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45A7"/>
    <a:srgbClr val="9A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AEEA0F-FF47-4DD6-8CE3-01A0AF544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A63F7E8-4B79-4C96-AE7A-5065F1D91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EDF2E8-3B43-4D0E-9848-D8C839C2C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6DBBF-99BB-4DFC-AC32-3C1C8851FADE}" type="datetimeFigureOut">
              <a:rPr lang="fr-FR" smtClean="0"/>
              <a:t>19/02/2022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25D6B8-4293-43B7-80C2-89C67D0B8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1BBA02-0C95-4E37-A759-49509541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C914-71F1-4032-A124-9B376F9736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6630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0CCE5B-AD3E-46B4-BDB8-232A8F950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691D9DF-902A-430F-B725-6B001C346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D1366B-C059-45A4-9B73-C7AF07FF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6DBBF-99BB-4DFC-AC32-3C1C8851FADE}" type="datetimeFigureOut">
              <a:rPr lang="fr-FR" smtClean="0"/>
              <a:t>19/02/2022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5707DC-14E8-46EC-B6DA-3E5F8CDC4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E4AD56-67BC-42EA-8CB7-55C6B345A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C914-71F1-4032-A124-9B376F9736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6477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7ED5C23-3D79-424C-8F34-CB9D5EA70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98719D2-FB70-4986-BC75-B04475529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8E289F-AE4D-459E-9BE6-90836EB49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6DBBF-99BB-4DFC-AC32-3C1C8851FADE}" type="datetimeFigureOut">
              <a:rPr lang="fr-FR" smtClean="0"/>
              <a:t>19/02/2022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27BCAA-C516-47C2-8B2C-D2E687956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3A3257-B037-4EEB-B849-E34B36DF9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C914-71F1-4032-A124-9B376F9736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98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13D70-DCEA-4EE0-8FE2-2C11F196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D73471-3437-4867-AA83-B758B4F7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08E7D5-63E7-402A-AFF6-2D77C722A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6DBBF-99BB-4DFC-AC32-3C1C8851FADE}" type="datetimeFigureOut">
              <a:rPr lang="fr-FR" smtClean="0"/>
              <a:t>19/02/2022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691C73-B178-4127-B5E7-4741C293E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6C94F1-8938-4A58-A71D-254CD4C49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C914-71F1-4032-A124-9B376F9736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5900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D44A79-182B-4884-BDD2-491D7684E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A59745-BA41-439B-8B4C-4FA379F2F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D5E5A3-E933-4986-ABA1-B90ECB6A0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6DBBF-99BB-4DFC-AC32-3C1C8851FADE}" type="datetimeFigureOut">
              <a:rPr lang="fr-FR" smtClean="0"/>
              <a:t>19/02/2022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EFAC8F-C6FC-4987-A4C6-7260A7197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EFE96A-5EA1-46CC-8BF3-D1B501F56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C914-71F1-4032-A124-9B376F9736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804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70DF30-BEB6-4834-8A5C-BAE74F95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0D3A42-D2AE-4C6B-B5BD-71BD91C7D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1BC7AC8-5630-4EB0-AB56-5714518C8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0EED1B8-C171-4FB8-A42B-EB3531E4B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6DBBF-99BB-4DFC-AC32-3C1C8851FADE}" type="datetimeFigureOut">
              <a:rPr lang="fr-FR" smtClean="0"/>
              <a:t>19/02/2022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B51862A-C9D6-4E71-8B3F-39A883F6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DED7F7-FD51-4AA5-A55C-6264C627C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C914-71F1-4032-A124-9B376F9736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149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3DD4DE-C3D3-417D-B245-BEDA0069C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7B1C0F2-BDDE-452A-B0EE-38E677C16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E97F676-27DB-46FB-AE29-D9C4ED483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A303784-9212-404B-9836-368B9835AB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A1EA609-D270-4750-A7EE-AD5C25BE35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8F66E1B-E9F2-457F-ABF6-0F18E33DF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6DBBF-99BB-4DFC-AC32-3C1C8851FADE}" type="datetimeFigureOut">
              <a:rPr lang="fr-FR" smtClean="0"/>
              <a:t>19/02/2022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B7E63C4-828D-4F05-BD4A-018444B8D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36C532B-16A7-4AD7-B0BF-BA6826AEE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C914-71F1-4032-A124-9B376F9736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9519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786AF7-E4D0-44A5-8C8A-3BA44D021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42D83BF-3543-4B6E-8B6C-2336F0A6F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6DBBF-99BB-4DFC-AC32-3C1C8851FADE}" type="datetimeFigureOut">
              <a:rPr lang="fr-FR" smtClean="0"/>
              <a:t>19/02/2022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06F9F51-6EF9-4DBA-9001-01E464184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B2326CE-16FB-4FFD-8939-587FA23D1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C914-71F1-4032-A124-9B376F9736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7624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A01FD30-06C0-4F82-8377-1086733E9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6DBBF-99BB-4DFC-AC32-3C1C8851FADE}" type="datetimeFigureOut">
              <a:rPr lang="fr-FR" smtClean="0"/>
              <a:t>19/02/2022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419A068-892B-419E-9259-363FBD893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2729780-AC14-44E9-B374-A2B79ACAE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C914-71F1-4032-A124-9B376F9736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838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322A6A-85BD-4B9D-BF2E-5B19C10F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732C93-927F-4D5D-8A08-676C9A5B3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D9F636A-4458-45EE-849B-1B2989856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D2E08CB-A82F-44AF-9DAF-EFBEF8A0C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6DBBF-99BB-4DFC-AC32-3C1C8851FADE}" type="datetimeFigureOut">
              <a:rPr lang="fr-FR" smtClean="0"/>
              <a:t>19/02/2022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66B64A-589E-4F07-94B1-D17D7B4B7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B17974D-DA7C-4C7C-A63A-AD44FEEF6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C914-71F1-4032-A124-9B376F9736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7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1D21B3-F573-4DCA-985D-672E2A7B3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116E141-417D-47FA-A680-DFC26B551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8B95490-3620-4025-A32B-503CB95BA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D62999-A0B1-457E-91AD-1C2595A70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6DBBF-99BB-4DFC-AC32-3C1C8851FADE}" type="datetimeFigureOut">
              <a:rPr lang="fr-FR" smtClean="0"/>
              <a:t>19/02/2022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D87F6FB-B1EC-4D72-8629-96D31E635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ACDA88A-0760-472C-AAD6-558C031A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C914-71F1-4032-A124-9B376F9736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711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4C9CB92-2DFB-4008-95BA-5E0D56D42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8E01BE-C0A0-460E-B311-2853C783A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7CF1C2-9FAB-451E-955C-97888E2F23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6DBBF-99BB-4DFC-AC32-3C1C8851FADE}" type="datetimeFigureOut">
              <a:rPr lang="fr-FR" smtClean="0"/>
              <a:t>19/02/2022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7898B2-F633-48CE-A9E0-B9E360D801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01ED17-6582-4A6C-BB94-ECABFD50B8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7C914-71F1-4032-A124-9B376F9736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0323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6" Type="http://schemas.openxmlformats.org/officeDocument/2006/relationships/slideLayout" Target="../slideLayouts/slideLayout1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61" Type="http://schemas.openxmlformats.org/officeDocument/2006/relationships/tags" Target="../tags/tag61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1" Type="http://schemas.openxmlformats.org/officeDocument/2006/relationships/tags" Target="../tags/tag1.xml"/><Relationship Id="rId6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4DDC321E-BAFA-44AE-8A43-54262E9A3224}"/>
              </a:ext>
            </a:extLst>
          </p:cNvPr>
          <p:cNvCxnSpPr>
            <a:cxnSpLocks/>
          </p:cNvCxnSpPr>
          <p:nvPr/>
        </p:nvCxnSpPr>
        <p:spPr>
          <a:xfrm>
            <a:off x="2765474" y="933374"/>
            <a:ext cx="0" cy="5017754"/>
          </a:xfrm>
          <a:prstGeom prst="line">
            <a:avLst/>
          </a:prstGeom>
          <a:ln>
            <a:solidFill>
              <a:schemeClr val="bg2">
                <a:lumMod val="90000"/>
                <a:alpha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1C903939-EC9F-4244-96F9-2199E45F04F0}"/>
              </a:ext>
            </a:extLst>
          </p:cNvPr>
          <p:cNvCxnSpPr>
            <a:cxnSpLocks/>
          </p:cNvCxnSpPr>
          <p:nvPr/>
        </p:nvCxnSpPr>
        <p:spPr>
          <a:xfrm>
            <a:off x="4390861" y="933374"/>
            <a:ext cx="0" cy="5056519"/>
          </a:xfrm>
          <a:prstGeom prst="line">
            <a:avLst/>
          </a:prstGeom>
          <a:ln>
            <a:solidFill>
              <a:schemeClr val="bg2">
                <a:lumMod val="90000"/>
                <a:alpha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69AF8DD6-0E11-4F35-9822-0B64CD3CD9A9}"/>
              </a:ext>
            </a:extLst>
          </p:cNvPr>
          <p:cNvCxnSpPr>
            <a:cxnSpLocks/>
          </p:cNvCxnSpPr>
          <p:nvPr/>
        </p:nvCxnSpPr>
        <p:spPr>
          <a:xfrm>
            <a:off x="6149286" y="933374"/>
            <a:ext cx="0" cy="5144834"/>
          </a:xfrm>
          <a:prstGeom prst="line">
            <a:avLst/>
          </a:prstGeom>
          <a:ln>
            <a:solidFill>
              <a:schemeClr val="bg2">
                <a:lumMod val="90000"/>
                <a:alpha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1D9A3AB9-6447-452A-BE2D-9C23F6BD62FC}"/>
              </a:ext>
            </a:extLst>
          </p:cNvPr>
          <p:cNvCxnSpPr>
            <a:cxnSpLocks/>
          </p:cNvCxnSpPr>
          <p:nvPr/>
        </p:nvCxnSpPr>
        <p:spPr>
          <a:xfrm>
            <a:off x="7864529" y="933374"/>
            <a:ext cx="0" cy="5099609"/>
          </a:xfrm>
          <a:prstGeom prst="line">
            <a:avLst/>
          </a:prstGeom>
          <a:ln>
            <a:solidFill>
              <a:schemeClr val="bg2">
                <a:lumMod val="90000"/>
                <a:alpha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96C6B9A8-A360-43CC-9545-534BF8EFA76C}"/>
              </a:ext>
            </a:extLst>
          </p:cNvPr>
          <p:cNvCxnSpPr>
            <a:cxnSpLocks/>
          </p:cNvCxnSpPr>
          <p:nvPr/>
        </p:nvCxnSpPr>
        <p:spPr>
          <a:xfrm>
            <a:off x="9561357" y="933374"/>
            <a:ext cx="0" cy="5099609"/>
          </a:xfrm>
          <a:prstGeom prst="line">
            <a:avLst/>
          </a:prstGeom>
          <a:ln>
            <a:solidFill>
              <a:schemeClr val="bg2">
                <a:lumMod val="90000"/>
                <a:alpha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19E24F6E-BFEA-4D24-A498-BCB45435010A}"/>
              </a:ext>
            </a:extLst>
          </p:cNvPr>
          <p:cNvCxnSpPr>
            <a:cxnSpLocks/>
          </p:cNvCxnSpPr>
          <p:nvPr/>
        </p:nvCxnSpPr>
        <p:spPr>
          <a:xfrm>
            <a:off x="6963530" y="933374"/>
            <a:ext cx="0" cy="4922974"/>
          </a:xfrm>
          <a:prstGeom prst="line">
            <a:avLst/>
          </a:prstGeom>
          <a:ln>
            <a:solidFill>
              <a:srgbClr val="9A1E1E">
                <a:alpha val="70000"/>
              </a:srgb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29FFEB7B-2D5F-4E3B-8730-76E07359409A}"/>
              </a:ext>
            </a:extLst>
          </p:cNvPr>
          <p:cNvCxnSpPr>
            <a:cxnSpLocks/>
          </p:cNvCxnSpPr>
          <p:nvPr/>
        </p:nvCxnSpPr>
        <p:spPr>
          <a:xfrm>
            <a:off x="10375601" y="933374"/>
            <a:ext cx="0" cy="4762001"/>
          </a:xfrm>
          <a:prstGeom prst="line">
            <a:avLst/>
          </a:prstGeom>
          <a:ln>
            <a:solidFill>
              <a:srgbClr val="9A1E1E">
                <a:alpha val="70000"/>
              </a:srgb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TLSHAPE_TB_00000000000000000000000000000000_ScaleContainer">
            <a:extLst>
              <a:ext uri="{FF2B5EF4-FFF2-40B4-BE49-F238E27FC236}">
                <a16:creationId xmlns:a16="http://schemas.microsoft.com/office/drawing/2014/main" id="{DB51331F-D796-4AC6-A32B-47D7074F1C3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655704" y="5788403"/>
            <a:ext cx="11013382" cy="254000"/>
          </a:xfrm>
          <a:prstGeom prst="round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35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TLSHAPE_TB_00000000000000000000000000000000_TimescaleInterval1">
            <a:extLst>
              <a:ext uri="{FF2B5EF4-FFF2-40B4-BE49-F238E27FC236}">
                <a16:creationId xmlns:a16="http://schemas.microsoft.com/office/drawing/2014/main" id="{6B4B2081-508E-44A4-867F-0EFBA6B1B8B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33706" y="5841413"/>
            <a:ext cx="678188" cy="16288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dirty="0">
                <a:solidFill>
                  <a:schemeClr val="lt1"/>
                </a:solidFill>
                <a:latin typeface="Calibri" panose="020F0502020204030204" pitchFamily="34" charset="0"/>
              </a:rPr>
              <a:t>Avril 2022</a:t>
            </a:r>
          </a:p>
        </p:txBody>
      </p:sp>
      <p:sp>
        <p:nvSpPr>
          <p:cNvPr id="11" name="OTLSHAPE_M_5835b06650a246c6bed7a032fc171752_Shape">
            <a:extLst>
              <a:ext uri="{FF2B5EF4-FFF2-40B4-BE49-F238E27FC236}">
                <a16:creationId xmlns:a16="http://schemas.microsoft.com/office/drawing/2014/main" id="{C9F0C938-6474-4515-A84A-5A2E51829BB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0246272" y="5568949"/>
            <a:ext cx="258659" cy="287399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rgbClr val="DF2125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TLSHAPE_M_bd306ff2674747419d2eb2fe421ccc3b_Shape">
            <a:extLst>
              <a:ext uri="{FF2B5EF4-FFF2-40B4-BE49-F238E27FC236}">
                <a16:creationId xmlns:a16="http://schemas.microsoft.com/office/drawing/2014/main" id="{A91EB88A-F407-48F0-9639-5A5D911F865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4314662" y="5922395"/>
            <a:ext cx="152400" cy="1778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TLSHAPE_M_bd306ff2674747419d2eb2fe421ccc3b_Shape">
            <a:extLst>
              <a:ext uri="{FF2B5EF4-FFF2-40B4-BE49-F238E27FC236}">
                <a16:creationId xmlns:a16="http://schemas.microsoft.com/office/drawing/2014/main" id="{396C9F28-9418-424C-A816-5149ECE10F2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783567" y="5931399"/>
            <a:ext cx="152400" cy="1778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TLSHAPE_TB_00000000000000000000000000000000_TimescaleInterval1">
            <a:extLst>
              <a:ext uri="{FF2B5EF4-FFF2-40B4-BE49-F238E27FC236}">
                <a16:creationId xmlns:a16="http://schemas.microsoft.com/office/drawing/2014/main" id="{A667B141-5F7B-4112-8328-5D0E3D72859C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1032525" y="5831704"/>
            <a:ext cx="568572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dirty="0">
                <a:solidFill>
                  <a:schemeClr val="lt1"/>
                </a:solidFill>
                <a:latin typeface="Calibri" panose="020F0502020204030204" pitchFamily="34" charset="0"/>
              </a:rPr>
              <a:t>Oct. 2022</a:t>
            </a:r>
          </a:p>
        </p:txBody>
      </p:sp>
      <p:sp>
        <p:nvSpPr>
          <p:cNvPr id="18" name="OTLSHAPE_M_5835b06650a246c6bed7a032fc171752_Title">
            <a:extLst>
              <a:ext uri="{FF2B5EF4-FFF2-40B4-BE49-F238E27FC236}">
                <a16:creationId xmlns:a16="http://schemas.microsoft.com/office/drawing/2014/main" id="{68535F6E-6899-4EE1-87EA-AE2C58FFC4E3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31605" y="5208734"/>
            <a:ext cx="805717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pc="-10" dirty="0">
                <a:solidFill>
                  <a:schemeClr val="dk1"/>
                </a:solidFill>
                <a:latin typeface="Calibri" panose="020F0502020204030204" pitchFamily="34" charset="0"/>
              </a:rPr>
              <a:t>Fin VSR</a:t>
            </a:r>
          </a:p>
        </p:txBody>
      </p:sp>
      <p:sp>
        <p:nvSpPr>
          <p:cNvPr id="19" name="OTLSHAPE_M_5835b06650a246c6bed7a032fc171752_Title">
            <a:extLst>
              <a:ext uri="{FF2B5EF4-FFF2-40B4-BE49-F238E27FC236}">
                <a16:creationId xmlns:a16="http://schemas.microsoft.com/office/drawing/2014/main" id="{4DA9B0F6-F72F-457D-BC1B-20B7E65AB492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669941" y="5225457"/>
            <a:ext cx="805717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200" spc="-10" dirty="0">
                <a:solidFill>
                  <a:schemeClr val="dk1"/>
                </a:solidFill>
                <a:latin typeface="Calibri" panose="020F0502020204030204" pitchFamily="34" charset="0"/>
              </a:rPr>
              <a:t>Démarrage</a:t>
            </a:r>
          </a:p>
        </p:txBody>
      </p:sp>
      <p:sp>
        <p:nvSpPr>
          <p:cNvPr id="20" name="OTLSHAPE_M_12e4f27701a648b8890bd3723f98955d_Date">
            <a:extLst>
              <a:ext uri="{FF2B5EF4-FFF2-40B4-BE49-F238E27FC236}">
                <a16:creationId xmlns:a16="http://schemas.microsoft.com/office/drawing/2014/main" id="{AC0DAA0C-7D0C-474F-9228-393B243CCE1D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806574" y="5407624"/>
            <a:ext cx="6384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dirty="0">
                <a:solidFill>
                  <a:schemeClr val="dk2"/>
                </a:solidFill>
                <a:latin typeface="Calibri" panose="020F0502020204030204" pitchFamily="34" charset="0"/>
              </a:rPr>
              <a:t>04 Avril 22</a:t>
            </a:r>
          </a:p>
        </p:txBody>
      </p:sp>
      <p:sp>
        <p:nvSpPr>
          <p:cNvPr id="21" name="OTLSHAPE_M_12e4f27701a648b8890bd3723f98955d_Date">
            <a:extLst>
              <a:ext uri="{FF2B5EF4-FFF2-40B4-BE49-F238E27FC236}">
                <a16:creationId xmlns:a16="http://schemas.microsoft.com/office/drawing/2014/main" id="{99413C52-190C-4300-AAE0-EBB8C78560E4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10079043" y="5391840"/>
            <a:ext cx="80571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dirty="0">
                <a:solidFill>
                  <a:schemeClr val="dk2"/>
                </a:solidFill>
                <a:latin typeface="Calibri" panose="020F0502020204030204" pitchFamily="34" charset="0"/>
              </a:rPr>
              <a:t> 15 Sept. 2022</a:t>
            </a:r>
          </a:p>
        </p:txBody>
      </p:sp>
      <p:cxnSp>
        <p:nvCxnSpPr>
          <p:cNvPr id="22" name="OTLSHAPE_T_37ca1819bc344020bd6f1137907ac40d_HorizontalConnector1">
            <a:extLst>
              <a:ext uri="{FF2B5EF4-FFF2-40B4-BE49-F238E27FC236}">
                <a16:creationId xmlns:a16="http://schemas.microsoft.com/office/drawing/2014/main" id="{DB7F8AFB-D92E-40E8-8ECB-5737A018F401}"/>
              </a:ext>
            </a:extLst>
          </p:cNvPr>
          <p:cNvCxnSpPr>
            <a:cxnSpLocks/>
          </p:cNvCxnSpPr>
          <p:nvPr>
            <p:custDataLst>
              <p:tags r:id="rId11"/>
            </p:custDataLst>
          </p:nvPr>
        </p:nvCxnSpPr>
        <p:spPr>
          <a:xfrm>
            <a:off x="795789" y="4849598"/>
            <a:ext cx="415346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TLSHAPE_T_37ca1819bc344020bd6f1137907ac40d_Shape">
            <a:extLst>
              <a:ext uri="{FF2B5EF4-FFF2-40B4-BE49-F238E27FC236}">
                <a16:creationId xmlns:a16="http://schemas.microsoft.com/office/drawing/2014/main" id="{7A28FBC8-406C-4ED3-86C1-EFA8D44183E7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1181654" y="4783850"/>
            <a:ext cx="756000" cy="127000"/>
          </a:xfrm>
          <a:prstGeom prst="roundRect">
            <a:avLst/>
          </a:prstGeom>
          <a:solidFill>
            <a:srgbClr val="0070C0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TLSHAPE_T_37ca1819bc344020bd6f1137907ac40d_Title">
            <a:extLst>
              <a:ext uri="{FF2B5EF4-FFF2-40B4-BE49-F238E27FC236}">
                <a16:creationId xmlns:a16="http://schemas.microsoft.com/office/drawing/2014/main" id="{297C6B8D-5942-48E3-BD6B-BC9F6B8193C6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264742" y="4633246"/>
            <a:ext cx="1091618" cy="51950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spc="-8" dirty="0">
                <a:solidFill>
                  <a:schemeClr val="dk1"/>
                </a:solidFill>
                <a:latin typeface="Calibri" panose="020F0502020204030204" pitchFamily="34" charset="0"/>
              </a:rPr>
              <a:t>Lot 1</a:t>
            </a:r>
            <a:br>
              <a:rPr lang="en-US" sz="1100" spc="-8" dirty="0">
                <a:solidFill>
                  <a:schemeClr val="dk1"/>
                </a:solidFill>
                <a:latin typeface="Calibri" panose="020F0502020204030204" pitchFamily="34" charset="0"/>
              </a:rPr>
            </a:br>
            <a:r>
              <a:rPr lang="fr-FR" sz="800" spc="-8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Déploiement infra.</a:t>
            </a:r>
            <a:endParaRPr lang="en-US" sz="1100" spc="-8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5" name="OTLSHAPE_TB_00000000000000000000000000000000_ScaleMarking1">
            <a:extLst>
              <a:ext uri="{FF2B5EF4-FFF2-40B4-BE49-F238E27FC236}">
                <a16:creationId xmlns:a16="http://schemas.microsoft.com/office/drawing/2014/main" id="{0972758C-C8D4-4CB8-BB2A-2C0CF0D5B2DD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4233767" y="6100195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en-US" sz="1200" spc="-20" dirty="0" err="1">
                <a:latin typeface="Calibri" panose="020F0502020204030204" pitchFamily="34" charset="0"/>
              </a:rPr>
              <a:t>Juin</a:t>
            </a:r>
            <a:endParaRPr lang="en-US" sz="1200" spc="-20" dirty="0">
              <a:latin typeface="Calibri" panose="020F0502020204030204" pitchFamily="34" charset="0"/>
            </a:endParaRPr>
          </a:p>
        </p:txBody>
      </p:sp>
      <p:sp>
        <p:nvSpPr>
          <p:cNvPr id="26" name="OTLSHAPE_TB_00000000000000000000000000000000_ScaleMarking1">
            <a:extLst>
              <a:ext uri="{FF2B5EF4-FFF2-40B4-BE49-F238E27FC236}">
                <a16:creationId xmlns:a16="http://schemas.microsoft.com/office/drawing/2014/main" id="{1A990DB7-3F74-4F8B-BF76-6C09C6C0BC03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7702672" y="6123742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dirty="0" err="1">
                <a:latin typeface="Calibri" panose="020F0502020204030204" pitchFamily="34" charset="0"/>
              </a:rPr>
              <a:t>Août</a:t>
            </a:r>
            <a:endParaRPr lang="en-US" sz="1200" spc="-20" dirty="0">
              <a:latin typeface="Calibri" panose="020F0502020204030204" pitchFamily="34" charset="0"/>
            </a:endParaRPr>
          </a:p>
        </p:txBody>
      </p:sp>
      <p:sp>
        <p:nvSpPr>
          <p:cNvPr id="30" name="OTLSHAPE_T_6e9e32066d8046c6bc0ec456adcd51ee_JoinedDate">
            <a:extLst>
              <a:ext uri="{FF2B5EF4-FFF2-40B4-BE49-F238E27FC236}">
                <a16:creationId xmlns:a16="http://schemas.microsoft.com/office/drawing/2014/main" id="{1B68548B-FBCF-46E3-BD42-AE19E6DC76B8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2013854" y="4766416"/>
            <a:ext cx="904994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04 </a:t>
            </a:r>
            <a:r>
              <a:rPr lang="fr-FR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avr.</a:t>
            </a:r>
            <a:r>
              <a:rPr lang="en-US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 - 18 </a:t>
            </a:r>
            <a:r>
              <a:rPr lang="en-US" sz="1000" spc="-4" dirty="0" err="1">
                <a:solidFill>
                  <a:schemeClr val="dk2"/>
                </a:solidFill>
                <a:latin typeface="Calibri" panose="020F0502020204030204" pitchFamily="34" charset="0"/>
              </a:rPr>
              <a:t>avr</a:t>
            </a:r>
            <a:r>
              <a:rPr lang="en-US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.</a:t>
            </a:r>
          </a:p>
        </p:txBody>
      </p:sp>
      <p:cxnSp>
        <p:nvCxnSpPr>
          <p:cNvPr id="31" name="OTLSHAPE_T_37ca1819bc344020bd6f1137907ac40d_HorizontalConnector1">
            <a:extLst>
              <a:ext uri="{FF2B5EF4-FFF2-40B4-BE49-F238E27FC236}">
                <a16:creationId xmlns:a16="http://schemas.microsoft.com/office/drawing/2014/main" id="{0AD7FA95-E0B4-4AA6-A776-131878991AF5}"/>
              </a:ext>
            </a:extLst>
          </p:cNvPr>
          <p:cNvCxnSpPr>
            <a:cxnSpLocks/>
            <a:endCxn id="32" idx="1"/>
          </p:cNvCxnSpPr>
          <p:nvPr>
            <p:custDataLst>
              <p:tags r:id="rId17"/>
            </p:custDataLst>
          </p:nvPr>
        </p:nvCxnSpPr>
        <p:spPr>
          <a:xfrm>
            <a:off x="831768" y="4373704"/>
            <a:ext cx="111037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TLSHAPE_T_37ca1819bc344020bd6f1137907ac40d_Shape">
            <a:extLst>
              <a:ext uri="{FF2B5EF4-FFF2-40B4-BE49-F238E27FC236}">
                <a16:creationId xmlns:a16="http://schemas.microsoft.com/office/drawing/2014/main" id="{F6C0C829-5937-43E5-AE4E-CE4E635E1F19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1942138" y="4310204"/>
            <a:ext cx="864000" cy="127000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TLSHAPE_T_37ca1819bc344020bd6f1137907ac40d_Title">
            <a:extLst>
              <a:ext uri="{FF2B5EF4-FFF2-40B4-BE49-F238E27FC236}">
                <a16:creationId xmlns:a16="http://schemas.microsoft.com/office/drawing/2014/main" id="{2EE66004-9559-48AC-82D6-FDCE8443DEE4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264742" y="4163589"/>
            <a:ext cx="1178008" cy="51950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spc="-8" dirty="0">
                <a:solidFill>
                  <a:schemeClr val="dk1"/>
                </a:solidFill>
                <a:latin typeface="Calibri" panose="020F0502020204030204" pitchFamily="34" charset="0"/>
              </a:rPr>
              <a:t>Lot 2</a:t>
            </a:r>
            <a:br>
              <a:rPr lang="en-US" sz="1100" spc="-8" dirty="0">
                <a:solidFill>
                  <a:schemeClr val="dk1"/>
                </a:solidFill>
                <a:latin typeface="Calibri" panose="020F0502020204030204" pitchFamily="34" charset="0"/>
              </a:rPr>
            </a:br>
            <a:r>
              <a:rPr lang="fr-FR" sz="800" spc="-8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Déploiement appli.</a:t>
            </a:r>
            <a:endParaRPr lang="en-US" sz="1100" spc="-8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4" name="OTLSHAPE_T_6e9e32066d8046c6bc0ec456adcd51ee_JoinedDate">
            <a:extLst>
              <a:ext uri="{FF2B5EF4-FFF2-40B4-BE49-F238E27FC236}">
                <a16:creationId xmlns:a16="http://schemas.microsoft.com/office/drawing/2014/main" id="{7143620C-B4D0-49B2-8A09-8F88A11DBE6A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2886120" y="4296759"/>
            <a:ext cx="945709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18 </a:t>
            </a:r>
            <a:r>
              <a:rPr lang="fr-FR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avr.</a:t>
            </a:r>
            <a:r>
              <a:rPr lang="en-US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 - 02 </a:t>
            </a:r>
            <a:r>
              <a:rPr lang="en-US" sz="1000" spc="-4" dirty="0" err="1">
                <a:solidFill>
                  <a:schemeClr val="dk2"/>
                </a:solidFill>
                <a:latin typeface="Calibri" panose="020F0502020204030204" pitchFamily="34" charset="0"/>
              </a:rPr>
              <a:t>mai</a:t>
            </a:r>
            <a:endParaRPr lang="en-US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7" name="OTLSHAPE_T_37ca1819bc344020bd6f1137907ac40d_Title">
            <a:extLst>
              <a:ext uri="{FF2B5EF4-FFF2-40B4-BE49-F238E27FC236}">
                <a16:creationId xmlns:a16="http://schemas.microsoft.com/office/drawing/2014/main" id="{1C119BDB-28CD-4C91-B5F4-484DC3096DC3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264742" y="3717253"/>
            <a:ext cx="1265637" cy="51950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spc="-8" dirty="0">
                <a:solidFill>
                  <a:schemeClr val="dk1"/>
                </a:solidFill>
                <a:latin typeface="Calibri" panose="020F0502020204030204" pitchFamily="34" charset="0"/>
              </a:rPr>
              <a:t>Lot 3</a:t>
            </a:r>
            <a:br>
              <a:rPr lang="en-US" sz="1100" spc="-8" dirty="0">
                <a:solidFill>
                  <a:schemeClr val="dk1"/>
                </a:solidFill>
                <a:latin typeface="Calibri" panose="020F0502020204030204" pitchFamily="34" charset="0"/>
              </a:rPr>
            </a:br>
            <a:r>
              <a:rPr lang="fr-FR" sz="800" spc="-8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Prépa. migration des</a:t>
            </a:r>
          </a:p>
          <a:p>
            <a:r>
              <a:rPr lang="fr-FR" sz="800" spc="-8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données</a:t>
            </a:r>
            <a:endParaRPr lang="en-US" sz="1100" spc="-8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8" name="OTLSHAPE_T_6e9e32066d8046c6bc0ec456adcd51ee_JoinedDate">
            <a:extLst>
              <a:ext uri="{FF2B5EF4-FFF2-40B4-BE49-F238E27FC236}">
                <a16:creationId xmlns:a16="http://schemas.microsoft.com/office/drawing/2014/main" id="{B19ADC72-EC10-4AD2-BAB1-A48DDD6EE5B3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3576344" y="3774226"/>
            <a:ext cx="980562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23 </a:t>
            </a:r>
            <a:r>
              <a:rPr lang="en-US" sz="1000" spc="-4" dirty="0" err="1">
                <a:solidFill>
                  <a:schemeClr val="dk2"/>
                </a:solidFill>
                <a:latin typeface="Calibri" panose="020F0502020204030204" pitchFamily="34" charset="0"/>
              </a:rPr>
              <a:t>avr</a:t>
            </a:r>
            <a:r>
              <a:rPr lang="en-US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. -  16 </a:t>
            </a:r>
            <a:r>
              <a:rPr lang="en-US" sz="1000" spc="-4" dirty="0" err="1">
                <a:solidFill>
                  <a:schemeClr val="dk2"/>
                </a:solidFill>
                <a:latin typeface="Calibri" panose="020F0502020204030204" pitchFamily="34" charset="0"/>
              </a:rPr>
              <a:t>mai</a:t>
            </a:r>
            <a:endParaRPr lang="en-US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3" name="OTLSHAPE_T_37ca1819bc344020bd6f1137907ac40d_Title">
            <a:extLst>
              <a:ext uri="{FF2B5EF4-FFF2-40B4-BE49-F238E27FC236}">
                <a16:creationId xmlns:a16="http://schemas.microsoft.com/office/drawing/2014/main" id="{CB96CEB6-D2D9-4CC2-B6B6-530E59534C70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264742" y="3199051"/>
            <a:ext cx="1387889" cy="51950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spc="-8" dirty="0">
                <a:solidFill>
                  <a:schemeClr val="dk1"/>
                </a:solidFill>
                <a:latin typeface="Calibri" panose="020F0502020204030204" pitchFamily="34" charset="0"/>
              </a:rPr>
              <a:t>Lot 4</a:t>
            </a:r>
            <a:br>
              <a:rPr lang="en-US" sz="1100" spc="-8" dirty="0">
                <a:solidFill>
                  <a:schemeClr val="dk1"/>
                </a:solidFill>
                <a:latin typeface="Calibri" panose="020F0502020204030204" pitchFamily="34" charset="0"/>
              </a:rPr>
            </a:br>
            <a:r>
              <a:rPr lang="fr-FR" sz="800" spc="-8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Bascule à blanc</a:t>
            </a:r>
            <a:endParaRPr lang="en-US" sz="1100" spc="-8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4" name="OTLSHAPE_T_6e9e32066d8046c6bc0ec456adcd51ee_JoinedDate">
            <a:extLst>
              <a:ext uri="{FF2B5EF4-FFF2-40B4-BE49-F238E27FC236}">
                <a16:creationId xmlns:a16="http://schemas.microsoft.com/office/drawing/2014/main" id="{202CDB30-90D3-4377-8ABC-A499724B9EA6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4131440" y="3332222"/>
            <a:ext cx="836641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17 mai</a:t>
            </a:r>
            <a:r>
              <a:rPr lang="en-US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 - 27 </a:t>
            </a:r>
            <a:r>
              <a:rPr lang="en-US" sz="1000" spc="-4" dirty="0" err="1">
                <a:solidFill>
                  <a:schemeClr val="dk2"/>
                </a:solidFill>
                <a:latin typeface="Calibri" panose="020F0502020204030204" pitchFamily="34" charset="0"/>
              </a:rPr>
              <a:t>mai</a:t>
            </a:r>
            <a:endParaRPr lang="en-US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9" name="OTLSHAPE_T_37ca1819bc344020bd6f1137907ac40d_Title">
            <a:extLst>
              <a:ext uri="{FF2B5EF4-FFF2-40B4-BE49-F238E27FC236}">
                <a16:creationId xmlns:a16="http://schemas.microsoft.com/office/drawing/2014/main" id="{F60F742A-12FE-4301-8594-23E23D978941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264742" y="2742015"/>
            <a:ext cx="1296233" cy="51950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spc="-8" dirty="0">
                <a:solidFill>
                  <a:schemeClr val="dk1"/>
                </a:solidFill>
                <a:latin typeface="Calibri" panose="020F0502020204030204" pitchFamily="34" charset="0"/>
              </a:rPr>
              <a:t>Lot 5</a:t>
            </a:r>
            <a:br>
              <a:rPr lang="en-US" sz="1100" spc="-8" dirty="0">
                <a:solidFill>
                  <a:schemeClr val="dk1"/>
                </a:solidFill>
                <a:latin typeface="Calibri" panose="020F0502020204030204" pitchFamily="34" charset="0"/>
              </a:rPr>
            </a:br>
            <a:r>
              <a:rPr lang="fr-FR" sz="800" spc="-8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Audit qualité / sécurité</a:t>
            </a:r>
            <a:endParaRPr lang="en-US" sz="1100" spc="-8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2" name="OTLSHAPE_T_37ca1819bc344020bd6f1137907ac40d_Title">
            <a:extLst>
              <a:ext uri="{FF2B5EF4-FFF2-40B4-BE49-F238E27FC236}">
                <a16:creationId xmlns:a16="http://schemas.microsoft.com/office/drawing/2014/main" id="{48067D65-3A76-4927-88CA-F716EF80A165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264742" y="2324811"/>
            <a:ext cx="1265637" cy="51950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spc="-8" dirty="0">
                <a:solidFill>
                  <a:schemeClr val="dk1"/>
                </a:solidFill>
                <a:latin typeface="Calibri" panose="020F0502020204030204" pitchFamily="34" charset="0"/>
              </a:rPr>
              <a:t>Lot 6</a:t>
            </a:r>
            <a:br>
              <a:rPr lang="en-US" sz="1100" spc="-8" dirty="0">
                <a:solidFill>
                  <a:schemeClr val="dk1"/>
                </a:solidFill>
                <a:latin typeface="Calibri" panose="020F0502020204030204" pitchFamily="34" charset="0"/>
              </a:rPr>
            </a:br>
            <a:r>
              <a:rPr lang="fr-FR" sz="800" spc="-8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Formation utilisateurs</a:t>
            </a:r>
            <a:endParaRPr lang="en-US" sz="1100" spc="-8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3" name="OTLSHAPE_T_6e9e32066d8046c6bc0ec456adcd51ee_JoinedDate">
            <a:extLst>
              <a:ext uri="{FF2B5EF4-FFF2-40B4-BE49-F238E27FC236}">
                <a16:creationId xmlns:a16="http://schemas.microsoft.com/office/drawing/2014/main" id="{D5B44E8D-3113-4115-9EA8-0020975C956A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5344670" y="2457982"/>
            <a:ext cx="836641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06 juin - </a:t>
            </a:r>
            <a:r>
              <a:rPr lang="en-US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 15 </a:t>
            </a:r>
            <a:r>
              <a:rPr lang="en-US" sz="1000" spc="-4" dirty="0" err="1">
                <a:solidFill>
                  <a:schemeClr val="dk2"/>
                </a:solidFill>
                <a:latin typeface="Calibri" panose="020F0502020204030204" pitchFamily="34" charset="0"/>
              </a:rPr>
              <a:t>juin</a:t>
            </a:r>
            <a:endParaRPr lang="en-US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1" name="OTLSHAPE_T_37ca1819bc344020bd6f1137907ac40d_Title">
            <a:extLst>
              <a:ext uri="{FF2B5EF4-FFF2-40B4-BE49-F238E27FC236}">
                <a16:creationId xmlns:a16="http://schemas.microsoft.com/office/drawing/2014/main" id="{EAEFF710-5C3E-4F7D-BB05-D1EB5EDEA270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264742" y="1864160"/>
            <a:ext cx="2060268" cy="51950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spc="-8" dirty="0">
                <a:solidFill>
                  <a:schemeClr val="dk1"/>
                </a:solidFill>
                <a:latin typeface="Calibri" panose="020F0502020204030204" pitchFamily="34" charset="0"/>
              </a:rPr>
              <a:t>Lot 7</a:t>
            </a:r>
            <a:br>
              <a:rPr lang="en-US" sz="1100" spc="-8" dirty="0">
                <a:solidFill>
                  <a:schemeClr val="dk1"/>
                </a:solidFill>
                <a:latin typeface="Calibri" panose="020F0502020204030204" pitchFamily="34" charset="0"/>
              </a:rPr>
            </a:br>
            <a:r>
              <a:rPr lang="fr-FR" sz="800" spc="-8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Migration des données</a:t>
            </a:r>
            <a:endParaRPr lang="en-US" sz="1100" spc="-8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2" name="OTLSHAPE_T_6e9e32066d8046c6bc0ec456adcd51ee_JoinedDate">
            <a:extLst>
              <a:ext uri="{FF2B5EF4-FFF2-40B4-BE49-F238E27FC236}">
                <a16:creationId xmlns:a16="http://schemas.microsoft.com/office/drawing/2014/main" id="{52ED33A0-282D-410A-B435-22DDE21C89BC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5661370" y="1986035"/>
            <a:ext cx="8640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15 juin </a:t>
            </a:r>
            <a:r>
              <a:rPr lang="en-US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- 21 </a:t>
            </a:r>
            <a:r>
              <a:rPr lang="en-US" sz="1000" spc="-4" dirty="0" err="1">
                <a:solidFill>
                  <a:schemeClr val="dk2"/>
                </a:solidFill>
                <a:latin typeface="Calibri" panose="020F0502020204030204" pitchFamily="34" charset="0"/>
              </a:rPr>
              <a:t>juin</a:t>
            </a:r>
            <a:endParaRPr lang="en-US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7" name="OTLSHAPE_T_37ca1819bc344020bd6f1137907ac40d_Title">
            <a:extLst>
              <a:ext uri="{FF2B5EF4-FFF2-40B4-BE49-F238E27FC236}">
                <a16:creationId xmlns:a16="http://schemas.microsoft.com/office/drawing/2014/main" id="{E0AB5B10-BC0D-4AA5-9259-9EEAEFCB7B3E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264742" y="1445378"/>
            <a:ext cx="1666253" cy="51950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spc="-8" dirty="0">
                <a:solidFill>
                  <a:schemeClr val="dk1"/>
                </a:solidFill>
                <a:latin typeface="Calibri" panose="020F0502020204030204" pitchFamily="34" charset="0"/>
              </a:rPr>
              <a:t>Lot 8</a:t>
            </a:r>
            <a:br>
              <a:rPr lang="en-US" sz="1100" spc="-8" dirty="0">
                <a:solidFill>
                  <a:schemeClr val="dk1"/>
                </a:solidFill>
                <a:latin typeface="Calibri" panose="020F0502020204030204" pitchFamily="34" charset="0"/>
              </a:rPr>
            </a:br>
            <a:r>
              <a:rPr lang="fr-FR" sz="800" spc="-8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Vérification </a:t>
            </a:r>
            <a:br>
              <a:rPr lang="fr-FR" sz="800" spc="-8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</a:br>
            <a:r>
              <a:rPr lang="fr-FR" sz="800" spc="-8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post-implémentation</a:t>
            </a:r>
            <a:endParaRPr lang="en-US" sz="1100" spc="-8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8" name="OTLSHAPE_T_6e9e32066d8046c6bc0ec456adcd51ee_JoinedDate">
            <a:extLst>
              <a:ext uri="{FF2B5EF4-FFF2-40B4-BE49-F238E27FC236}">
                <a16:creationId xmlns:a16="http://schemas.microsoft.com/office/drawing/2014/main" id="{8C244981-9832-46C9-8A91-D06104080CB3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6475166" y="1578549"/>
            <a:ext cx="836641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21 </a:t>
            </a:r>
            <a:r>
              <a:rPr lang="fr-FR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juin</a:t>
            </a:r>
            <a:r>
              <a:rPr lang="en-US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 - 04 </a:t>
            </a:r>
            <a:r>
              <a:rPr lang="en-US" sz="1000" spc="-4" dirty="0" err="1">
                <a:solidFill>
                  <a:schemeClr val="dk2"/>
                </a:solidFill>
                <a:latin typeface="Calibri" panose="020F0502020204030204" pitchFamily="34" charset="0"/>
              </a:rPr>
              <a:t>juil</a:t>
            </a:r>
            <a:r>
              <a:rPr lang="en-US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70" name="OTLSHAPE_T_37ca1819bc344020bd6f1137907ac40d_Title">
            <a:extLst>
              <a:ext uri="{FF2B5EF4-FFF2-40B4-BE49-F238E27FC236}">
                <a16:creationId xmlns:a16="http://schemas.microsoft.com/office/drawing/2014/main" id="{BB41EEB2-1CF7-4F9B-97B5-C210457A8402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264742" y="999857"/>
            <a:ext cx="1672529" cy="51950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spc="-8" dirty="0">
                <a:solidFill>
                  <a:schemeClr val="dk1"/>
                </a:solidFill>
                <a:latin typeface="Calibri" panose="020F0502020204030204" pitchFamily="34" charset="0"/>
              </a:rPr>
              <a:t>Lot 9</a:t>
            </a:r>
            <a:br>
              <a:rPr lang="en-US" sz="1100" spc="-8" dirty="0">
                <a:solidFill>
                  <a:schemeClr val="dk1"/>
                </a:solidFill>
                <a:latin typeface="Calibri" panose="020F0502020204030204" pitchFamily="34" charset="0"/>
              </a:rPr>
            </a:br>
            <a:r>
              <a:rPr lang="fr-FR" sz="800" spc="-8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Décommissionnement anc.</a:t>
            </a:r>
            <a:br>
              <a:rPr lang="fr-FR" sz="800" spc="-8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</a:br>
            <a:r>
              <a:rPr lang="fr-FR" sz="800" spc="-8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Système</a:t>
            </a:r>
            <a:endParaRPr lang="en-US" sz="1100" spc="-8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1" name="OTLSHAPE_T_6e9e32066d8046c6bc0ec456adcd51ee_JoinedDate">
            <a:extLst>
              <a:ext uri="{FF2B5EF4-FFF2-40B4-BE49-F238E27FC236}">
                <a16:creationId xmlns:a16="http://schemas.microsoft.com/office/drawing/2014/main" id="{3CF9CB13-FDB3-4899-92E3-2A3C2C2EB403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7129202" y="1133028"/>
            <a:ext cx="836641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04 </a:t>
            </a:r>
            <a:r>
              <a:rPr lang="fr-FR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juil. </a:t>
            </a:r>
            <a:r>
              <a:rPr lang="en-US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- 15 </a:t>
            </a:r>
            <a:r>
              <a:rPr lang="en-US" sz="1000" spc="-4" dirty="0" err="1">
                <a:solidFill>
                  <a:schemeClr val="dk2"/>
                </a:solidFill>
                <a:latin typeface="Calibri" panose="020F0502020204030204" pitchFamily="34" charset="0"/>
              </a:rPr>
              <a:t>juil</a:t>
            </a:r>
            <a:r>
              <a:rPr lang="en-US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82" name="OTLSHAPE_T_6e9e32066d8046c6bc0ec456adcd51ee_JoinedDate">
            <a:extLst>
              <a:ext uri="{FF2B5EF4-FFF2-40B4-BE49-F238E27FC236}">
                <a16:creationId xmlns:a16="http://schemas.microsoft.com/office/drawing/2014/main" id="{1476BB21-D856-469D-9F40-B130A6482998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4706917" y="2882706"/>
            <a:ext cx="836641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27 mai</a:t>
            </a:r>
            <a:r>
              <a:rPr lang="en-US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 – 06 </a:t>
            </a:r>
            <a:r>
              <a:rPr lang="en-US" sz="1000" spc="-4" dirty="0" err="1">
                <a:solidFill>
                  <a:schemeClr val="dk2"/>
                </a:solidFill>
                <a:latin typeface="Calibri" panose="020F0502020204030204" pitchFamily="34" charset="0"/>
              </a:rPr>
              <a:t>juin</a:t>
            </a:r>
            <a:endParaRPr lang="en-US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cxnSp>
        <p:nvCxnSpPr>
          <p:cNvPr id="83" name="OTLSHAPE_T_37ca1819bc344020bd6f1137907ac40d_HorizontalConnector1">
            <a:extLst>
              <a:ext uri="{FF2B5EF4-FFF2-40B4-BE49-F238E27FC236}">
                <a16:creationId xmlns:a16="http://schemas.microsoft.com/office/drawing/2014/main" id="{B0EFBB87-5606-4CCC-9779-BE3966DB3025}"/>
              </a:ext>
            </a:extLst>
          </p:cNvPr>
          <p:cNvCxnSpPr>
            <a:cxnSpLocks/>
            <a:endCxn id="36" idx="1"/>
          </p:cNvCxnSpPr>
          <p:nvPr>
            <p:custDataLst>
              <p:tags r:id="rId35"/>
            </p:custDataLst>
          </p:nvPr>
        </p:nvCxnSpPr>
        <p:spPr>
          <a:xfrm flipV="1">
            <a:off x="793330" y="3851171"/>
            <a:ext cx="1418652" cy="41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OTLSHAPE_T_37ca1819bc344020bd6f1137907ac40d_HorizontalConnector1">
            <a:extLst>
              <a:ext uri="{FF2B5EF4-FFF2-40B4-BE49-F238E27FC236}">
                <a16:creationId xmlns:a16="http://schemas.microsoft.com/office/drawing/2014/main" id="{86610076-9414-4FCC-AD67-3B549E486E5C}"/>
              </a:ext>
            </a:extLst>
          </p:cNvPr>
          <p:cNvCxnSpPr>
            <a:cxnSpLocks/>
            <a:endCxn id="42" idx="1"/>
          </p:cNvCxnSpPr>
          <p:nvPr>
            <p:custDataLst>
              <p:tags r:id="rId36"/>
            </p:custDataLst>
          </p:nvPr>
        </p:nvCxnSpPr>
        <p:spPr>
          <a:xfrm>
            <a:off x="792578" y="3406628"/>
            <a:ext cx="2720009" cy="253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OTLSHAPE_T_37ca1819bc344020bd6f1137907ac40d_HorizontalConnector1">
            <a:extLst>
              <a:ext uri="{FF2B5EF4-FFF2-40B4-BE49-F238E27FC236}">
                <a16:creationId xmlns:a16="http://schemas.microsoft.com/office/drawing/2014/main" id="{4FB5BB36-566E-48D2-9652-59A408906B9C}"/>
              </a:ext>
            </a:extLst>
          </p:cNvPr>
          <p:cNvCxnSpPr>
            <a:cxnSpLocks/>
            <a:endCxn id="81" idx="1"/>
          </p:cNvCxnSpPr>
          <p:nvPr>
            <p:custDataLst>
              <p:tags r:id="rId37"/>
            </p:custDataLst>
          </p:nvPr>
        </p:nvCxnSpPr>
        <p:spPr>
          <a:xfrm flipV="1">
            <a:off x="790119" y="2959650"/>
            <a:ext cx="3274276" cy="39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TLSHAPE_T_37ca1819bc344020bd6f1137907ac40d_Shape">
            <a:extLst>
              <a:ext uri="{FF2B5EF4-FFF2-40B4-BE49-F238E27FC236}">
                <a16:creationId xmlns:a16="http://schemas.microsoft.com/office/drawing/2014/main" id="{D19C0192-96EB-4EB8-A298-0DCBD6408BEC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2211982" y="3787671"/>
            <a:ext cx="1296000" cy="127000"/>
          </a:xfrm>
          <a:prstGeom prst="roundRect">
            <a:avLst/>
          </a:prstGeom>
          <a:solidFill>
            <a:srgbClr val="0070C0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0" name="OTLSHAPE_T_37ca1819bc344020bd6f1137907ac40d_HorizontalConnector1">
            <a:extLst>
              <a:ext uri="{FF2B5EF4-FFF2-40B4-BE49-F238E27FC236}">
                <a16:creationId xmlns:a16="http://schemas.microsoft.com/office/drawing/2014/main" id="{424929B2-C9FD-4DA3-9913-33FDB231C1FF}"/>
              </a:ext>
            </a:extLst>
          </p:cNvPr>
          <p:cNvCxnSpPr>
            <a:cxnSpLocks/>
            <a:endCxn id="51" idx="1"/>
          </p:cNvCxnSpPr>
          <p:nvPr>
            <p:custDataLst>
              <p:tags r:id="rId39"/>
            </p:custDataLst>
          </p:nvPr>
        </p:nvCxnSpPr>
        <p:spPr>
          <a:xfrm>
            <a:off x="831768" y="2531451"/>
            <a:ext cx="3768845" cy="347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OTLSHAPE_T_37ca1819bc344020bd6f1137907ac40d_HorizontalConnector1">
            <a:extLst>
              <a:ext uri="{FF2B5EF4-FFF2-40B4-BE49-F238E27FC236}">
                <a16:creationId xmlns:a16="http://schemas.microsoft.com/office/drawing/2014/main" id="{B914C28D-89C1-45A1-8003-BC704172BEBD}"/>
              </a:ext>
            </a:extLst>
          </p:cNvPr>
          <p:cNvCxnSpPr>
            <a:cxnSpLocks/>
            <a:endCxn id="60" idx="1"/>
          </p:cNvCxnSpPr>
          <p:nvPr>
            <p:custDataLst>
              <p:tags r:id="rId40"/>
            </p:custDataLst>
          </p:nvPr>
        </p:nvCxnSpPr>
        <p:spPr>
          <a:xfrm flipV="1">
            <a:off x="831768" y="2062979"/>
            <a:ext cx="4433479" cy="487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OTLSHAPE_T_37ca1819bc344020bd6f1137907ac40d_HorizontalConnector1">
            <a:extLst>
              <a:ext uri="{FF2B5EF4-FFF2-40B4-BE49-F238E27FC236}">
                <a16:creationId xmlns:a16="http://schemas.microsoft.com/office/drawing/2014/main" id="{8B535CE2-3E07-427A-AB35-ADB672CB6C64}"/>
              </a:ext>
            </a:extLst>
          </p:cNvPr>
          <p:cNvCxnSpPr>
            <a:cxnSpLocks/>
          </p:cNvCxnSpPr>
          <p:nvPr>
            <p:custDataLst>
              <p:tags r:id="rId41"/>
            </p:custDataLst>
          </p:nvPr>
        </p:nvCxnSpPr>
        <p:spPr>
          <a:xfrm>
            <a:off x="831768" y="1659292"/>
            <a:ext cx="483878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OTLSHAPE_T_37ca1819bc344020bd6f1137907ac40d_HorizontalConnector1">
            <a:extLst>
              <a:ext uri="{FF2B5EF4-FFF2-40B4-BE49-F238E27FC236}">
                <a16:creationId xmlns:a16="http://schemas.microsoft.com/office/drawing/2014/main" id="{E3CB4991-9DAB-4CEB-8CCF-9B3DD8134132}"/>
              </a:ext>
            </a:extLst>
          </p:cNvPr>
          <p:cNvCxnSpPr>
            <a:cxnSpLocks/>
          </p:cNvCxnSpPr>
          <p:nvPr>
            <p:custDataLst>
              <p:tags r:id="rId42"/>
            </p:custDataLst>
          </p:nvPr>
        </p:nvCxnSpPr>
        <p:spPr>
          <a:xfrm>
            <a:off x="831768" y="1213606"/>
            <a:ext cx="613291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TLSHAPE_T_37ca1819bc344020bd6f1137907ac40d_Shape">
            <a:extLst>
              <a:ext uri="{FF2B5EF4-FFF2-40B4-BE49-F238E27FC236}">
                <a16:creationId xmlns:a16="http://schemas.microsoft.com/office/drawing/2014/main" id="{FAE9836F-38B4-4259-A80B-D93C13448FA8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4064395" y="2896150"/>
            <a:ext cx="540000" cy="127000"/>
          </a:xfrm>
          <a:prstGeom prst="roundRect">
            <a:avLst/>
          </a:prstGeom>
          <a:solidFill>
            <a:srgbClr val="0070C0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TLSHAPE_T_37ca1819bc344020bd6f1137907ac40d_Shape">
            <a:extLst>
              <a:ext uri="{FF2B5EF4-FFF2-40B4-BE49-F238E27FC236}">
                <a16:creationId xmlns:a16="http://schemas.microsoft.com/office/drawing/2014/main" id="{65DDF381-2E9D-406F-8868-E30BD78D01E2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>
            <a:off x="3512587" y="3345666"/>
            <a:ext cx="540000" cy="127000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TLSHAPE_T_37ca1819bc344020bd6f1137907ac40d_Shape">
            <a:extLst>
              <a:ext uri="{FF2B5EF4-FFF2-40B4-BE49-F238E27FC236}">
                <a16:creationId xmlns:a16="http://schemas.microsoft.com/office/drawing/2014/main" id="{5FF569AC-B7BA-4126-980B-8EFB9298563D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4600613" y="2471426"/>
            <a:ext cx="658800" cy="127000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TLSHAPE_T_37ca1819bc344020bd6f1137907ac40d_Shape">
            <a:extLst>
              <a:ext uri="{FF2B5EF4-FFF2-40B4-BE49-F238E27FC236}">
                <a16:creationId xmlns:a16="http://schemas.microsoft.com/office/drawing/2014/main" id="{888C8B1E-A367-4B96-B2E4-9EA8ED0B25E1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5265247" y="1999479"/>
            <a:ext cx="324000" cy="127000"/>
          </a:xfrm>
          <a:prstGeom prst="roundRect">
            <a:avLst/>
          </a:prstGeom>
          <a:solidFill>
            <a:srgbClr val="0070C0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TLSHAPE_T_37ca1819bc344020bd6f1137907ac40d_Shape">
            <a:extLst>
              <a:ext uri="{FF2B5EF4-FFF2-40B4-BE49-F238E27FC236}">
                <a16:creationId xmlns:a16="http://schemas.microsoft.com/office/drawing/2014/main" id="{A9E5ADC7-60B8-499C-BBA0-64848D2C517F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5594489" y="1591993"/>
            <a:ext cx="810000" cy="127000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TLSHAPE_T_37ca1819bc344020bd6f1137907ac40d_Shape">
            <a:extLst>
              <a:ext uri="{FF2B5EF4-FFF2-40B4-BE49-F238E27FC236}">
                <a16:creationId xmlns:a16="http://schemas.microsoft.com/office/drawing/2014/main" id="{B714C809-26F1-44ED-B4F9-8622559D7CB2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6421025" y="1146472"/>
            <a:ext cx="594000" cy="127000"/>
          </a:xfrm>
          <a:prstGeom prst="roundRect">
            <a:avLst/>
          </a:prstGeom>
          <a:solidFill>
            <a:srgbClr val="0070C0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Connecteur droit avec flèche 119">
            <a:extLst>
              <a:ext uri="{FF2B5EF4-FFF2-40B4-BE49-F238E27FC236}">
                <a16:creationId xmlns:a16="http://schemas.microsoft.com/office/drawing/2014/main" id="{7D7FF50C-C698-4D95-97F2-AE352BA8D6BA}"/>
              </a:ext>
            </a:extLst>
          </p:cNvPr>
          <p:cNvCxnSpPr>
            <a:cxnSpLocks/>
          </p:cNvCxnSpPr>
          <p:nvPr/>
        </p:nvCxnSpPr>
        <p:spPr>
          <a:xfrm flipH="1">
            <a:off x="6975549" y="1549412"/>
            <a:ext cx="3400054" cy="0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TLSHAPE_T_6e9e32066d8046c6bc0ec456adcd51ee_JoinedDate">
            <a:extLst>
              <a:ext uri="{FF2B5EF4-FFF2-40B4-BE49-F238E27FC236}">
                <a16:creationId xmlns:a16="http://schemas.microsoft.com/office/drawing/2014/main" id="{DBE53952-3F06-476C-A644-444498182C10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8243595" y="1595038"/>
            <a:ext cx="1056567" cy="2923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    Période </a:t>
            </a:r>
            <a:r>
              <a:rPr lang="fr-FR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de VSR</a:t>
            </a:r>
          </a:p>
          <a:p>
            <a:pPr algn="ctr"/>
            <a:r>
              <a:rPr lang="fr-FR" sz="900" spc="-4" dirty="0">
                <a:solidFill>
                  <a:schemeClr val="dk2"/>
                </a:solidFill>
                <a:latin typeface="Calibri" panose="020F0502020204030204" pitchFamily="34" charset="0"/>
              </a:rPr>
              <a:t>(~60jrs /)</a:t>
            </a:r>
            <a:endParaRPr lang="en-US" sz="9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7" name="OTLSHAPE_TB_00000000000000000000000000000000_TimescaleInterval1">
            <a:extLst>
              <a:ext uri="{FF2B5EF4-FFF2-40B4-BE49-F238E27FC236}">
                <a16:creationId xmlns:a16="http://schemas.microsoft.com/office/drawing/2014/main" id="{DE9BE3D7-1D4F-4E98-A386-5BD03F61EEC2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1403636" y="4759666"/>
            <a:ext cx="158185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800" b="1" spc="-20" dirty="0">
                <a:solidFill>
                  <a:schemeClr val="lt1"/>
                </a:solidFill>
                <a:latin typeface="Calibri" panose="020F0502020204030204" pitchFamily="34" charset="0"/>
              </a:rPr>
              <a:t>14,5 </a:t>
            </a:r>
            <a:r>
              <a:rPr lang="en-US" sz="800" b="1" spc="-20" dirty="0" err="1">
                <a:solidFill>
                  <a:schemeClr val="lt1"/>
                </a:solidFill>
                <a:latin typeface="Calibri" panose="020F0502020204030204" pitchFamily="34" charset="0"/>
              </a:rPr>
              <a:t>jrs</a:t>
            </a:r>
            <a:r>
              <a:rPr lang="en-US" sz="800" b="1" spc="-20" dirty="0">
                <a:solidFill>
                  <a:schemeClr val="lt1"/>
                </a:solidFill>
                <a:latin typeface="Calibri" panose="020F0502020204030204" pitchFamily="34" charset="0"/>
              </a:rPr>
              <a:t>/h</a:t>
            </a:r>
          </a:p>
        </p:txBody>
      </p:sp>
      <p:sp>
        <p:nvSpPr>
          <p:cNvPr id="138" name="OTLSHAPE_TB_00000000000000000000000000000000_TimescaleInterval1">
            <a:extLst>
              <a:ext uri="{FF2B5EF4-FFF2-40B4-BE49-F238E27FC236}">
                <a16:creationId xmlns:a16="http://schemas.microsoft.com/office/drawing/2014/main" id="{6E88E990-F1A8-40BE-B0CA-1FAB412D647D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2240237" y="4284803"/>
            <a:ext cx="158185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800" b="1" spc="-20" dirty="0">
                <a:solidFill>
                  <a:schemeClr val="lt1"/>
                </a:solidFill>
                <a:latin typeface="Calibri" panose="020F0502020204030204" pitchFamily="34" charset="0"/>
              </a:rPr>
              <a:t>14 </a:t>
            </a:r>
            <a:r>
              <a:rPr lang="en-US" sz="800" b="1" spc="-20" dirty="0" err="1">
                <a:solidFill>
                  <a:schemeClr val="lt1"/>
                </a:solidFill>
                <a:latin typeface="Calibri" panose="020F0502020204030204" pitchFamily="34" charset="0"/>
              </a:rPr>
              <a:t>jrs</a:t>
            </a:r>
            <a:r>
              <a:rPr lang="en-US" sz="800" b="1" spc="-20" dirty="0">
                <a:solidFill>
                  <a:schemeClr val="lt1"/>
                </a:solidFill>
                <a:latin typeface="Calibri" panose="020F0502020204030204" pitchFamily="34" charset="0"/>
              </a:rPr>
              <a:t>/h</a:t>
            </a:r>
          </a:p>
        </p:txBody>
      </p:sp>
      <p:sp>
        <p:nvSpPr>
          <p:cNvPr id="139" name="OTLSHAPE_TB_00000000000000000000000000000000_TimescaleInterval1">
            <a:extLst>
              <a:ext uri="{FF2B5EF4-FFF2-40B4-BE49-F238E27FC236}">
                <a16:creationId xmlns:a16="http://schemas.microsoft.com/office/drawing/2014/main" id="{D97C3115-6AB7-452A-A608-F6EFF918D3A4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2706587" y="3763509"/>
            <a:ext cx="188808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800" b="1" spc="-20" dirty="0">
                <a:solidFill>
                  <a:schemeClr val="lt1"/>
                </a:solidFill>
                <a:latin typeface="Calibri" panose="020F0502020204030204" pitchFamily="34" charset="0"/>
              </a:rPr>
              <a:t>19 </a:t>
            </a:r>
            <a:r>
              <a:rPr lang="en-US" sz="800" b="1" spc="-20" dirty="0" err="1">
                <a:solidFill>
                  <a:schemeClr val="lt1"/>
                </a:solidFill>
                <a:latin typeface="Calibri" panose="020F0502020204030204" pitchFamily="34" charset="0"/>
              </a:rPr>
              <a:t>jrs</a:t>
            </a:r>
            <a:r>
              <a:rPr lang="en-US" sz="800" b="1" spc="-20" dirty="0">
                <a:solidFill>
                  <a:schemeClr val="lt1"/>
                </a:solidFill>
                <a:latin typeface="Calibri" panose="020F0502020204030204" pitchFamily="34" charset="0"/>
              </a:rPr>
              <a:t>/h</a:t>
            </a:r>
          </a:p>
        </p:txBody>
      </p:sp>
      <p:sp>
        <p:nvSpPr>
          <p:cNvPr id="140" name="OTLSHAPE_TB_00000000000000000000000000000000_TimescaleInterval1">
            <a:extLst>
              <a:ext uri="{FF2B5EF4-FFF2-40B4-BE49-F238E27FC236}">
                <a16:creationId xmlns:a16="http://schemas.microsoft.com/office/drawing/2014/main" id="{E4E1F6C9-95C3-4CAB-9BBF-A916473D72F7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3637961" y="3327112"/>
            <a:ext cx="188808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800" b="1" spc="-20" dirty="0">
                <a:solidFill>
                  <a:schemeClr val="lt1"/>
                </a:solidFill>
                <a:latin typeface="Calibri" panose="020F0502020204030204" pitchFamily="34" charset="0"/>
              </a:rPr>
              <a:t>10 </a:t>
            </a:r>
            <a:r>
              <a:rPr lang="en-US" sz="800" b="1" spc="-20" dirty="0" err="1">
                <a:solidFill>
                  <a:schemeClr val="lt1"/>
                </a:solidFill>
                <a:latin typeface="Calibri" panose="020F0502020204030204" pitchFamily="34" charset="0"/>
              </a:rPr>
              <a:t>jrs</a:t>
            </a:r>
            <a:r>
              <a:rPr lang="en-US" sz="800" b="1" spc="-20" dirty="0">
                <a:solidFill>
                  <a:schemeClr val="lt1"/>
                </a:solidFill>
                <a:latin typeface="Calibri" panose="020F0502020204030204" pitchFamily="34" charset="0"/>
              </a:rPr>
              <a:t>/h</a:t>
            </a:r>
          </a:p>
        </p:txBody>
      </p:sp>
      <p:sp>
        <p:nvSpPr>
          <p:cNvPr id="141" name="OTLSHAPE_TB_00000000000000000000000000000000_TimescaleInterval1">
            <a:extLst>
              <a:ext uri="{FF2B5EF4-FFF2-40B4-BE49-F238E27FC236}">
                <a16:creationId xmlns:a16="http://schemas.microsoft.com/office/drawing/2014/main" id="{6A02A6D9-53E4-49C1-98A3-1FD604F6A936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4221551" y="2873827"/>
            <a:ext cx="188808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800" b="1" spc="-20" dirty="0">
                <a:solidFill>
                  <a:schemeClr val="lt1"/>
                </a:solidFill>
                <a:latin typeface="Calibri" panose="020F0502020204030204" pitchFamily="34" charset="0"/>
              </a:rPr>
              <a:t>7 </a:t>
            </a:r>
            <a:r>
              <a:rPr lang="en-US" sz="800" b="1" spc="-20" dirty="0" err="1">
                <a:solidFill>
                  <a:schemeClr val="lt1"/>
                </a:solidFill>
                <a:latin typeface="Calibri" panose="020F0502020204030204" pitchFamily="34" charset="0"/>
              </a:rPr>
              <a:t>jrs</a:t>
            </a:r>
            <a:r>
              <a:rPr lang="en-US" sz="800" b="1" spc="-20" dirty="0">
                <a:solidFill>
                  <a:schemeClr val="lt1"/>
                </a:solidFill>
                <a:latin typeface="Calibri" panose="020F0502020204030204" pitchFamily="34" charset="0"/>
              </a:rPr>
              <a:t>/h</a:t>
            </a:r>
          </a:p>
        </p:txBody>
      </p:sp>
      <p:sp>
        <p:nvSpPr>
          <p:cNvPr id="142" name="OTLSHAPE_TB_00000000000000000000000000000000_TimescaleInterval1">
            <a:extLst>
              <a:ext uri="{FF2B5EF4-FFF2-40B4-BE49-F238E27FC236}">
                <a16:creationId xmlns:a16="http://schemas.microsoft.com/office/drawing/2014/main" id="{5191E7C6-0463-4FD3-9E69-C686E2F6DF4A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4807482" y="2445055"/>
            <a:ext cx="188808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800" b="1" spc="-20" dirty="0">
                <a:solidFill>
                  <a:schemeClr val="lt1"/>
                </a:solidFill>
                <a:latin typeface="Calibri" panose="020F0502020204030204" pitchFamily="34" charset="0"/>
              </a:rPr>
              <a:t>8 </a:t>
            </a:r>
            <a:r>
              <a:rPr lang="en-US" sz="800" b="1" spc="-20" dirty="0" err="1">
                <a:solidFill>
                  <a:schemeClr val="lt1"/>
                </a:solidFill>
                <a:latin typeface="Calibri" panose="020F0502020204030204" pitchFamily="34" charset="0"/>
              </a:rPr>
              <a:t>jrs</a:t>
            </a:r>
            <a:r>
              <a:rPr lang="en-US" sz="800" b="1" spc="-20" dirty="0">
                <a:solidFill>
                  <a:schemeClr val="lt1"/>
                </a:solidFill>
                <a:latin typeface="Calibri" panose="020F0502020204030204" pitchFamily="34" charset="0"/>
              </a:rPr>
              <a:t>/h</a:t>
            </a:r>
          </a:p>
        </p:txBody>
      </p:sp>
      <p:sp>
        <p:nvSpPr>
          <p:cNvPr id="143" name="OTLSHAPE_TB_00000000000000000000000000000000_TimescaleInterval1">
            <a:extLst>
              <a:ext uri="{FF2B5EF4-FFF2-40B4-BE49-F238E27FC236}">
                <a16:creationId xmlns:a16="http://schemas.microsoft.com/office/drawing/2014/main" id="{8C58CBA9-49DD-40BD-8C75-424D793A91D7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5300753" y="1971729"/>
            <a:ext cx="188808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800" b="1" spc="-20" dirty="0">
                <a:solidFill>
                  <a:schemeClr val="lt1"/>
                </a:solidFill>
                <a:latin typeface="Calibri" panose="020F0502020204030204" pitchFamily="34" charset="0"/>
              </a:rPr>
              <a:t>5 </a:t>
            </a:r>
            <a:r>
              <a:rPr lang="en-US" sz="800" b="1" spc="-20" dirty="0" err="1">
                <a:solidFill>
                  <a:schemeClr val="lt1"/>
                </a:solidFill>
                <a:latin typeface="Calibri" panose="020F0502020204030204" pitchFamily="34" charset="0"/>
              </a:rPr>
              <a:t>jrs</a:t>
            </a:r>
            <a:r>
              <a:rPr lang="en-US" sz="800" b="1" spc="-20" dirty="0">
                <a:solidFill>
                  <a:schemeClr val="lt1"/>
                </a:solidFill>
                <a:latin typeface="Calibri" panose="020F0502020204030204" pitchFamily="34" charset="0"/>
              </a:rPr>
              <a:t>/h</a:t>
            </a:r>
          </a:p>
        </p:txBody>
      </p:sp>
      <p:sp>
        <p:nvSpPr>
          <p:cNvPr id="144" name="OTLSHAPE_TB_00000000000000000000000000000000_TimescaleInterval1">
            <a:extLst>
              <a:ext uri="{FF2B5EF4-FFF2-40B4-BE49-F238E27FC236}">
                <a16:creationId xmlns:a16="http://schemas.microsoft.com/office/drawing/2014/main" id="{C561C751-7097-4FBA-B270-A65B169E322B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5869501" y="1566593"/>
            <a:ext cx="188808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800" b="1" spc="-20" dirty="0">
                <a:solidFill>
                  <a:schemeClr val="lt1"/>
                </a:solidFill>
                <a:latin typeface="Calibri" panose="020F0502020204030204" pitchFamily="34" charset="0"/>
              </a:rPr>
              <a:t>6 </a:t>
            </a:r>
            <a:r>
              <a:rPr lang="en-US" sz="800" b="1" spc="-20" dirty="0" err="1">
                <a:solidFill>
                  <a:schemeClr val="lt1"/>
                </a:solidFill>
                <a:latin typeface="Calibri" panose="020F0502020204030204" pitchFamily="34" charset="0"/>
              </a:rPr>
              <a:t>jrs</a:t>
            </a:r>
            <a:r>
              <a:rPr lang="en-US" sz="800" b="1" spc="-20" dirty="0">
                <a:solidFill>
                  <a:schemeClr val="lt1"/>
                </a:solidFill>
                <a:latin typeface="Calibri" panose="020F0502020204030204" pitchFamily="34" charset="0"/>
              </a:rPr>
              <a:t>/h</a:t>
            </a:r>
          </a:p>
        </p:txBody>
      </p:sp>
      <p:sp>
        <p:nvSpPr>
          <p:cNvPr id="145" name="OTLSHAPE_TB_00000000000000000000000000000000_TimescaleInterval1">
            <a:extLst>
              <a:ext uri="{FF2B5EF4-FFF2-40B4-BE49-F238E27FC236}">
                <a16:creationId xmlns:a16="http://schemas.microsoft.com/office/drawing/2014/main" id="{6A675BA0-40EC-4233-BD27-89706112B33A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6621909" y="1119812"/>
            <a:ext cx="188808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800" b="1" spc="-20" dirty="0">
                <a:solidFill>
                  <a:schemeClr val="lt1"/>
                </a:solidFill>
                <a:latin typeface="Calibri" panose="020F0502020204030204" pitchFamily="34" charset="0"/>
              </a:rPr>
              <a:t>8,5 </a:t>
            </a:r>
            <a:r>
              <a:rPr lang="en-US" sz="800" b="1" spc="-20" dirty="0" err="1">
                <a:solidFill>
                  <a:schemeClr val="lt1"/>
                </a:solidFill>
                <a:latin typeface="Calibri" panose="020F0502020204030204" pitchFamily="34" charset="0"/>
              </a:rPr>
              <a:t>jrs</a:t>
            </a:r>
            <a:r>
              <a:rPr lang="en-US" sz="800" b="1" spc="-20" dirty="0">
                <a:solidFill>
                  <a:schemeClr val="lt1"/>
                </a:solidFill>
                <a:latin typeface="Calibri" panose="020F0502020204030204" pitchFamily="34" charset="0"/>
              </a:rPr>
              <a:t>/h</a:t>
            </a:r>
          </a:p>
        </p:txBody>
      </p:sp>
      <p:sp>
        <p:nvSpPr>
          <p:cNvPr id="147" name="OTLSHAPE_TB_00000000000000000000000000000000_TimescaleInterval1">
            <a:extLst>
              <a:ext uri="{FF2B5EF4-FFF2-40B4-BE49-F238E27FC236}">
                <a16:creationId xmlns:a16="http://schemas.microsoft.com/office/drawing/2014/main" id="{E287EB8A-718C-420D-9C03-86FAF604FF34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8390389" y="794952"/>
            <a:ext cx="268786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800" b="1" spc="-20" dirty="0">
                <a:solidFill>
                  <a:schemeClr val="lt1"/>
                </a:solidFill>
                <a:latin typeface="Calibri" panose="020F0502020204030204" pitchFamily="34" charset="0"/>
              </a:rPr>
              <a:t>150h</a:t>
            </a:r>
          </a:p>
        </p:txBody>
      </p:sp>
      <p:sp>
        <p:nvSpPr>
          <p:cNvPr id="88" name="OTLSHAPE_M_5835b06650a246c6bed7a032fc171752_Shape">
            <a:extLst>
              <a:ext uri="{FF2B5EF4-FFF2-40B4-BE49-F238E27FC236}">
                <a16:creationId xmlns:a16="http://schemas.microsoft.com/office/drawing/2014/main" id="{14E148A2-F907-419C-BD8F-0604D09B9DA9}"/>
              </a:ext>
            </a:extLst>
          </p:cNvPr>
          <p:cNvSpPr/>
          <p:nvPr>
            <p:custDataLst>
              <p:tags r:id="rId60"/>
            </p:custDataLst>
          </p:nvPr>
        </p:nvSpPr>
        <p:spPr>
          <a:xfrm>
            <a:off x="912858" y="5568795"/>
            <a:ext cx="258659" cy="287399"/>
          </a:xfrm>
          <a:prstGeom prst="star5">
            <a:avLst>
              <a:gd name="adj" fmla="val 19005"/>
              <a:gd name="hf" fmla="val 105146"/>
              <a:gd name="vf" fmla="val 110557"/>
            </a:avLst>
          </a:prstGeom>
          <a:solidFill>
            <a:srgbClr val="DF2125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TLSHAPE_M_bd306ff2674747419d2eb2fe421ccc3b_Shape">
            <a:extLst>
              <a:ext uri="{FF2B5EF4-FFF2-40B4-BE49-F238E27FC236}">
                <a16:creationId xmlns:a16="http://schemas.microsoft.com/office/drawing/2014/main" id="{9F907B7C-B359-4D6C-832F-6DC4A0816CA7}"/>
              </a:ext>
            </a:extLst>
          </p:cNvPr>
          <p:cNvSpPr/>
          <p:nvPr>
            <p:custDataLst>
              <p:tags r:id="rId61"/>
            </p:custDataLst>
          </p:nvPr>
        </p:nvSpPr>
        <p:spPr>
          <a:xfrm>
            <a:off x="2682821" y="5917777"/>
            <a:ext cx="152400" cy="1778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TLSHAPE_TB_00000000000000000000000000000000_ScaleMarking1">
            <a:extLst>
              <a:ext uri="{FF2B5EF4-FFF2-40B4-BE49-F238E27FC236}">
                <a16:creationId xmlns:a16="http://schemas.microsoft.com/office/drawing/2014/main" id="{D2B9543A-6398-4628-A90C-2EE531028C96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2601926" y="6095577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en-US" sz="1200" spc="-20" dirty="0">
                <a:latin typeface="Calibri" panose="020F0502020204030204" pitchFamily="34" charset="0"/>
              </a:rPr>
              <a:t>Mai</a:t>
            </a:r>
          </a:p>
        </p:txBody>
      </p:sp>
      <p:sp>
        <p:nvSpPr>
          <p:cNvPr id="96" name="OTLSHAPE_M_bd306ff2674747419d2eb2fe421ccc3b_Shape">
            <a:extLst>
              <a:ext uri="{FF2B5EF4-FFF2-40B4-BE49-F238E27FC236}">
                <a16:creationId xmlns:a16="http://schemas.microsoft.com/office/drawing/2014/main" id="{77DC5146-D71D-4C1E-A58C-95E8ABFC30C5}"/>
              </a:ext>
            </a:extLst>
          </p:cNvPr>
          <p:cNvSpPr/>
          <p:nvPr>
            <p:custDataLst>
              <p:tags r:id="rId63"/>
            </p:custDataLst>
          </p:nvPr>
        </p:nvSpPr>
        <p:spPr>
          <a:xfrm>
            <a:off x="6069942" y="5951128"/>
            <a:ext cx="152400" cy="1778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TLSHAPE_TB_00000000000000000000000000000000_ScaleMarking1">
            <a:extLst>
              <a:ext uri="{FF2B5EF4-FFF2-40B4-BE49-F238E27FC236}">
                <a16:creationId xmlns:a16="http://schemas.microsoft.com/office/drawing/2014/main" id="{B5C196C4-020B-40A7-83A5-78D63F2E057E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5989047" y="6128928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dirty="0" err="1">
                <a:latin typeface="Calibri" panose="020F0502020204030204" pitchFamily="34" charset="0"/>
              </a:rPr>
              <a:t>Juillet</a:t>
            </a:r>
            <a:endParaRPr lang="en-US" sz="1200" spc="-20" dirty="0">
              <a:latin typeface="Calibri" panose="020F0502020204030204" pitchFamily="34" charset="0"/>
            </a:endParaRPr>
          </a:p>
        </p:txBody>
      </p:sp>
      <p:sp>
        <p:nvSpPr>
          <p:cNvPr id="98" name="OTLSHAPE_M_bd306ff2674747419d2eb2fe421ccc3b_Shape">
            <a:extLst>
              <a:ext uri="{FF2B5EF4-FFF2-40B4-BE49-F238E27FC236}">
                <a16:creationId xmlns:a16="http://schemas.microsoft.com/office/drawing/2014/main" id="{FA6A7219-750C-440E-AB6C-402F3F1C8D47}"/>
              </a:ext>
            </a:extLst>
          </p:cNvPr>
          <p:cNvSpPr/>
          <p:nvPr>
            <p:custDataLst>
              <p:tags r:id="rId65"/>
            </p:custDataLst>
          </p:nvPr>
        </p:nvSpPr>
        <p:spPr>
          <a:xfrm>
            <a:off x="9488940" y="5951128"/>
            <a:ext cx="152400" cy="1778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OTLSHAPE_TB_00000000000000000000000000000000_ScaleMarking1">
            <a:extLst>
              <a:ext uri="{FF2B5EF4-FFF2-40B4-BE49-F238E27FC236}">
                <a16:creationId xmlns:a16="http://schemas.microsoft.com/office/drawing/2014/main" id="{CBDFF016-EBF0-465F-A6ED-39193D753118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9408045" y="6143471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en-US" sz="1200" spc="-20" dirty="0">
                <a:latin typeface="Calibri" panose="020F0502020204030204" pitchFamily="34" charset="0"/>
              </a:rPr>
              <a:t>Sept.</a:t>
            </a:r>
          </a:p>
        </p:txBody>
      </p:sp>
      <p:sp>
        <p:nvSpPr>
          <p:cNvPr id="105" name="OTLSHAPE_M_5835b06650a246c6bed7a032fc171752_Shape">
            <a:extLst>
              <a:ext uri="{FF2B5EF4-FFF2-40B4-BE49-F238E27FC236}">
                <a16:creationId xmlns:a16="http://schemas.microsoft.com/office/drawing/2014/main" id="{A66AD8CA-98D1-4451-8C5F-43F34D522B0E}"/>
              </a:ext>
            </a:extLst>
          </p:cNvPr>
          <p:cNvSpPr/>
          <p:nvPr>
            <p:custDataLst>
              <p:tags r:id="rId67"/>
            </p:custDataLst>
          </p:nvPr>
        </p:nvSpPr>
        <p:spPr>
          <a:xfrm>
            <a:off x="6826088" y="5554014"/>
            <a:ext cx="258659" cy="287399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rgbClr val="DF2125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TLSHAPE_M_5835b06650a246c6bed7a032fc171752_Title">
            <a:extLst>
              <a:ext uri="{FF2B5EF4-FFF2-40B4-BE49-F238E27FC236}">
                <a16:creationId xmlns:a16="http://schemas.microsoft.com/office/drawing/2014/main" id="{CF80E69F-58AB-4169-B043-41B4D4B6F187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6611421" y="5193799"/>
            <a:ext cx="805717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pc="-10" dirty="0">
                <a:solidFill>
                  <a:schemeClr val="dk1"/>
                </a:solidFill>
                <a:latin typeface="Calibri" panose="020F0502020204030204" pitchFamily="34" charset="0"/>
              </a:rPr>
              <a:t>Fin </a:t>
            </a:r>
            <a:r>
              <a:rPr lang="en-US" sz="1200" spc="-10" dirty="0" err="1">
                <a:solidFill>
                  <a:schemeClr val="dk1"/>
                </a:solidFill>
                <a:latin typeface="Calibri" panose="020F0502020204030204" pitchFamily="34" charset="0"/>
              </a:rPr>
              <a:t>Projet</a:t>
            </a:r>
            <a:endParaRPr lang="en-US" sz="1200" spc="-1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7" name="OTLSHAPE_M_12e4f27701a648b8890bd3723f98955d_Date">
            <a:extLst>
              <a:ext uri="{FF2B5EF4-FFF2-40B4-BE49-F238E27FC236}">
                <a16:creationId xmlns:a16="http://schemas.microsoft.com/office/drawing/2014/main" id="{14D1DC43-CA8A-43B0-A845-0D82C837D83E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6658859" y="5376905"/>
            <a:ext cx="80571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dirty="0">
                <a:solidFill>
                  <a:schemeClr val="dk2"/>
                </a:solidFill>
                <a:latin typeface="Calibri" panose="020F0502020204030204" pitchFamily="34" charset="0"/>
              </a:rPr>
              <a:t> 15 </a:t>
            </a:r>
            <a:r>
              <a:rPr lang="en-US" sz="1000" spc="-6" dirty="0" err="1">
                <a:solidFill>
                  <a:schemeClr val="dk2"/>
                </a:solidFill>
                <a:latin typeface="Calibri" panose="020F0502020204030204" pitchFamily="34" charset="0"/>
              </a:rPr>
              <a:t>Juillet</a:t>
            </a:r>
            <a:r>
              <a:rPr lang="en-US" sz="1000" spc="-6" dirty="0">
                <a:solidFill>
                  <a:schemeClr val="dk2"/>
                </a:solidFill>
                <a:latin typeface="Calibri" panose="020F0502020204030204" pitchFamily="34" charset="0"/>
              </a:rPr>
              <a:t> 2022</a:t>
            </a:r>
          </a:p>
        </p:txBody>
      </p:sp>
      <p:sp>
        <p:nvSpPr>
          <p:cNvPr id="115" name="Title 1">
            <a:extLst>
              <a:ext uri="{FF2B5EF4-FFF2-40B4-BE49-F238E27FC236}">
                <a16:creationId xmlns:a16="http://schemas.microsoft.com/office/drawing/2014/main" id="{D58D31C6-013F-449C-9244-02EFD600A47B}"/>
              </a:ext>
            </a:extLst>
          </p:cNvPr>
          <p:cNvSpPr txBox="1">
            <a:spLocks/>
          </p:cNvSpPr>
          <p:nvPr/>
        </p:nvSpPr>
        <p:spPr>
          <a:xfrm>
            <a:off x="264741" y="-21618"/>
            <a:ext cx="11404344" cy="4646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800" b="1" dirty="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Roadmap – </a:t>
            </a:r>
            <a:r>
              <a:rPr lang="fr-FR" sz="1800" b="1" dirty="0" err="1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Rep`Aero</a:t>
            </a:r>
            <a:r>
              <a:rPr lang="fr-FR" sz="1800" b="1" dirty="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– Migration de l’architecture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AAA0A67D-9E0F-4C43-808A-A386BA6ECC98}"/>
              </a:ext>
            </a:extLst>
          </p:cNvPr>
          <p:cNvCxnSpPr>
            <a:cxnSpLocks/>
          </p:cNvCxnSpPr>
          <p:nvPr/>
        </p:nvCxnSpPr>
        <p:spPr>
          <a:xfrm flipV="1">
            <a:off x="4361307" y="5494619"/>
            <a:ext cx="29554" cy="8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>
            <a:extLst>
              <a:ext uri="{FF2B5EF4-FFF2-40B4-BE49-F238E27FC236}">
                <a16:creationId xmlns:a16="http://schemas.microsoft.com/office/drawing/2014/main" id="{E664874C-7BD6-40B5-B736-C8E519C7799D}"/>
              </a:ext>
            </a:extLst>
          </p:cNvPr>
          <p:cNvCxnSpPr>
            <a:cxnSpLocks/>
          </p:cNvCxnSpPr>
          <p:nvPr/>
        </p:nvCxnSpPr>
        <p:spPr>
          <a:xfrm>
            <a:off x="5609866" y="933374"/>
            <a:ext cx="0" cy="4922974"/>
          </a:xfrm>
          <a:prstGeom prst="line">
            <a:avLst/>
          </a:prstGeom>
          <a:ln>
            <a:solidFill>
              <a:srgbClr val="9A1E1E">
                <a:alpha val="70000"/>
              </a:srgb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TLSHAPE_M_5835b06650a246c6bed7a032fc171752_Shape">
            <a:extLst>
              <a:ext uri="{FF2B5EF4-FFF2-40B4-BE49-F238E27FC236}">
                <a16:creationId xmlns:a16="http://schemas.microsoft.com/office/drawing/2014/main" id="{606DFEF5-CEB9-4857-8732-D4567BD4268F}"/>
              </a:ext>
            </a:extLst>
          </p:cNvPr>
          <p:cNvSpPr/>
          <p:nvPr>
            <p:custDataLst>
              <p:tags r:id="rId70"/>
            </p:custDataLst>
          </p:nvPr>
        </p:nvSpPr>
        <p:spPr>
          <a:xfrm>
            <a:off x="5472424" y="5554014"/>
            <a:ext cx="258659" cy="287399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rgbClr val="DF2125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OTLSHAPE_M_5835b06650a246c6bed7a032fc171752_Title">
            <a:extLst>
              <a:ext uri="{FF2B5EF4-FFF2-40B4-BE49-F238E27FC236}">
                <a16:creationId xmlns:a16="http://schemas.microsoft.com/office/drawing/2014/main" id="{83F15E9E-9A57-497F-86D3-EC9E41223E73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4734858" y="5193799"/>
            <a:ext cx="1736494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pc="-10" dirty="0">
                <a:solidFill>
                  <a:schemeClr val="dk1"/>
                </a:solidFill>
                <a:latin typeface="Calibri" panose="020F0502020204030204" pitchFamily="34" charset="0"/>
              </a:rPr>
              <a:t>Mise </a:t>
            </a:r>
            <a:r>
              <a:rPr lang="en-US" sz="1200" spc="-10" dirty="0" err="1">
                <a:solidFill>
                  <a:schemeClr val="dk1"/>
                </a:solidFill>
                <a:latin typeface="Calibri" panose="020F0502020204030204" pitchFamily="34" charset="0"/>
              </a:rPr>
              <a:t>en</a:t>
            </a:r>
            <a:r>
              <a:rPr lang="en-US" sz="1200" spc="-10" dirty="0">
                <a:solidFill>
                  <a:schemeClr val="dk1"/>
                </a:solidFill>
                <a:latin typeface="Calibri" panose="020F0502020204030204" pitchFamily="34" charset="0"/>
              </a:rPr>
              <a:t> production</a:t>
            </a:r>
          </a:p>
        </p:txBody>
      </p:sp>
      <p:sp>
        <p:nvSpPr>
          <p:cNvPr id="152" name="OTLSHAPE_M_12e4f27701a648b8890bd3723f98955d_Date">
            <a:extLst>
              <a:ext uri="{FF2B5EF4-FFF2-40B4-BE49-F238E27FC236}">
                <a16:creationId xmlns:a16="http://schemas.microsoft.com/office/drawing/2014/main" id="{14D1BF84-EFBC-4B4E-9641-1F2AD04CD025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5256815" y="5376905"/>
            <a:ext cx="80571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dirty="0">
                <a:solidFill>
                  <a:schemeClr val="dk2"/>
                </a:solidFill>
                <a:latin typeface="Calibri" panose="020F0502020204030204" pitchFamily="34" charset="0"/>
              </a:rPr>
              <a:t> 21 </a:t>
            </a:r>
            <a:r>
              <a:rPr lang="en-US" sz="1000" spc="-6" dirty="0" err="1">
                <a:solidFill>
                  <a:schemeClr val="dk2"/>
                </a:solidFill>
                <a:latin typeface="Calibri" panose="020F0502020204030204" pitchFamily="34" charset="0"/>
              </a:rPr>
              <a:t>Juin</a:t>
            </a:r>
            <a:r>
              <a:rPr lang="en-US" sz="1000" spc="-6" dirty="0">
                <a:solidFill>
                  <a:schemeClr val="dk2"/>
                </a:solidFill>
                <a:latin typeface="Calibri" panose="020F0502020204030204" pitchFamily="34" charset="0"/>
              </a:rPr>
              <a:t> 2022</a:t>
            </a:r>
          </a:p>
        </p:txBody>
      </p: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6293C64C-233D-4CC0-94B2-309B88AD353C}"/>
              </a:ext>
            </a:extLst>
          </p:cNvPr>
          <p:cNvCxnSpPr>
            <a:cxnSpLocks/>
          </p:cNvCxnSpPr>
          <p:nvPr/>
        </p:nvCxnSpPr>
        <p:spPr>
          <a:xfrm>
            <a:off x="3814613" y="949522"/>
            <a:ext cx="0" cy="4922974"/>
          </a:xfrm>
          <a:prstGeom prst="line">
            <a:avLst/>
          </a:prstGeom>
          <a:ln>
            <a:solidFill>
              <a:srgbClr val="9A1E1E">
                <a:alpha val="70000"/>
              </a:srgb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TLSHAPE_M_5835b06650a246c6bed7a032fc171752_Shape">
            <a:extLst>
              <a:ext uri="{FF2B5EF4-FFF2-40B4-BE49-F238E27FC236}">
                <a16:creationId xmlns:a16="http://schemas.microsoft.com/office/drawing/2014/main" id="{43365F68-1805-4C9B-B339-ADBC09938525}"/>
              </a:ext>
            </a:extLst>
          </p:cNvPr>
          <p:cNvSpPr/>
          <p:nvPr>
            <p:custDataLst>
              <p:tags r:id="rId73"/>
            </p:custDataLst>
          </p:nvPr>
        </p:nvSpPr>
        <p:spPr>
          <a:xfrm>
            <a:off x="3677171" y="5570162"/>
            <a:ext cx="258659" cy="287399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rgbClr val="DF2125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OTLSHAPE_M_5835b06650a246c6bed7a032fc171752_Title">
            <a:extLst>
              <a:ext uri="{FF2B5EF4-FFF2-40B4-BE49-F238E27FC236}">
                <a16:creationId xmlns:a16="http://schemas.microsoft.com/office/drawing/2014/main" id="{F2A08653-9DFA-4779-9F5E-58BFCF85A0F1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2939605" y="5209947"/>
            <a:ext cx="1736494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pc="-10" dirty="0">
                <a:solidFill>
                  <a:schemeClr val="dk1"/>
                </a:solidFill>
                <a:latin typeface="Calibri" panose="020F0502020204030204" pitchFamily="34" charset="0"/>
              </a:rPr>
              <a:t>Bascule à </a:t>
            </a:r>
            <a:r>
              <a:rPr lang="en-US" sz="1200" spc="-10" dirty="0" err="1">
                <a:solidFill>
                  <a:schemeClr val="dk1"/>
                </a:solidFill>
                <a:latin typeface="Calibri" panose="020F0502020204030204" pitchFamily="34" charset="0"/>
              </a:rPr>
              <a:t>blanc</a:t>
            </a:r>
            <a:endParaRPr lang="en-US" sz="1200" spc="-1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57" name="OTLSHAPE_M_12e4f27701a648b8890bd3723f98955d_Date">
            <a:extLst>
              <a:ext uri="{FF2B5EF4-FFF2-40B4-BE49-F238E27FC236}">
                <a16:creationId xmlns:a16="http://schemas.microsoft.com/office/drawing/2014/main" id="{D9C5B546-20D9-4E8C-B1B1-AD44EE143068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3461562" y="5393053"/>
            <a:ext cx="80571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dirty="0">
                <a:solidFill>
                  <a:schemeClr val="dk2"/>
                </a:solidFill>
                <a:latin typeface="Calibri" panose="020F0502020204030204" pitchFamily="34" charset="0"/>
              </a:rPr>
              <a:t> 22 Mai 2022</a:t>
            </a:r>
          </a:p>
        </p:txBody>
      </p:sp>
    </p:spTree>
    <p:extLst>
      <p:ext uri="{BB962C8B-B14F-4D97-AF65-F5344CB8AC3E}">
        <p14:creationId xmlns:p14="http://schemas.microsoft.com/office/powerpoint/2010/main" val="22830325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FORMAT" val="MMM"/>
  <p:tag name="OTLTIMEBANDSCALETYPE" val="Months"/>
  <p:tag name="OTLTIMEBANDQUICKPOSITION" val="Custom"/>
  <p:tag name="OTLTIMEBANDSHAPETYPE" val="RoundedCornerRectangleTimeband"/>
  <p:tag name="OTLTIMEBANDTHREEDEFFECTS" val="None"/>
  <p:tag name="OTLTIMEBANDAUTODATERANGE" val="True"/>
  <p:tag name="OTLTIMEBANDSTARTDATE" val="0001-01-01T00:00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RIGHTENDCAPSMARGINRIGHT" val="20"/>
  <p:tag name="OTLLEFTENDCAPSMARGINLEFT" val="20"/>
  <p:tag name="OTLTIMEBANDSHAPEPADDINGTOP" val="3"/>
  <p:tag name="OTLTIMEBANDFYSTARTMONTH" val="January"/>
  <p:tag name="OTLTIMEBANDSHOWFYLABEL" val="True"/>
  <p:tag name="OTLTIMEBANDUSESTARTINGOFTHEYEARFORFYNUMBERING" val="True"/>
  <p:tag name="OTLTIMEBANDENDDATE" val="2021-11-30T23:59:00.0000000"/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1-07-16T00:00:00.0000000Z"/>
  <p:tag name="OTLENDDATE" val="2021-07-28T23:59:00.0000000Z"/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1-07-16T00:00:00.0000000Z"/>
  <p:tag name="OTLENDDATE" val="2021-07-28T23:59:00.0000000Z"/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Launch"/>
  <p:tag name="OTLPOSITIONONTASK" val="None"/>
  <p:tag name="OTLRELATEDTASKID" val="00000000-0000-0000-0000-000000000000"/>
  <p:tag name="OTLWEEKNUMBERINGFORMAT" val="WNFormat1"/>
  <p:tag name="OTLWEEKNUMBERINGISVISIBLE" val="False"/>
  <p:tag name="OTLDATE" val="2021-11-30T23:59:00.0000000"/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1-07-16T00:00:00.0000000Z"/>
  <p:tag name="OTLENDDATE" val="2021-07-28T23:59:00.0000000Z"/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Course plan approved"/>
  <p:tag name="OTLPOSITIONONTASK" val="None"/>
  <p:tag name="OTLRELATEDTASKID" val="00000000-0000-0000-0000-000000000000"/>
  <p:tag name="OTLWEEKNUMBERINGFORMAT" val="WNFormat1"/>
  <p:tag name="OTLWEEKNUMBERINGISVISIBLE" val="False"/>
  <p:tag name="OTLDATE" val="2021-07-30T23:59:00.0000000"/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1-07-16T00:00:00.0000000Z"/>
  <p:tag name="OTLENDDATE" val="2021-07-28T23:59:00.0000000Z"/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1-07-16T00:00:00.0000000Z"/>
  <p:tag name="OTLENDDATE" val="2021-07-28T23:59:00.0000000Z"/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1-07-16T00:00:00.0000000Z"/>
  <p:tag name="OTLENDDATE" val="2021-07-28T23:59:00.0000000Z"/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1-07-16T00:00:00.0000000Z"/>
  <p:tag name="OTLENDDATE" val="2021-07-28T23:59:00.0000000Z"/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1-07-16T00:00:00.0000000Z"/>
  <p:tag name="OTLENDDATE" val="2021-07-28T23:59:00.0000000Z"/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1-07-16T00:00:00.0000000Z"/>
  <p:tag name="OTLENDDATE" val="2021-07-28T23:59:00.0000000Z"/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Course plan approved"/>
  <p:tag name="OTLPOSITIONONTASK" val="None"/>
  <p:tag name="OTLRELATEDTASKID" val="00000000-0000-0000-0000-000000000000"/>
  <p:tag name="OTLWEEKNUMBERINGFORMAT" val="WNFormat1"/>
  <p:tag name="OTLWEEKNUMBERINGISVISIBLE" val="False"/>
  <p:tag name="OTLDATE" val="2021-07-30T23:59:00.0000000"/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Launch"/>
  <p:tag name="OTLPOSITIONONTASK" val="None"/>
  <p:tag name="OTLRELATEDTASKID" val="00000000-0000-0000-0000-000000000000"/>
  <p:tag name="OTLWEEKNUMBERINGFORMAT" val="WNFormat1"/>
  <p:tag name="OTLWEEKNUMBERINGISVISIBLE" val="False"/>
  <p:tag name="OTLDATE" val="2021-11-30T23:59:00.0000000"/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Course plan approved"/>
  <p:tag name="OTLPOSITIONONTASK" val="None"/>
  <p:tag name="OTLRELATEDTASKID" val="00000000-0000-0000-0000-000000000000"/>
  <p:tag name="OTLWEEKNUMBERINGFORMAT" val="WNFormat1"/>
  <p:tag name="OTLWEEKNUMBERINGISVISIBLE" val="False"/>
  <p:tag name="OTLDATE" val="2021-07-30T23:59:00.0000000"/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Course plan approved"/>
  <p:tag name="OTLPOSITIONONTASK" val="None"/>
  <p:tag name="OTLRELATEDTASKID" val="00000000-0000-0000-0000-000000000000"/>
  <p:tag name="OTLWEEKNUMBERINGFORMAT" val="WNFormat1"/>
  <p:tag name="OTLWEEKNUMBERINGISVISIBLE" val="False"/>
  <p:tag name="OTLDATE" val="2021-07-30T23:59:00.0000000"/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Course plan approved"/>
  <p:tag name="OTLPOSITIONONTASK" val="None"/>
  <p:tag name="OTLRELATEDTASKID" val="00000000-0000-0000-0000-000000000000"/>
  <p:tag name="OTLWEEKNUMBERINGFORMAT" val="WNFormat1"/>
  <p:tag name="OTLWEEKNUMBERINGISVISIBLE" val="False"/>
  <p:tag name="OTLDATE" val="2021-07-30T23:59:00.0000000"/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Launch"/>
  <p:tag name="OTLPOSITIONONTASK" val="None"/>
  <p:tag name="OTLRELATEDTASKID" val="00000000-0000-0000-0000-000000000000"/>
  <p:tag name="OTLWEEKNUMBERINGFORMAT" val="WNFormat1"/>
  <p:tag name="OTLWEEKNUMBERINGISVISIBLE" val="False"/>
  <p:tag name="OTLDATE" val="2021-11-30T23:59:00.0000000"/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Launch"/>
  <p:tag name="OTLPOSITIONONTASK" val="None"/>
  <p:tag name="OTLRELATEDTASKID" val="00000000-0000-0000-0000-000000000000"/>
  <p:tag name="OTLWEEKNUMBERINGFORMAT" val="WNFormat1"/>
  <p:tag name="OTLWEEKNUMBERINGISVISIBLE" val="False"/>
  <p:tag name="OTLDATE" val="2021-11-30T23:59:00.0000000"/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Launch"/>
  <p:tag name="OTLPOSITIONONTASK" val="None"/>
  <p:tag name="OTLRELATEDTASKID" val="00000000-0000-0000-0000-000000000000"/>
  <p:tag name="OTLWEEKNUMBERINGFORMAT" val="WNFormat1"/>
  <p:tag name="OTLWEEKNUMBERINGISVISIBLE" val="False"/>
  <p:tag name="OTLDATE" val="2021-11-30T23:59:00.0000000"/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205</Words>
  <Application>Microsoft Office PowerPoint</Application>
  <PresentationFormat>Grand écran</PresentationFormat>
  <Paragraphs>49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EVAN</dc:creator>
  <cp:lastModifiedBy>David EVAN</cp:lastModifiedBy>
  <cp:revision>61</cp:revision>
  <dcterms:created xsi:type="dcterms:W3CDTF">2021-02-02T05:11:12Z</dcterms:created>
  <dcterms:modified xsi:type="dcterms:W3CDTF">2022-02-19T13:57:15Z</dcterms:modified>
</cp:coreProperties>
</file>