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84" r:id="rId4"/>
    <p:sldId id="287" r:id="rId5"/>
    <p:sldId id="285" r:id="rId6"/>
    <p:sldId id="286" r:id="rId7"/>
    <p:sldId id="283" r:id="rId8"/>
    <p:sldId id="28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9v4mVwuk3R2EILRXVavI/T1y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287"/>
    <a:srgbClr val="FFFFFF"/>
    <a:srgbClr val="F5E1FB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8630" autoAdjust="0"/>
  </p:normalViewPr>
  <p:slideViewPr>
    <p:cSldViewPr snapToGrid="0">
      <p:cViewPr varScale="1">
        <p:scale>
          <a:sx n="89" d="100"/>
          <a:sy n="89" d="100"/>
        </p:scale>
        <p:origin x="14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1235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6594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9301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07615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98637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4421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85183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2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-193313"/>
            <a:ext cx="12195742" cy="2214463"/>
            <a:chOff x="0" y="-11638"/>
            <a:chExt cx="7315200" cy="1216152"/>
          </a:xfrm>
        </p:grpSpPr>
        <p:sp>
          <p:nvSpPr>
            <p:cNvPr id="85" name="Google Shape;85;p1"/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0" y="3772430"/>
            <a:ext cx="12192000" cy="333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Projet SCS Magazine – Solution GED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fr-F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</a:br>
            <a:r>
              <a:rPr lang="fr-F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Présentateur : David EVAN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XX/07/2022</a:t>
            </a:r>
            <a:r>
              <a:rPr lang="fr-FR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 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896C79-0E4A-542C-9114-2BF2A3AC4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62930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2579A1-2346-CF87-EAD4-0746C36BC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" y="5902617"/>
            <a:ext cx="869322" cy="869322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291168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2E176CB-A437-4536-94A4-589D42AE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2338112"/>
            <a:ext cx="11467652" cy="4169967"/>
          </a:xfrm>
        </p:spPr>
        <p:txBody>
          <a:bodyPr anchor="ctr">
            <a:normAutofit fontScale="90000"/>
          </a:bodyPr>
          <a:lstStyle/>
          <a:p>
            <a:r>
              <a:rPr lang="fr-FR" sz="3200" b="1" dirty="0"/>
              <a:t>Contexte </a:t>
            </a:r>
            <a:r>
              <a:rPr lang="fr-FR" sz="3200" dirty="0"/>
              <a:t>: Conception d’une solution GED pour la société </a:t>
            </a:r>
            <a:r>
              <a:rPr lang="fr-FR" sz="3200" b="1" dirty="0"/>
              <a:t>SCS Magazine</a:t>
            </a:r>
            <a:r>
              <a:rPr lang="fr-FR" sz="3200" dirty="0"/>
              <a:t>. </a:t>
            </a:r>
            <a:br>
              <a:rPr lang="fr-FR" sz="3200" dirty="0"/>
            </a:br>
            <a:r>
              <a:rPr lang="fr-FR" sz="3100" i="1" dirty="0"/>
              <a:t>La solution sera développée en sous-traitance.</a:t>
            </a:r>
            <a:br>
              <a:rPr lang="fr-FR" sz="3100" i="1" dirty="0"/>
            </a:br>
            <a:br>
              <a:rPr lang="fr-FR" sz="3200" dirty="0"/>
            </a:br>
            <a:r>
              <a:rPr lang="fr-FR" sz="3200" b="1" dirty="0"/>
              <a:t>Livrables</a:t>
            </a:r>
            <a:r>
              <a:rPr lang="fr-FR" sz="3200" dirty="0"/>
              <a:t> : </a:t>
            </a:r>
            <a:br>
              <a:rPr lang="fr-FR" sz="3200" dirty="0"/>
            </a:br>
            <a:r>
              <a:rPr lang="fr-FR" sz="1600" dirty="0"/>
              <a:t> </a:t>
            </a:r>
            <a:br>
              <a:rPr lang="fr-FR" sz="3200" dirty="0"/>
            </a:br>
            <a:r>
              <a:rPr lang="fr-FR" sz="3200" dirty="0"/>
              <a:t>  - Feuille de route</a:t>
            </a:r>
            <a:br>
              <a:rPr lang="fr-FR" sz="3200" dirty="0"/>
            </a:br>
            <a:r>
              <a:rPr lang="fr-FR" sz="3200" dirty="0"/>
              <a:t>  - Spécifications techniques</a:t>
            </a:r>
            <a:br>
              <a:rPr lang="fr-FR" sz="3200" dirty="0"/>
            </a:br>
            <a:r>
              <a:rPr lang="fr-FR" sz="3200" dirty="0"/>
              <a:t>  - Document d’évaluation de la conformité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1338520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CONTEXTE DE LA MISSION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4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-3742" y="-411115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962002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FEUILLE DE ROUTE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1683BB-ABA4-3C0C-4A32-EB4747D5D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309" y="2249489"/>
            <a:ext cx="6694842" cy="3438651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A2BEE33-507C-06D6-637F-B6230A0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0" y="1593179"/>
            <a:ext cx="5217458" cy="409496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/>
              <a:t>Note :</a:t>
            </a:r>
            <a:r>
              <a:rPr lang="fr-FR" sz="2400" dirty="0"/>
              <a:t> Aucune modification des travaux validé par le </a:t>
            </a:r>
            <a:r>
              <a:rPr lang="fr-FR" sz="2400" dirty="0" err="1"/>
              <a:t>board</a:t>
            </a:r>
            <a:r>
              <a:rPr lang="fr-FR" sz="2400" dirty="0"/>
              <a:t>.</a:t>
            </a:r>
            <a:br>
              <a:rPr lang="fr-FR" sz="2400" dirty="0"/>
            </a:br>
            <a:r>
              <a:rPr lang="fr-FR" sz="3200" dirty="0"/>
              <a:t> </a:t>
            </a:r>
            <a:br>
              <a:rPr lang="fr-FR" sz="2400" dirty="0"/>
            </a:br>
            <a:r>
              <a:rPr lang="fr-FR" sz="2400" b="1" dirty="0"/>
              <a:t>TODO : </a:t>
            </a:r>
            <a:br>
              <a:rPr lang="fr-FR" sz="2400" dirty="0"/>
            </a:br>
            <a:r>
              <a:rPr lang="fr-FR" sz="2400" dirty="0"/>
              <a:t>- Compléter la section « parties prenantes »</a:t>
            </a:r>
            <a:br>
              <a:rPr lang="fr-FR" sz="2400" dirty="0"/>
            </a:br>
            <a:r>
              <a:rPr lang="fr-FR" sz="1200" dirty="0"/>
              <a:t> </a:t>
            </a:r>
            <a:br>
              <a:rPr lang="fr-FR" sz="2400" dirty="0"/>
            </a:br>
            <a:r>
              <a:rPr lang="fr-FR" sz="2400" dirty="0"/>
              <a:t>- Affecter les lots de travaux</a:t>
            </a:r>
            <a:br>
              <a:rPr lang="fr-FR" sz="2400" dirty="0"/>
            </a:br>
            <a:r>
              <a:rPr lang="fr-FR" sz="2400" dirty="0"/>
              <a:t>- Définir les KPIs Business avec le client</a:t>
            </a:r>
          </a:p>
        </p:txBody>
      </p:sp>
    </p:spTree>
    <p:extLst>
      <p:ext uri="{BB962C8B-B14F-4D97-AF65-F5344CB8AC3E}">
        <p14:creationId xmlns:p14="http://schemas.microsoft.com/office/powerpoint/2010/main" val="3168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671250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2E176CB-A437-4536-94A4-589D42AE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8112"/>
            <a:ext cx="10515600" cy="4169967"/>
          </a:xfrm>
        </p:spPr>
        <p:txBody>
          <a:bodyPr anchor="ctr">
            <a:normAutofit/>
          </a:bodyPr>
          <a:lstStyle/>
          <a:p>
            <a:br>
              <a:rPr lang="fr-FR" sz="3200" dirty="0"/>
            </a:b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0" y="868499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DÉFINITION DE L’ARCHITECTURE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FA00E86-00EA-40A7-E025-71E795ADB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06" y="1543213"/>
            <a:ext cx="7744609" cy="476591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57832F5-199F-A544-67F1-BE4AD7CE6538}"/>
              </a:ext>
            </a:extLst>
          </p:cNvPr>
          <p:cNvSpPr txBox="1"/>
          <p:nvPr/>
        </p:nvSpPr>
        <p:spPr>
          <a:xfrm>
            <a:off x="0" y="6354190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Note :</a:t>
            </a:r>
            <a:r>
              <a:rPr lang="fr-FR" dirty="0"/>
              <a:t> Pour rappel seulement – Conception de l’architecture validée par le </a:t>
            </a:r>
            <a:r>
              <a:rPr lang="fr-FR" dirty="0" err="1"/>
              <a:t>board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14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968E4C6-DB15-107A-F0FC-2D43D2CBFD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08" y="1082657"/>
            <a:ext cx="9615805" cy="561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671250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2E176CB-A437-4536-94A4-589D42AE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8112"/>
            <a:ext cx="10515600" cy="4169967"/>
          </a:xfrm>
        </p:spPr>
        <p:txBody>
          <a:bodyPr anchor="ctr">
            <a:normAutofit/>
          </a:bodyPr>
          <a:lstStyle/>
          <a:p>
            <a:br>
              <a:rPr lang="fr-FR" sz="3200" dirty="0"/>
            </a:b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577836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IMPLÉMENTATION DE L’ARCHITECTURE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égende : encadrée 18">
            <a:extLst>
              <a:ext uri="{FF2B5EF4-FFF2-40B4-BE49-F238E27FC236}">
                <a16:creationId xmlns:a16="http://schemas.microsoft.com/office/drawing/2014/main" id="{75D5535F-0616-DEBE-9875-C4DFC01ECC52}"/>
              </a:ext>
            </a:extLst>
          </p:cNvPr>
          <p:cNvSpPr/>
          <p:nvPr/>
        </p:nvSpPr>
        <p:spPr>
          <a:xfrm>
            <a:off x="7487111" y="2612155"/>
            <a:ext cx="4135706" cy="936624"/>
          </a:xfrm>
          <a:prstGeom prst="borderCallout1">
            <a:avLst>
              <a:gd name="adj1" fmla="val 47149"/>
              <a:gd name="adj2" fmla="val 138"/>
              <a:gd name="adj3" fmla="val 97891"/>
              <a:gd name="adj4" fmla="val -514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Légende : encadrée 3">
            <a:extLst>
              <a:ext uri="{FF2B5EF4-FFF2-40B4-BE49-F238E27FC236}">
                <a16:creationId xmlns:a16="http://schemas.microsoft.com/office/drawing/2014/main" id="{366EE21A-B7BB-CBCA-1EE2-560328F1DD29}"/>
              </a:ext>
            </a:extLst>
          </p:cNvPr>
          <p:cNvSpPr/>
          <p:nvPr/>
        </p:nvSpPr>
        <p:spPr>
          <a:xfrm>
            <a:off x="4552051" y="5063099"/>
            <a:ext cx="5070439" cy="1327003"/>
          </a:xfrm>
          <a:prstGeom prst="borderCallout1">
            <a:avLst>
              <a:gd name="adj1" fmla="val 47149"/>
              <a:gd name="adj2" fmla="val 138"/>
              <a:gd name="adj3" fmla="val -36954"/>
              <a:gd name="adj4" fmla="val -1486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475905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1338520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SYNTHÉSE DE L’ÉVALUATION DE LA CONFORMITÉ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99D48E-3970-973A-6C96-AFF5C1062331}"/>
              </a:ext>
            </a:extLst>
          </p:cNvPr>
          <p:cNvSpPr txBox="1"/>
          <p:nvPr/>
        </p:nvSpPr>
        <p:spPr>
          <a:xfrm>
            <a:off x="1009172" y="2294340"/>
            <a:ext cx="4749970" cy="220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de conformité.</a:t>
            </a:r>
          </a:p>
          <a:p>
            <a:pPr lvl="0" algn="just">
              <a:lnSpc>
                <a:spcPct val="200000"/>
              </a:lnSpc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de non-conformité avérée.</a:t>
            </a:r>
          </a:p>
          <a:p>
            <a:pPr lvl="0" algn="just">
              <a:lnSpc>
                <a:spcPct val="200000"/>
              </a:lnSpc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en attente d’évaluation.</a:t>
            </a:r>
          </a:p>
        </p:txBody>
      </p:sp>
      <p:pic>
        <p:nvPicPr>
          <p:cNvPr id="14" name="Graphique 169" descr="Sablier">
            <a:extLst>
              <a:ext uri="{FF2B5EF4-FFF2-40B4-BE49-F238E27FC236}">
                <a16:creationId xmlns:a16="http://schemas.microsoft.com/office/drawing/2014/main" id="{06A83671-A499-2779-8427-C4E4DFB4BF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183" y="4064879"/>
            <a:ext cx="434360" cy="434360"/>
          </a:xfrm>
          <a:prstGeom prst="rect">
            <a:avLst/>
          </a:prstGeom>
        </p:spPr>
      </p:pic>
      <p:pic>
        <p:nvPicPr>
          <p:cNvPr id="16" name="Graphique 175" descr="Coche">
            <a:extLst>
              <a:ext uri="{FF2B5EF4-FFF2-40B4-BE49-F238E27FC236}">
                <a16:creationId xmlns:a16="http://schemas.microsoft.com/office/drawing/2014/main" id="{55E6A6B8-AF17-A36A-0B54-451C202644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183" y="2590365"/>
            <a:ext cx="434360" cy="434360"/>
          </a:xfrm>
          <a:prstGeom prst="rect">
            <a:avLst/>
          </a:prstGeom>
        </p:spPr>
      </p:pic>
      <p:pic>
        <p:nvPicPr>
          <p:cNvPr id="17" name="Graphique 212" descr="Fermer">
            <a:extLst>
              <a:ext uri="{FF2B5EF4-FFF2-40B4-BE49-F238E27FC236}">
                <a16:creationId xmlns:a16="http://schemas.microsoft.com/office/drawing/2014/main" id="{85452A90-406F-B669-0C6E-32C1938DE0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183" y="3320750"/>
            <a:ext cx="434360" cy="43436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DD6B05B-D932-0049-06CD-0B96C7F00BC0}"/>
              </a:ext>
            </a:extLst>
          </p:cNvPr>
          <p:cNvSpPr txBox="1"/>
          <p:nvPr/>
        </p:nvSpPr>
        <p:spPr>
          <a:xfrm>
            <a:off x="7624794" y="2788079"/>
            <a:ext cx="386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Non conformité principalement dû à des manquements dans la gestion projet.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BF78F9-B626-BB29-014E-D08A34101018}"/>
              </a:ext>
            </a:extLst>
          </p:cNvPr>
          <p:cNvSpPr txBox="1"/>
          <p:nvPr/>
        </p:nvSpPr>
        <p:spPr>
          <a:xfrm>
            <a:off x="4758466" y="5174264"/>
            <a:ext cx="5070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#1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- Éléments du référentiel courant sont manquants. </a:t>
            </a:r>
            <a:b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#2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- Nouvelle évaluation nécessaire à la livraison de l’architecture. </a:t>
            </a:r>
          </a:p>
        </p:txBody>
      </p:sp>
    </p:spTree>
    <p:extLst>
      <p:ext uri="{BB962C8B-B14F-4D97-AF65-F5344CB8AC3E}">
        <p14:creationId xmlns:p14="http://schemas.microsoft.com/office/powerpoint/2010/main" val="169603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817728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F0D2CC9A-5ABC-4149-B06D-5FE38628CBDC}"/>
              </a:ext>
            </a:extLst>
          </p:cNvPr>
          <p:cNvSpPr txBox="1"/>
          <p:nvPr/>
        </p:nvSpPr>
        <p:spPr>
          <a:xfrm>
            <a:off x="290457" y="698147"/>
            <a:ext cx="1105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RISQUES IDENTIFIÉS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F3FD66-3A51-F225-FDE2-DBD76A35D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0" y="1282922"/>
            <a:ext cx="5610931" cy="52455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2ECF47-96B9-E945-5D8A-D4364898D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54" y="1324654"/>
            <a:ext cx="6373046" cy="53195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99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4;p1">
            <a:extLst>
              <a:ext uri="{FF2B5EF4-FFF2-40B4-BE49-F238E27FC236}">
                <a16:creationId xmlns:a16="http://schemas.microsoft.com/office/drawing/2014/main" id="{B1C64784-E3AE-A466-2118-F93376B6D0FB}"/>
              </a:ext>
            </a:extLst>
          </p:cNvPr>
          <p:cNvGrpSpPr/>
          <p:nvPr/>
        </p:nvGrpSpPr>
        <p:grpSpPr>
          <a:xfrm>
            <a:off x="0" y="-52995"/>
            <a:ext cx="12195742" cy="2214463"/>
            <a:chOff x="0" y="-11638"/>
            <a:chExt cx="7315200" cy="1216152"/>
          </a:xfrm>
        </p:grpSpPr>
        <p:sp>
          <p:nvSpPr>
            <p:cNvPr id="10" name="Google Shape;85;p1">
              <a:extLst>
                <a:ext uri="{FF2B5EF4-FFF2-40B4-BE49-F238E27FC236}">
                  <a16:creationId xmlns:a16="http://schemas.microsoft.com/office/drawing/2014/main" id="{586C0C77-84A2-19C8-7E33-54F151175A5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/>
              <a:ahLst/>
              <a:cxnLst/>
              <a:rect l="l" t="t" r="r" b="b"/>
              <a:pathLst>
                <a:path w="7312660" h="1129665" extrusionOk="0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2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Google Shape;86;p1">
              <a:extLst>
                <a:ext uri="{FF2B5EF4-FFF2-40B4-BE49-F238E27FC236}">
                  <a16:creationId xmlns:a16="http://schemas.microsoft.com/office/drawing/2014/main" id="{45B2ADFE-3339-987E-2297-422E44A83E6E}"/>
                </a:ext>
              </a:extLst>
            </p:cNvPr>
            <p:cNvSpPr/>
            <p:nvPr/>
          </p:nvSpPr>
          <p:spPr>
            <a:xfrm>
              <a:off x="0" y="-11638"/>
              <a:ext cx="7315200" cy="12161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r="-757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CD1169C9-2E70-0C8B-D7F5-102755A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5902292"/>
            <a:ext cx="869322" cy="86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3A459877-8BAE-7CFF-9E20-4A16A66F2AE3}"/>
              </a:ext>
            </a:extLst>
          </p:cNvPr>
          <p:cNvSpPr txBox="1">
            <a:spLocks/>
          </p:cNvSpPr>
          <p:nvPr/>
        </p:nvSpPr>
        <p:spPr>
          <a:xfrm>
            <a:off x="838199" y="4136920"/>
            <a:ext cx="10515600" cy="111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400" dirty="0"/>
              <a:t>Avez-vous des questions ?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CE0235D-8BB2-AA2F-529F-A10F25293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88926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32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196</Words>
  <Application>Microsoft Office PowerPoint</Application>
  <PresentationFormat>Grand écran</PresentationFormat>
  <Paragraphs>23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Open Sans</vt:lpstr>
      <vt:lpstr>Calibri</vt:lpstr>
      <vt:lpstr>Arial</vt:lpstr>
      <vt:lpstr>Thème Office</vt:lpstr>
      <vt:lpstr>Présentation PowerPoint</vt:lpstr>
      <vt:lpstr>Contexte : Conception d’une solution GED pour la société SCS Magazine.  La solution sera développée en sous-traitance.  Livrables :      - Feuille de route   - Spécifications techniques   - Document d’évaluation de la conformité </vt:lpstr>
      <vt:lpstr>Note : Aucune modification des travaux validé par le board.   TODO :  - Compléter la section « parties prenantes »   - Affecter les lots de travaux - Définir les KPIs Business avec le client</vt:lpstr>
      <vt:lpstr> </vt:lpstr>
      <vt:lpstr>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refonte ERP -</dc:title>
  <dc:creator>David EVAN</dc:creator>
  <cp:lastModifiedBy>EVAN David</cp:lastModifiedBy>
  <cp:revision>290</cp:revision>
  <dcterms:created xsi:type="dcterms:W3CDTF">2021-03-30T16:25:05Z</dcterms:created>
  <dcterms:modified xsi:type="dcterms:W3CDTF">2022-07-06T13:39:18Z</dcterms:modified>
</cp:coreProperties>
</file>