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9" y="2497812"/>
            <a:ext cx="4868942" cy="323385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542574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Descobrindo as Maravilhas das IAs Generativas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5106829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Oi pessoal! Eu sou o David Evaristo, um programador Python sênior, e hoje vamos explorar um tópico incrível: as IAs Generativas. Vamos descobrir juntos como essas tecnologias estão transformando nossas vidas e moldando nosso futuro!</a:t>
            </a:r>
            <a:endParaRPr lang="en-US" sz="1944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9571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87981" y="3534370"/>
            <a:ext cx="7528560" cy="723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00"/>
              </a:lnSpc>
              <a:buNone/>
            </a:pPr>
            <a:r>
              <a:rPr lang="en-US" sz="456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Que São IAs Generativas?</a:t>
            </a:r>
            <a:endParaRPr lang="en-US" sz="4560" dirty="0"/>
          </a:p>
        </p:txBody>
      </p:sp>
      <p:sp>
        <p:nvSpPr>
          <p:cNvPr id="6" name="Shape 3"/>
          <p:cNvSpPr/>
          <p:nvPr/>
        </p:nvSpPr>
        <p:spPr>
          <a:xfrm>
            <a:off x="987981" y="4866203"/>
            <a:ext cx="521137" cy="521137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7" name="Text 4"/>
          <p:cNvSpPr/>
          <p:nvPr/>
        </p:nvSpPr>
        <p:spPr>
          <a:xfrm>
            <a:off x="1161693" y="4953000"/>
            <a:ext cx="173712" cy="3475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6"/>
              </a:lnSpc>
              <a:buNone/>
            </a:pPr>
            <a:r>
              <a:rPr lang="en-US" sz="2736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736" dirty="0"/>
          </a:p>
        </p:txBody>
      </p:sp>
      <p:sp>
        <p:nvSpPr>
          <p:cNvPr id="8" name="Text 5"/>
          <p:cNvSpPr/>
          <p:nvPr/>
        </p:nvSpPr>
        <p:spPr>
          <a:xfrm>
            <a:off x="1740694" y="4866203"/>
            <a:ext cx="3040499" cy="361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8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Criatividade Robótica</a:t>
            </a:r>
            <a:endParaRPr lang="en-US" sz="2280" dirty="0"/>
          </a:p>
        </p:txBody>
      </p:sp>
      <p:sp>
        <p:nvSpPr>
          <p:cNvPr id="9" name="Text 6"/>
          <p:cNvSpPr/>
          <p:nvPr/>
        </p:nvSpPr>
        <p:spPr>
          <a:xfrm>
            <a:off x="1740694" y="5367099"/>
            <a:ext cx="3311009" cy="2223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9"/>
              </a:lnSpc>
              <a:buNone/>
            </a:pPr>
            <a:r>
              <a:rPr lang="en-US" sz="182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IAs Generativas são um tipo especial de inteligência artificial que podem criar coisas novas, como desenhos, músicas, histórias e até códigos de computador.</a:t>
            </a:r>
            <a:endParaRPr lang="en-US" sz="1824" dirty="0"/>
          </a:p>
        </p:txBody>
      </p:sp>
      <p:sp>
        <p:nvSpPr>
          <p:cNvPr id="10" name="Shape 7"/>
          <p:cNvSpPr/>
          <p:nvPr/>
        </p:nvSpPr>
        <p:spPr>
          <a:xfrm>
            <a:off x="5283279" y="4866203"/>
            <a:ext cx="521137" cy="521137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11" name="Text 8"/>
          <p:cNvSpPr/>
          <p:nvPr/>
        </p:nvSpPr>
        <p:spPr>
          <a:xfrm>
            <a:off x="5456992" y="4953000"/>
            <a:ext cx="173712" cy="3475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6"/>
              </a:lnSpc>
              <a:buNone/>
            </a:pPr>
            <a:r>
              <a:rPr lang="en-US" sz="2736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736" dirty="0"/>
          </a:p>
        </p:txBody>
      </p:sp>
      <p:sp>
        <p:nvSpPr>
          <p:cNvPr id="12" name="Text 9"/>
          <p:cNvSpPr/>
          <p:nvPr/>
        </p:nvSpPr>
        <p:spPr>
          <a:xfrm>
            <a:off x="6035993" y="4866203"/>
            <a:ext cx="2895719" cy="3619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8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Robôs Artistas</a:t>
            </a:r>
            <a:endParaRPr lang="en-US" sz="2280" dirty="0"/>
          </a:p>
        </p:txBody>
      </p:sp>
      <p:sp>
        <p:nvSpPr>
          <p:cNvPr id="13" name="Text 10"/>
          <p:cNvSpPr/>
          <p:nvPr/>
        </p:nvSpPr>
        <p:spPr>
          <a:xfrm>
            <a:off x="6035993" y="5367099"/>
            <a:ext cx="3311009" cy="1482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9"/>
              </a:lnSpc>
              <a:buNone/>
            </a:pPr>
            <a:r>
              <a:rPr lang="en-US" sz="182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É como ter um robô super inteligente que pode ser um artista ou escritor, produzindo conteúdo de alta qualidade.</a:t>
            </a:r>
            <a:endParaRPr lang="en-US" sz="1824" dirty="0"/>
          </a:p>
        </p:txBody>
      </p:sp>
      <p:sp>
        <p:nvSpPr>
          <p:cNvPr id="14" name="Shape 11"/>
          <p:cNvSpPr/>
          <p:nvPr/>
        </p:nvSpPr>
        <p:spPr>
          <a:xfrm>
            <a:off x="9578578" y="4866203"/>
            <a:ext cx="521137" cy="521137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15" name="Text 12"/>
          <p:cNvSpPr/>
          <p:nvPr/>
        </p:nvSpPr>
        <p:spPr>
          <a:xfrm>
            <a:off x="9752290" y="4953000"/>
            <a:ext cx="173712" cy="3475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6"/>
              </a:lnSpc>
              <a:buNone/>
            </a:pPr>
            <a:r>
              <a:rPr lang="en-US" sz="2736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736" dirty="0"/>
          </a:p>
        </p:txBody>
      </p:sp>
      <p:sp>
        <p:nvSpPr>
          <p:cNvPr id="16" name="Text 13"/>
          <p:cNvSpPr/>
          <p:nvPr/>
        </p:nvSpPr>
        <p:spPr>
          <a:xfrm>
            <a:off x="10331291" y="4866203"/>
            <a:ext cx="3311009" cy="723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8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Versatilidade Impressionante</a:t>
            </a:r>
            <a:endParaRPr lang="en-US" sz="2280" dirty="0"/>
          </a:p>
        </p:txBody>
      </p:sp>
      <p:sp>
        <p:nvSpPr>
          <p:cNvPr id="17" name="Text 14"/>
          <p:cNvSpPr/>
          <p:nvPr/>
        </p:nvSpPr>
        <p:spPr>
          <a:xfrm>
            <a:off x="10331291" y="5729049"/>
            <a:ext cx="3311009" cy="1482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19"/>
              </a:lnSpc>
              <a:buNone/>
            </a:pPr>
            <a:r>
              <a:rPr lang="en-US" sz="182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Essas IAs possuem uma ampla gama de habilidades criativas, transformando a forma como interagimos com a tecnologia.</a:t>
            </a:r>
            <a:endParaRPr lang="en-US" sz="1824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15083"/>
            <a:ext cx="1049285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IAs Generativas no Nosso Dia a Dia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003709"/>
            <a:ext cx="32404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Aplicativos Criativos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628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Quando você usa um app que transforma suas fotos em desenhos, está interagindo com uma IA Generativa.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003709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Assistentes Virtuais Talentosas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2050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Ao pedir para uma assistente virtual contar uma história, você está desfrutando de uma IA criativa em ação.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003709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Robôs Artistas Surpreendentes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2050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Vídeos e músicas criados por computadores são tão impressionantes que às vezes não percebemos a diferença entre uma criação humana e uma feita por IA.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081" y="2712006"/>
            <a:ext cx="4958120" cy="280547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9378" y="1081921"/>
            <a:ext cx="7392591" cy="660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99"/>
              </a:lnSpc>
              <a:buNone/>
            </a:pPr>
            <a:r>
              <a:rPr lang="en-US" sz="415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Futuro com IAs Generativas</a:t>
            </a:r>
            <a:endParaRPr lang="en-US" sz="4159" dirty="0"/>
          </a:p>
        </p:txBody>
      </p:sp>
      <p:sp>
        <p:nvSpPr>
          <p:cNvPr id="7" name="Shape 3"/>
          <p:cNvSpPr/>
          <p:nvPr/>
        </p:nvSpPr>
        <p:spPr>
          <a:xfrm>
            <a:off x="1043107" y="2058948"/>
            <a:ext cx="26313" cy="5088731"/>
          </a:xfrm>
          <a:prstGeom prst="roundRect">
            <a:avLst>
              <a:gd name="adj" fmla="val 144533"/>
            </a:avLst>
          </a:prstGeom>
          <a:solidFill>
            <a:srgbClr val="5C4E69"/>
          </a:solidFill>
          <a:ln/>
        </p:spPr>
      </p:sp>
      <p:sp>
        <p:nvSpPr>
          <p:cNvPr id="8" name="Shape 4"/>
          <p:cNvSpPr/>
          <p:nvPr/>
        </p:nvSpPr>
        <p:spPr>
          <a:xfrm>
            <a:off x="1293852" y="2521089"/>
            <a:ext cx="739378" cy="26313"/>
          </a:xfrm>
          <a:prstGeom prst="roundRect">
            <a:avLst>
              <a:gd name="adj" fmla="val 144533"/>
            </a:avLst>
          </a:prstGeom>
          <a:solidFill>
            <a:srgbClr val="5C4E69"/>
          </a:solidFill>
          <a:ln/>
        </p:spPr>
      </p:sp>
      <p:sp>
        <p:nvSpPr>
          <p:cNvPr id="9" name="Shape 5"/>
          <p:cNvSpPr/>
          <p:nvPr/>
        </p:nvSpPr>
        <p:spPr>
          <a:xfrm>
            <a:off x="818555" y="2296597"/>
            <a:ext cx="475298" cy="475298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10" name="Text 6"/>
          <p:cNvSpPr/>
          <p:nvPr/>
        </p:nvSpPr>
        <p:spPr>
          <a:xfrm>
            <a:off x="976908" y="2375773"/>
            <a:ext cx="15847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7"/>
          <p:cNvSpPr/>
          <p:nvPr/>
        </p:nvSpPr>
        <p:spPr>
          <a:xfrm>
            <a:off x="2218253" y="2270165"/>
            <a:ext cx="4091464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Robôs Escritores Personalizados</a:t>
            </a:r>
            <a:endParaRPr lang="en-US" sz="2080" dirty="0"/>
          </a:p>
        </p:txBody>
      </p:sp>
      <p:sp>
        <p:nvSpPr>
          <p:cNvPr id="12" name="Text 8"/>
          <p:cNvSpPr/>
          <p:nvPr/>
        </p:nvSpPr>
        <p:spPr>
          <a:xfrm>
            <a:off x="2218253" y="272688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Imagine ter seu próprio robô escritor, criando histórias de aventura só para você.</a:t>
            </a:r>
            <a:endParaRPr lang="en-US" sz="1664" dirty="0"/>
          </a:p>
        </p:txBody>
      </p:sp>
      <p:sp>
        <p:nvSpPr>
          <p:cNvPr id="13" name="Shape 9"/>
          <p:cNvSpPr/>
          <p:nvPr/>
        </p:nvSpPr>
        <p:spPr>
          <a:xfrm>
            <a:off x="1293852" y="4287738"/>
            <a:ext cx="739378" cy="26313"/>
          </a:xfrm>
          <a:prstGeom prst="roundRect">
            <a:avLst>
              <a:gd name="adj" fmla="val 144533"/>
            </a:avLst>
          </a:prstGeom>
          <a:solidFill>
            <a:srgbClr val="5C4E69"/>
          </a:solidFill>
          <a:ln/>
        </p:spPr>
      </p:sp>
      <p:sp>
        <p:nvSpPr>
          <p:cNvPr id="14" name="Shape 10"/>
          <p:cNvSpPr/>
          <p:nvPr/>
        </p:nvSpPr>
        <p:spPr>
          <a:xfrm>
            <a:off x="818555" y="4063246"/>
            <a:ext cx="475298" cy="475298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15" name="Text 11"/>
          <p:cNvSpPr/>
          <p:nvPr/>
        </p:nvSpPr>
        <p:spPr>
          <a:xfrm>
            <a:off x="976908" y="4142423"/>
            <a:ext cx="15847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2"/>
          <p:cNvSpPr/>
          <p:nvPr/>
        </p:nvSpPr>
        <p:spPr>
          <a:xfrm>
            <a:off x="2218253" y="4036814"/>
            <a:ext cx="3431500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Designers de Moda Digitais</a:t>
            </a:r>
            <a:endParaRPr lang="en-US" sz="2080" dirty="0"/>
          </a:p>
        </p:txBody>
      </p:sp>
      <p:sp>
        <p:nvSpPr>
          <p:cNvPr id="17" name="Text 13"/>
          <p:cNvSpPr/>
          <p:nvPr/>
        </p:nvSpPr>
        <p:spPr>
          <a:xfrm>
            <a:off x="2218253" y="449353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Robôs desenhistas criando roupas incríveis e personalizadas para cada pessoa.</a:t>
            </a:r>
            <a:endParaRPr lang="en-US" sz="1664" dirty="0"/>
          </a:p>
        </p:txBody>
      </p:sp>
      <p:sp>
        <p:nvSpPr>
          <p:cNvPr id="18" name="Shape 14"/>
          <p:cNvSpPr/>
          <p:nvPr/>
        </p:nvSpPr>
        <p:spPr>
          <a:xfrm>
            <a:off x="1293852" y="6054388"/>
            <a:ext cx="739378" cy="26313"/>
          </a:xfrm>
          <a:prstGeom prst="roundRect">
            <a:avLst>
              <a:gd name="adj" fmla="val 144533"/>
            </a:avLst>
          </a:prstGeom>
          <a:solidFill>
            <a:srgbClr val="5C4E69"/>
          </a:solidFill>
          <a:ln/>
        </p:spPr>
      </p:sp>
      <p:sp>
        <p:nvSpPr>
          <p:cNvPr id="19" name="Shape 15"/>
          <p:cNvSpPr/>
          <p:nvPr/>
        </p:nvSpPr>
        <p:spPr>
          <a:xfrm>
            <a:off x="818555" y="5829895"/>
            <a:ext cx="475298" cy="475298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</p:sp>
      <p:sp>
        <p:nvSpPr>
          <p:cNvPr id="20" name="Text 16"/>
          <p:cNvSpPr/>
          <p:nvPr/>
        </p:nvSpPr>
        <p:spPr>
          <a:xfrm>
            <a:off x="976908" y="5909072"/>
            <a:ext cx="15847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7"/>
          <p:cNvSpPr/>
          <p:nvPr/>
        </p:nvSpPr>
        <p:spPr>
          <a:xfrm>
            <a:off x="2218253" y="5803463"/>
            <a:ext cx="448734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Descobertas Científicas Aceleradas</a:t>
            </a:r>
            <a:endParaRPr lang="en-US" sz="2080" dirty="0"/>
          </a:p>
        </p:txBody>
      </p:sp>
      <p:sp>
        <p:nvSpPr>
          <p:cNvPr id="22" name="Text 18"/>
          <p:cNvSpPr/>
          <p:nvPr/>
        </p:nvSpPr>
        <p:spPr>
          <a:xfrm>
            <a:off x="2218253" y="6260187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IAs Generativas analisando dados rapidamente, encontrando soluções para problemas que levaríamos anos para resolver.</a:t>
            </a:r>
            <a:endParaRPr lang="en-US" sz="1664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392" y="1646992"/>
            <a:ext cx="4935617" cy="493561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1168" y="607576"/>
            <a:ext cx="76016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Futuro Brilhante das IAs Generativas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771168" y="2315170"/>
            <a:ext cx="7601664" cy="1622108"/>
          </a:xfrm>
          <a:prstGeom prst="roundRect">
            <a:avLst>
              <a:gd name="adj" fmla="val 2445"/>
            </a:avLst>
          </a:prstGeom>
          <a:solidFill>
            <a:srgbClr val="433550"/>
          </a:solidFill>
          <a:ln/>
        </p:spPr>
      </p:sp>
      <p:sp>
        <p:nvSpPr>
          <p:cNvPr id="8" name="Text 4"/>
          <p:cNvSpPr/>
          <p:nvPr/>
        </p:nvSpPr>
        <p:spPr>
          <a:xfrm>
            <a:off x="991433" y="2535436"/>
            <a:ext cx="289036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Super-Heróis Digitais</a:t>
            </a:r>
            <a:endParaRPr lang="en-US" sz="2169" dirty="0"/>
          </a:p>
        </p:txBody>
      </p:sp>
      <p:sp>
        <p:nvSpPr>
          <p:cNvPr id="9" name="Text 5"/>
          <p:cNvSpPr/>
          <p:nvPr/>
        </p:nvSpPr>
        <p:spPr>
          <a:xfrm>
            <a:off x="991433" y="3011924"/>
            <a:ext cx="7161133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IAs Generativas são como super-heróis cheios de poderes incríveis, transformando nosso mundo.</a:t>
            </a:r>
            <a:endParaRPr lang="en-US" sz="1735" dirty="0"/>
          </a:p>
        </p:txBody>
      </p:sp>
      <p:sp>
        <p:nvSpPr>
          <p:cNvPr id="10" name="Shape 6"/>
          <p:cNvSpPr/>
          <p:nvPr/>
        </p:nvSpPr>
        <p:spPr>
          <a:xfrm>
            <a:off x="771168" y="4157543"/>
            <a:ext cx="7601664" cy="1622108"/>
          </a:xfrm>
          <a:prstGeom prst="roundRect">
            <a:avLst>
              <a:gd name="adj" fmla="val 2445"/>
            </a:avLst>
          </a:prstGeom>
          <a:solidFill>
            <a:srgbClr val="433550"/>
          </a:solidFill>
          <a:ln/>
        </p:spPr>
      </p:sp>
      <p:sp>
        <p:nvSpPr>
          <p:cNvPr id="11" name="Text 7"/>
          <p:cNvSpPr/>
          <p:nvPr/>
        </p:nvSpPr>
        <p:spPr>
          <a:xfrm>
            <a:off x="991433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Apenas o Começo</a:t>
            </a:r>
            <a:endParaRPr lang="en-US" sz="2169" dirty="0"/>
          </a:p>
        </p:txBody>
      </p:sp>
      <p:sp>
        <p:nvSpPr>
          <p:cNvPr id="12" name="Text 8"/>
          <p:cNvSpPr/>
          <p:nvPr/>
        </p:nvSpPr>
        <p:spPr>
          <a:xfrm>
            <a:off x="991433" y="4854297"/>
            <a:ext cx="7161133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Estamos apenas arranhando a superfície do que essas IAs podem fazer. O melhor está por vir!</a:t>
            </a:r>
            <a:endParaRPr lang="en-US" sz="1735" dirty="0"/>
          </a:p>
        </p:txBody>
      </p:sp>
      <p:sp>
        <p:nvSpPr>
          <p:cNvPr id="13" name="Shape 9"/>
          <p:cNvSpPr/>
          <p:nvPr/>
        </p:nvSpPr>
        <p:spPr>
          <a:xfrm>
            <a:off x="771168" y="5999917"/>
            <a:ext cx="7601664" cy="1622108"/>
          </a:xfrm>
          <a:prstGeom prst="roundRect">
            <a:avLst>
              <a:gd name="adj" fmla="val 2445"/>
            </a:avLst>
          </a:prstGeom>
          <a:solidFill>
            <a:srgbClr val="433550"/>
          </a:solidFill>
          <a:ln/>
        </p:spPr>
      </p:sp>
      <p:sp>
        <p:nvSpPr>
          <p:cNvPr id="14" name="Text 10"/>
          <p:cNvSpPr/>
          <p:nvPr/>
        </p:nvSpPr>
        <p:spPr>
          <a:xfrm>
            <a:off x="991433" y="6220182"/>
            <a:ext cx="289036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Sua Chance de Brilhar</a:t>
            </a:r>
            <a:endParaRPr lang="en-US" sz="2169" dirty="0"/>
          </a:p>
        </p:txBody>
      </p:sp>
      <p:sp>
        <p:nvSpPr>
          <p:cNvPr id="15" name="Text 11"/>
          <p:cNvSpPr/>
          <p:nvPr/>
        </p:nvSpPr>
        <p:spPr>
          <a:xfrm>
            <a:off x="991433" y="6696670"/>
            <a:ext cx="7161133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Você pode ser o próximo criador de uma IA super poderosa, moldando o futuro com sua criatividade.</a:t>
            </a:r>
            <a:endParaRPr lang="en-US" sz="1735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2024-07-14T05:56:03Z</dcterms:created>
  <dcterms:modified xsi:type="dcterms:W3CDTF">2024-07-14T05:56:03Z</dcterms:modified>
</cp:coreProperties>
</file>