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5525"/>
  </p:normalViewPr>
  <p:slideViewPr>
    <p:cSldViewPr snapToGrid="0" snapToObjects="1">
      <p:cViewPr varScale="1">
        <p:scale>
          <a:sx n="107" d="100"/>
          <a:sy n="107" d="100"/>
        </p:scale>
        <p:origin x="6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1A15B-07C4-AB4A-BAD2-2780BFE687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910CA-4FEC-4448-80ED-87AC270670CC}">
      <dgm:prSet phldrT="[Text]"/>
      <dgm:spPr/>
      <dgm:t>
        <a:bodyPr/>
        <a:lstStyle/>
        <a:p>
          <a:r>
            <a:rPr lang="en-US" dirty="0"/>
            <a:t>and</a:t>
          </a:r>
        </a:p>
      </dgm:t>
    </dgm:pt>
    <dgm:pt modelId="{2F8F2739-C178-FB41-9556-366990B00B1C}" type="parTrans" cxnId="{8E8386D4-BBCB-5349-A0C5-1FA3C6BC926B}">
      <dgm:prSet/>
      <dgm:spPr/>
      <dgm:t>
        <a:bodyPr/>
        <a:lstStyle/>
        <a:p>
          <a:endParaRPr lang="en-US"/>
        </a:p>
      </dgm:t>
    </dgm:pt>
    <dgm:pt modelId="{F4351EE6-F565-DB4E-83C2-25A445B78F7E}" type="sibTrans" cxnId="{8E8386D4-BBCB-5349-A0C5-1FA3C6BC926B}">
      <dgm:prSet/>
      <dgm:spPr/>
      <dgm:t>
        <a:bodyPr/>
        <a:lstStyle/>
        <a:p>
          <a:endParaRPr lang="en-US"/>
        </a:p>
      </dgm:t>
    </dgm:pt>
    <dgm:pt modelId="{8CE8AE78-9BD5-E647-AA23-00F5A190FE24}" type="asst">
      <dgm:prSet phldrT="[Text]"/>
      <dgm:spPr/>
      <dgm:t>
        <a:bodyPr/>
        <a:lstStyle/>
        <a:p>
          <a:r>
            <a:rPr lang="en-US" dirty="0"/>
            <a:t>od1</a:t>
          </a:r>
        </a:p>
      </dgm:t>
    </dgm:pt>
    <dgm:pt modelId="{005AA77C-1DEE-AA4E-A7AF-B58C42BA4B40}" type="parTrans" cxnId="{8786C130-18AD-774B-BEAE-FF3AB05EC8FA}">
      <dgm:prSet/>
      <dgm:spPr/>
      <dgm:t>
        <a:bodyPr/>
        <a:lstStyle/>
        <a:p>
          <a:endParaRPr lang="en-US"/>
        </a:p>
      </dgm:t>
    </dgm:pt>
    <dgm:pt modelId="{D18FDFBD-34A3-F041-B573-92C57C48DFAB}" type="sibTrans" cxnId="{8786C130-18AD-774B-BEAE-FF3AB05EC8FA}">
      <dgm:prSet/>
      <dgm:spPr/>
      <dgm:t>
        <a:bodyPr/>
        <a:lstStyle/>
        <a:p>
          <a:endParaRPr lang="en-US"/>
        </a:p>
      </dgm:t>
    </dgm:pt>
    <dgm:pt modelId="{65405E1C-BA9C-A340-9FE0-019E801628C0}">
      <dgm:prSet phldrT="[Text]"/>
      <dgm:spPr/>
      <dgm:t>
        <a:bodyPr/>
        <a:lstStyle/>
        <a:p>
          <a:r>
            <a:rPr lang="en-US" dirty="0"/>
            <a:t>uw4</a:t>
          </a:r>
        </a:p>
      </dgm:t>
    </dgm:pt>
    <dgm:pt modelId="{4B078619-8C46-6E4A-AE60-82C9D2E9C8E4}" type="parTrans" cxnId="{5AD34CE0-0C04-744D-A90D-BB52AC05CA28}">
      <dgm:prSet/>
      <dgm:spPr/>
      <dgm:t>
        <a:bodyPr/>
        <a:lstStyle/>
        <a:p>
          <a:endParaRPr lang="en-US"/>
        </a:p>
      </dgm:t>
    </dgm:pt>
    <dgm:pt modelId="{1873749D-43B0-014F-8F46-397DCB1E6BEC}" type="sibTrans" cxnId="{5AD34CE0-0C04-744D-A90D-BB52AC05CA28}">
      <dgm:prSet/>
      <dgm:spPr/>
      <dgm:t>
        <a:bodyPr/>
        <a:lstStyle/>
        <a:p>
          <a:endParaRPr lang="en-US"/>
        </a:p>
      </dgm:t>
    </dgm:pt>
    <dgm:pt modelId="{FAE80A79-B95B-9B49-84D5-C99387F68632}">
      <dgm:prSet phldrT="[Text]"/>
      <dgm:spPr/>
      <dgm:t>
        <a:bodyPr/>
        <a:lstStyle/>
        <a:p>
          <a:r>
            <a:rPr lang="en-US" dirty="0"/>
            <a:t>not</a:t>
          </a:r>
        </a:p>
      </dgm:t>
    </dgm:pt>
    <dgm:pt modelId="{9B66D529-7993-224E-917E-46EC8B37955F}" type="parTrans" cxnId="{CC720BE1-4DB8-F840-97EA-307FD04A2424}">
      <dgm:prSet/>
      <dgm:spPr/>
      <dgm:t>
        <a:bodyPr/>
        <a:lstStyle/>
        <a:p>
          <a:endParaRPr lang="en-US"/>
        </a:p>
      </dgm:t>
    </dgm:pt>
    <dgm:pt modelId="{199EE169-FAE4-A24B-BDE2-7641FC4C977A}" type="sibTrans" cxnId="{CC720BE1-4DB8-F840-97EA-307FD04A2424}">
      <dgm:prSet/>
      <dgm:spPr/>
      <dgm:t>
        <a:bodyPr/>
        <a:lstStyle/>
        <a:p>
          <a:endParaRPr lang="en-US"/>
        </a:p>
      </dgm:t>
    </dgm:pt>
    <dgm:pt modelId="{C56DCEDE-FAD8-8949-A3E2-B253437F7A85}">
      <dgm:prSet phldrT="[Text]"/>
      <dgm:spPr/>
      <dgm:t>
        <a:bodyPr/>
        <a:lstStyle/>
        <a:p>
          <a:r>
            <a:rPr lang="en-US" dirty="0"/>
            <a:t>or</a:t>
          </a:r>
        </a:p>
      </dgm:t>
    </dgm:pt>
    <dgm:pt modelId="{E8DB3391-CC2C-0C4F-B31F-F8B89B4A9828}" type="parTrans" cxnId="{AFC53315-B8D3-C94B-BBC9-49998117868E}">
      <dgm:prSet/>
      <dgm:spPr/>
      <dgm:t>
        <a:bodyPr/>
        <a:lstStyle/>
        <a:p>
          <a:endParaRPr lang="en-US"/>
        </a:p>
      </dgm:t>
    </dgm:pt>
    <dgm:pt modelId="{164A6EB0-81C5-584D-BA8F-B3D78C8A7035}" type="sibTrans" cxnId="{AFC53315-B8D3-C94B-BBC9-49998117868E}">
      <dgm:prSet/>
      <dgm:spPr/>
      <dgm:t>
        <a:bodyPr/>
        <a:lstStyle/>
        <a:p>
          <a:endParaRPr lang="en-US"/>
        </a:p>
      </dgm:t>
    </dgm:pt>
    <dgm:pt modelId="{643BC8D7-2C84-FF4E-B365-B8A962EEC883}">
      <dgm:prSet/>
      <dgm:spPr/>
      <dgm:t>
        <a:bodyPr/>
        <a:lstStyle/>
        <a:p>
          <a:r>
            <a:rPr lang="en-US" dirty="0"/>
            <a:t>bedroom</a:t>
          </a:r>
        </a:p>
      </dgm:t>
    </dgm:pt>
    <dgm:pt modelId="{1A7D0A3C-5CC7-A441-804E-BB60E6E3861C}" type="parTrans" cxnId="{D2E225A3-CC13-F144-9CBC-D27A01BE8B00}">
      <dgm:prSet/>
      <dgm:spPr/>
      <dgm:t>
        <a:bodyPr/>
        <a:lstStyle/>
        <a:p>
          <a:endParaRPr lang="en-US"/>
        </a:p>
      </dgm:t>
    </dgm:pt>
    <dgm:pt modelId="{74B91423-2F6E-4345-BF53-BEDA1A39575A}" type="sibTrans" cxnId="{D2E225A3-CC13-F144-9CBC-D27A01BE8B00}">
      <dgm:prSet/>
      <dgm:spPr/>
      <dgm:t>
        <a:bodyPr/>
        <a:lstStyle/>
        <a:p>
          <a:endParaRPr lang="en-US"/>
        </a:p>
      </dgm:t>
    </dgm:pt>
    <dgm:pt modelId="{46255166-6B9E-EC46-804D-377FC4E4BBB9}">
      <dgm:prSet/>
      <dgm:spPr/>
      <dgm:t>
        <a:bodyPr/>
        <a:lstStyle/>
        <a:p>
          <a:r>
            <a:rPr lang="en-US" dirty="0" err="1"/>
            <a:t>lincoln</a:t>
          </a:r>
          <a:endParaRPr lang="en-US" dirty="0"/>
        </a:p>
      </dgm:t>
    </dgm:pt>
    <dgm:pt modelId="{736E2653-4313-674F-B458-5F704E7D0558}" type="parTrans" cxnId="{A9E51893-CB05-4145-AC2A-2B128537C171}">
      <dgm:prSet/>
      <dgm:spPr/>
      <dgm:t>
        <a:bodyPr/>
        <a:lstStyle/>
        <a:p>
          <a:endParaRPr lang="en-US"/>
        </a:p>
      </dgm:t>
    </dgm:pt>
    <dgm:pt modelId="{A0239F6B-CE00-4146-83B4-96E1DD505355}" type="sibTrans" cxnId="{A9E51893-CB05-4145-AC2A-2B128537C171}">
      <dgm:prSet/>
      <dgm:spPr/>
      <dgm:t>
        <a:bodyPr/>
        <a:lstStyle/>
        <a:p>
          <a:endParaRPr lang="en-US"/>
        </a:p>
      </dgm:t>
    </dgm:pt>
    <dgm:pt modelId="{A483C762-115C-674D-B2F7-F669E568FD30}" type="asst">
      <dgm:prSet/>
      <dgm:spPr/>
      <dgm:t>
        <a:bodyPr/>
        <a:lstStyle/>
        <a:p>
          <a:r>
            <a:rPr lang="en-US" dirty="0"/>
            <a:t>white</a:t>
          </a:r>
        </a:p>
      </dgm:t>
    </dgm:pt>
    <dgm:pt modelId="{F613BED9-274A-C847-B9BF-D2C3428F6A32}" type="parTrans" cxnId="{64223DFD-D707-BC40-A5A2-3A3C18AD9BA4}">
      <dgm:prSet/>
      <dgm:spPr/>
      <dgm:t>
        <a:bodyPr/>
        <a:lstStyle/>
        <a:p>
          <a:endParaRPr lang="en-US"/>
        </a:p>
      </dgm:t>
    </dgm:pt>
    <dgm:pt modelId="{F8F9DD38-33C4-394C-87DA-A6378607B6AC}" type="sibTrans" cxnId="{64223DFD-D707-BC40-A5A2-3A3C18AD9BA4}">
      <dgm:prSet/>
      <dgm:spPr/>
      <dgm:t>
        <a:bodyPr/>
        <a:lstStyle/>
        <a:p>
          <a:endParaRPr lang="en-US"/>
        </a:p>
      </dgm:t>
    </dgm:pt>
    <dgm:pt modelId="{A8AA8819-2465-9A44-A912-2BCC861CCD0D}" type="asst">
      <dgm:prSet/>
      <dgm:spPr/>
      <dgm:t>
        <a:bodyPr/>
        <a:lstStyle/>
        <a:p>
          <a:r>
            <a:rPr lang="en-US" dirty="0"/>
            <a:t>house</a:t>
          </a:r>
        </a:p>
      </dgm:t>
    </dgm:pt>
    <dgm:pt modelId="{85CAD4A0-5AE8-1748-8AB6-48A6730D7F21}" type="parTrans" cxnId="{7B9A2BDC-7CE3-744D-8FC2-96D3C2C4E0BB}">
      <dgm:prSet/>
      <dgm:spPr/>
      <dgm:t>
        <a:bodyPr/>
        <a:lstStyle/>
        <a:p>
          <a:endParaRPr lang="en-US"/>
        </a:p>
      </dgm:t>
    </dgm:pt>
    <dgm:pt modelId="{7049DB59-DB90-224E-B668-49D157C8C438}" type="sibTrans" cxnId="{7B9A2BDC-7CE3-744D-8FC2-96D3C2C4E0BB}">
      <dgm:prSet/>
      <dgm:spPr/>
      <dgm:t>
        <a:bodyPr/>
        <a:lstStyle/>
        <a:p>
          <a:endParaRPr lang="en-US"/>
        </a:p>
      </dgm:t>
    </dgm:pt>
    <dgm:pt modelId="{7E06FF33-02EC-424A-9F94-8CC586FDFCC0}">
      <dgm:prSet/>
      <dgm:spPr/>
      <dgm:t>
        <a:bodyPr/>
        <a:lstStyle/>
        <a:p>
          <a:r>
            <a:rPr lang="en-US" dirty="0"/>
            <a:t>car</a:t>
          </a:r>
        </a:p>
      </dgm:t>
    </dgm:pt>
    <dgm:pt modelId="{1F737E7A-4E5B-2144-A595-D6888BA187B9}" type="parTrans" cxnId="{C2A3B94B-A6D2-614F-AF68-98F955F8B7B0}">
      <dgm:prSet/>
      <dgm:spPr/>
      <dgm:t>
        <a:bodyPr/>
        <a:lstStyle/>
        <a:p>
          <a:endParaRPr lang="en-US"/>
        </a:p>
      </dgm:t>
    </dgm:pt>
    <dgm:pt modelId="{6BAFC89B-1C69-E14D-BB6C-7DCB92759E8F}" type="sibTrans" cxnId="{C2A3B94B-A6D2-614F-AF68-98F955F8B7B0}">
      <dgm:prSet/>
      <dgm:spPr/>
      <dgm:t>
        <a:bodyPr/>
        <a:lstStyle/>
        <a:p>
          <a:endParaRPr lang="en-US"/>
        </a:p>
      </dgm:t>
    </dgm:pt>
    <dgm:pt modelId="{F775E824-4442-DA4D-9C3E-E5E558DD1E7F}">
      <dgm:prSet/>
      <dgm:spPr/>
      <dgm:t>
        <a:bodyPr/>
        <a:lstStyle/>
        <a:p>
          <a:r>
            <a:rPr lang="en-US" dirty="0"/>
            <a:t>guest</a:t>
          </a:r>
        </a:p>
      </dgm:t>
    </dgm:pt>
    <dgm:pt modelId="{DEFE8DE3-C8AA-BE4A-A01B-9A3E9138B006}" type="parTrans" cxnId="{4E485A86-60CF-5746-859C-75D3EDAD4C68}">
      <dgm:prSet/>
      <dgm:spPr/>
      <dgm:t>
        <a:bodyPr/>
        <a:lstStyle/>
        <a:p>
          <a:endParaRPr lang="en-US"/>
        </a:p>
      </dgm:t>
    </dgm:pt>
    <dgm:pt modelId="{7611B1D9-1F3E-E747-8542-B2E609AE2C2E}" type="sibTrans" cxnId="{4E485A86-60CF-5746-859C-75D3EDAD4C68}">
      <dgm:prSet/>
      <dgm:spPr/>
      <dgm:t>
        <a:bodyPr/>
        <a:lstStyle/>
        <a:p>
          <a:endParaRPr lang="en-US"/>
        </a:p>
      </dgm:t>
    </dgm:pt>
    <dgm:pt modelId="{EC3C265B-EE30-B24F-A966-19F4A1FA1600}">
      <dgm:prSet/>
      <dgm:spPr/>
      <dgm:t>
        <a:bodyPr/>
        <a:lstStyle/>
        <a:p>
          <a:r>
            <a:rPr lang="en-US" dirty="0"/>
            <a:t>visitor</a:t>
          </a:r>
        </a:p>
      </dgm:t>
    </dgm:pt>
    <dgm:pt modelId="{2A4995AD-2440-EF42-815A-B5FCDA8C21D1}" type="parTrans" cxnId="{91AC2B99-E47E-C347-8914-A5ED9F7BBB6E}">
      <dgm:prSet/>
      <dgm:spPr/>
      <dgm:t>
        <a:bodyPr/>
        <a:lstStyle/>
        <a:p>
          <a:endParaRPr lang="en-US"/>
        </a:p>
      </dgm:t>
    </dgm:pt>
    <dgm:pt modelId="{FA8D86A1-1007-AA48-BB88-00B301FD6065}" type="sibTrans" cxnId="{91AC2B99-E47E-C347-8914-A5ED9F7BBB6E}">
      <dgm:prSet/>
      <dgm:spPr/>
      <dgm:t>
        <a:bodyPr/>
        <a:lstStyle/>
        <a:p>
          <a:endParaRPr lang="en-US"/>
        </a:p>
      </dgm:t>
    </dgm:pt>
    <dgm:pt modelId="{C3663C3E-3BE8-4F47-9178-5064B38D21C9}" type="pres">
      <dgm:prSet presAssocID="{8411A15B-07C4-AB4A-BAD2-2780BFE687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1038A5-4488-744D-A1AD-396F22BCE436}" type="pres">
      <dgm:prSet presAssocID="{E4B910CA-4FEC-4448-80ED-87AC270670CC}" presName="hierRoot1" presStyleCnt="0"/>
      <dgm:spPr/>
    </dgm:pt>
    <dgm:pt modelId="{DA23FB14-D345-CA41-A791-BAA36ED8E0D9}" type="pres">
      <dgm:prSet presAssocID="{E4B910CA-4FEC-4448-80ED-87AC270670CC}" presName="composite" presStyleCnt="0"/>
      <dgm:spPr/>
    </dgm:pt>
    <dgm:pt modelId="{438485DA-61F9-E04D-A0E8-85BF4E805086}" type="pres">
      <dgm:prSet presAssocID="{E4B910CA-4FEC-4448-80ED-87AC270670CC}" presName="background" presStyleLbl="node0" presStyleIdx="0" presStyleCnt="1"/>
      <dgm:spPr/>
    </dgm:pt>
    <dgm:pt modelId="{7D222873-5FC0-9143-93D2-7A1D346D55AF}" type="pres">
      <dgm:prSet presAssocID="{E4B910CA-4FEC-4448-80ED-87AC270670CC}" presName="text" presStyleLbl="fgAcc0" presStyleIdx="0" presStyleCnt="1">
        <dgm:presLayoutVars>
          <dgm:chPref val="3"/>
        </dgm:presLayoutVars>
      </dgm:prSet>
      <dgm:spPr/>
    </dgm:pt>
    <dgm:pt modelId="{E6FB40C4-F571-774D-B0B7-CE5CAFAB7EA5}" type="pres">
      <dgm:prSet presAssocID="{E4B910CA-4FEC-4448-80ED-87AC270670CC}" presName="hierChild2" presStyleCnt="0"/>
      <dgm:spPr/>
    </dgm:pt>
    <dgm:pt modelId="{6CA53776-3AF3-F84A-800C-15E9CADE2667}" type="pres">
      <dgm:prSet presAssocID="{005AA77C-1DEE-AA4E-A7AF-B58C42BA4B40}" presName="Name10" presStyleLbl="parChTrans1D2" presStyleIdx="0" presStyleCnt="4"/>
      <dgm:spPr/>
    </dgm:pt>
    <dgm:pt modelId="{276C060D-C574-404A-9F52-36DC34862712}" type="pres">
      <dgm:prSet presAssocID="{8CE8AE78-9BD5-E647-AA23-00F5A190FE24}" presName="hierRoot2" presStyleCnt="0"/>
      <dgm:spPr/>
    </dgm:pt>
    <dgm:pt modelId="{E402FF2C-2756-F749-979B-EF614BF7243C}" type="pres">
      <dgm:prSet presAssocID="{8CE8AE78-9BD5-E647-AA23-00F5A190FE24}" presName="composite2" presStyleCnt="0"/>
      <dgm:spPr/>
    </dgm:pt>
    <dgm:pt modelId="{E4E24822-FC29-3C4B-8BF4-D70B3796DF67}" type="pres">
      <dgm:prSet presAssocID="{8CE8AE78-9BD5-E647-AA23-00F5A190FE24}" presName="background2" presStyleLbl="asst1" presStyleIdx="0" presStyleCnt="3"/>
      <dgm:spPr/>
    </dgm:pt>
    <dgm:pt modelId="{3B296D32-CB2E-5D4A-9E2A-030F3F27A53C}" type="pres">
      <dgm:prSet presAssocID="{8CE8AE78-9BD5-E647-AA23-00F5A190FE24}" presName="text2" presStyleLbl="fgAcc2" presStyleIdx="0" presStyleCnt="4">
        <dgm:presLayoutVars>
          <dgm:chPref val="3"/>
        </dgm:presLayoutVars>
      </dgm:prSet>
      <dgm:spPr/>
    </dgm:pt>
    <dgm:pt modelId="{FC428D9B-A575-0843-8047-93442A5CC079}" type="pres">
      <dgm:prSet presAssocID="{8CE8AE78-9BD5-E647-AA23-00F5A190FE24}" presName="hierChild3" presStyleCnt="0"/>
      <dgm:spPr/>
    </dgm:pt>
    <dgm:pt modelId="{6F1074C7-632C-8842-818A-8EC10FFE0F7F}" type="pres">
      <dgm:prSet presAssocID="{F613BED9-274A-C847-B9BF-D2C3428F6A32}" presName="Name17" presStyleLbl="parChTrans1D3" presStyleIdx="0" presStyleCnt="7"/>
      <dgm:spPr/>
    </dgm:pt>
    <dgm:pt modelId="{A037FCE5-F3BB-3A49-9356-6243C3A8AAA2}" type="pres">
      <dgm:prSet presAssocID="{A483C762-115C-674D-B2F7-F669E568FD30}" presName="hierRoot3" presStyleCnt="0"/>
      <dgm:spPr/>
    </dgm:pt>
    <dgm:pt modelId="{073F9549-D456-8D49-917C-50160D4381EC}" type="pres">
      <dgm:prSet presAssocID="{A483C762-115C-674D-B2F7-F669E568FD30}" presName="composite3" presStyleCnt="0"/>
      <dgm:spPr/>
    </dgm:pt>
    <dgm:pt modelId="{04AC8000-9FCB-AA42-8A4A-79E820106AEB}" type="pres">
      <dgm:prSet presAssocID="{A483C762-115C-674D-B2F7-F669E568FD30}" presName="background3" presStyleLbl="asst1" presStyleIdx="1" presStyleCnt="3"/>
      <dgm:spPr/>
    </dgm:pt>
    <dgm:pt modelId="{77B74A7A-4BD6-094B-A33D-56D901ABFEE1}" type="pres">
      <dgm:prSet presAssocID="{A483C762-115C-674D-B2F7-F669E568FD30}" presName="text3" presStyleLbl="fgAcc3" presStyleIdx="0" presStyleCnt="7">
        <dgm:presLayoutVars>
          <dgm:chPref val="3"/>
        </dgm:presLayoutVars>
      </dgm:prSet>
      <dgm:spPr/>
    </dgm:pt>
    <dgm:pt modelId="{DFF9022F-FBE3-144A-9094-B93AECD13BF6}" type="pres">
      <dgm:prSet presAssocID="{A483C762-115C-674D-B2F7-F669E568FD30}" presName="hierChild4" presStyleCnt="0"/>
      <dgm:spPr/>
    </dgm:pt>
    <dgm:pt modelId="{24671692-4FE2-444C-A2DA-9CAAE9018D5F}" type="pres">
      <dgm:prSet presAssocID="{85CAD4A0-5AE8-1748-8AB6-48A6730D7F21}" presName="Name17" presStyleLbl="parChTrans1D3" presStyleIdx="1" presStyleCnt="7"/>
      <dgm:spPr/>
    </dgm:pt>
    <dgm:pt modelId="{9D21D484-C8AD-6F48-A250-A6C4E005FFB3}" type="pres">
      <dgm:prSet presAssocID="{A8AA8819-2465-9A44-A912-2BCC861CCD0D}" presName="hierRoot3" presStyleCnt="0"/>
      <dgm:spPr/>
    </dgm:pt>
    <dgm:pt modelId="{1A10041E-5577-B54D-91E6-11CA41A2EF69}" type="pres">
      <dgm:prSet presAssocID="{A8AA8819-2465-9A44-A912-2BCC861CCD0D}" presName="composite3" presStyleCnt="0"/>
      <dgm:spPr/>
    </dgm:pt>
    <dgm:pt modelId="{4854DC6A-5C53-9645-A921-7E834DFA24E8}" type="pres">
      <dgm:prSet presAssocID="{A8AA8819-2465-9A44-A912-2BCC861CCD0D}" presName="background3" presStyleLbl="asst1" presStyleIdx="2" presStyleCnt="3"/>
      <dgm:spPr/>
    </dgm:pt>
    <dgm:pt modelId="{9E7AEC68-0896-DE43-BAD4-0B177AFEDE25}" type="pres">
      <dgm:prSet presAssocID="{A8AA8819-2465-9A44-A912-2BCC861CCD0D}" presName="text3" presStyleLbl="fgAcc3" presStyleIdx="1" presStyleCnt="7">
        <dgm:presLayoutVars>
          <dgm:chPref val="3"/>
        </dgm:presLayoutVars>
      </dgm:prSet>
      <dgm:spPr/>
    </dgm:pt>
    <dgm:pt modelId="{7C1E4DAE-7849-E541-BF56-1834B196C337}" type="pres">
      <dgm:prSet presAssocID="{A8AA8819-2465-9A44-A912-2BCC861CCD0D}" presName="hierChild4" presStyleCnt="0"/>
      <dgm:spPr/>
    </dgm:pt>
    <dgm:pt modelId="{D6DF0A25-C8FA-F247-866D-06EFF0DBC236}" type="pres">
      <dgm:prSet presAssocID="{4B078619-8C46-6E4A-AE60-82C9D2E9C8E4}" presName="Name10" presStyleLbl="parChTrans1D2" presStyleIdx="1" presStyleCnt="4"/>
      <dgm:spPr/>
    </dgm:pt>
    <dgm:pt modelId="{8C40004F-7FB3-3144-A07C-E1610A65CBAC}" type="pres">
      <dgm:prSet presAssocID="{65405E1C-BA9C-A340-9FE0-019E801628C0}" presName="hierRoot2" presStyleCnt="0"/>
      <dgm:spPr/>
    </dgm:pt>
    <dgm:pt modelId="{E290A025-AE37-594D-8C96-FF2436E18BEB}" type="pres">
      <dgm:prSet presAssocID="{65405E1C-BA9C-A340-9FE0-019E801628C0}" presName="composite2" presStyleCnt="0"/>
      <dgm:spPr/>
    </dgm:pt>
    <dgm:pt modelId="{1E5FCD52-F815-DD4A-A720-E02CD26B1A15}" type="pres">
      <dgm:prSet presAssocID="{65405E1C-BA9C-A340-9FE0-019E801628C0}" presName="background2" presStyleLbl="node2" presStyleIdx="0" presStyleCnt="3"/>
      <dgm:spPr/>
    </dgm:pt>
    <dgm:pt modelId="{FD151D47-2CB0-E547-AAF9-7B29CDE5043E}" type="pres">
      <dgm:prSet presAssocID="{65405E1C-BA9C-A340-9FE0-019E801628C0}" presName="text2" presStyleLbl="fgAcc2" presStyleIdx="1" presStyleCnt="4">
        <dgm:presLayoutVars>
          <dgm:chPref val="3"/>
        </dgm:presLayoutVars>
      </dgm:prSet>
      <dgm:spPr/>
    </dgm:pt>
    <dgm:pt modelId="{8C2671A5-6001-B74A-93C4-EE131D0F1161}" type="pres">
      <dgm:prSet presAssocID="{65405E1C-BA9C-A340-9FE0-019E801628C0}" presName="hierChild3" presStyleCnt="0"/>
      <dgm:spPr/>
    </dgm:pt>
    <dgm:pt modelId="{1CFC9814-497C-9140-9ACB-9AA04F2BE9C9}" type="pres">
      <dgm:prSet presAssocID="{1A7D0A3C-5CC7-A441-804E-BB60E6E3861C}" presName="Name17" presStyleLbl="parChTrans1D3" presStyleIdx="2" presStyleCnt="7"/>
      <dgm:spPr/>
    </dgm:pt>
    <dgm:pt modelId="{9A94822C-B1FB-6446-8B2D-4C3FB076947C}" type="pres">
      <dgm:prSet presAssocID="{643BC8D7-2C84-FF4E-B365-B8A962EEC883}" presName="hierRoot3" presStyleCnt="0"/>
      <dgm:spPr/>
    </dgm:pt>
    <dgm:pt modelId="{86B85E06-74EC-414E-BD2C-A48B4F2967A6}" type="pres">
      <dgm:prSet presAssocID="{643BC8D7-2C84-FF4E-B365-B8A962EEC883}" presName="composite3" presStyleCnt="0"/>
      <dgm:spPr/>
    </dgm:pt>
    <dgm:pt modelId="{1524201E-3981-3944-8194-B9F9A443C1AB}" type="pres">
      <dgm:prSet presAssocID="{643BC8D7-2C84-FF4E-B365-B8A962EEC883}" presName="background3" presStyleLbl="node3" presStyleIdx="0" presStyleCnt="5"/>
      <dgm:spPr/>
    </dgm:pt>
    <dgm:pt modelId="{B369EF79-27A0-204B-ADA0-BA3AA3108B93}" type="pres">
      <dgm:prSet presAssocID="{643BC8D7-2C84-FF4E-B365-B8A962EEC883}" presName="text3" presStyleLbl="fgAcc3" presStyleIdx="2" presStyleCnt="7">
        <dgm:presLayoutVars>
          <dgm:chPref val="3"/>
        </dgm:presLayoutVars>
      </dgm:prSet>
      <dgm:spPr/>
    </dgm:pt>
    <dgm:pt modelId="{CC110E22-1C73-5749-829A-3295A66B0D7A}" type="pres">
      <dgm:prSet presAssocID="{643BC8D7-2C84-FF4E-B365-B8A962EEC883}" presName="hierChild4" presStyleCnt="0"/>
      <dgm:spPr/>
    </dgm:pt>
    <dgm:pt modelId="{BDF503EE-4CCB-BB40-ADCA-223F4507CF3B}" type="pres">
      <dgm:prSet presAssocID="{736E2653-4313-674F-B458-5F704E7D0558}" presName="Name17" presStyleLbl="parChTrans1D3" presStyleIdx="3" presStyleCnt="7"/>
      <dgm:spPr/>
    </dgm:pt>
    <dgm:pt modelId="{3204D37E-658A-C34A-8318-921F42DBF290}" type="pres">
      <dgm:prSet presAssocID="{46255166-6B9E-EC46-804D-377FC4E4BBB9}" presName="hierRoot3" presStyleCnt="0"/>
      <dgm:spPr/>
    </dgm:pt>
    <dgm:pt modelId="{72F9837D-E733-0C4F-8E79-E18190F54282}" type="pres">
      <dgm:prSet presAssocID="{46255166-6B9E-EC46-804D-377FC4E4BBB9}" presName="composite3" presStyleCnt="0"/>
      <dgm:spPr/>
    </dgm:pt>
    <dgm:pt modelId="{35C0ACE3-46DC-AE46-AD27-4264E303DF50}" type="pres">
      <dgm:prSet presAssocID="{46255166-6B9E-EC46-804D-377FC4E4BBB9}" presName="background3" presStyleLbl="node3" presStyleIdx="1" presStyleCnt="5"/>
      <dgm:spPr/>
    </dgm:pt>
    <dgm:pt modelId="{0C4840F7-D830-634F-B714-0DC78385AECA}" type="pres">
      <dgm:prSet presAssocID="{46255166-6B9E-EC46-804D-377FC4E4BBB9}" presName="text3" presStyleLbl="fgAcc3" presStyleIdx="3" presStyleCnt="7">
        <dgm:presLayoutVars>
          <dgm:chPref val="3"/>
        </dgm:presLayoutVars>
      </dgm:prSet>
      <dgm:spPr/>
    </dgm:pt>
    <dgm:pt modelId="{5D61C9D4-C407-464A-9C42-36A1E9A367A8}" type="pres">
      <dgm:prSet presAssocID="{46255166-6B9E-EC46-804D-377FC4E4BBB9}" presName="hierChild4" presStyleCnt="0"/>
      <dgm:spPr/>
    </dgm:pt>
    <dgm:pt modelId="{40DB7407-35AC-6C42-8C82-98E80CCAC902}" type="pres">
      <dgm:prSet presAssocID="{9B66D529-7993-224E-917E-46EC8B37955F}" presName="Name10" presStyleLbl="parChTrans1D2" presStyleIdx="2" presStyleCnt="4"/>
      <dgm:spPr/>
    </dgm:pt>
    <dgm:pt modelId="{C1E4E454-CC94-6849-8957-0B2B8CE6EBA9}" type="pres">
      <dgm:prSet presAssocID="{FAE80A79-B95B-9B49-84D5-C99387F68632}" presName="hierRoot2" presStyleCnt="0"/>
      <dgm:spPr/>
    </dgm:pt>
    <dgm:pt modelId="{4BC7EE33-E8D6-5F42-87D1-4FEC5A0220B5}" type="pres">
      <dgm:prSet presAssocID="{FAE80A79-B95B-9B49-84D5-C99387F68632}" presName="composite2" presStyleCnt="0"/>
      <dgm:spPr/>
    </dgm:pt>
    <dgm:pt modelId="{C5FCB60E-6FC9-D149-AB2D-3628A14818A3}" type="pres">
      <dgm:prSet presAssocID="{FAE80A79-B95B-9B49-84D5-C99387F68632}" presName="background2" presStyleLbl="node2" presStyleIdx="1" presStyleCnt="3"/>
      <dgm:spPr/>
    </dgm:pt>
    <dgm:pt modelId="{088F35F5-9D69-2845-B166-A69276848EE5}" type="pres">
      <dgm:prSet presAssocID="{FAE80A79-B95B-9B49-84D5-C99387F68632}" presName="text2" presStyleLbl="fgAcc2" presStyleIdx="2" presStyleCnt="4">
        <dgm:presLayoutVars>
          <dgm:chPref val="3"/>
        </dgm:presLayoutVars>
      </dgm:prSet>
      <dgm:spPr/>
    </dgm:pt>
    <dgm:pt modelId="{1862262E-3314-8446-8DE1-7F38E14AC927}" type="pres">
      <dgm:prSet presAssocID="{FAE80A79-B95B-9B49-84D5-C99387F68632}" presName="hierChild3" presStyleCnt="0"/>
      <dgm:spPr/>
    </dgm:pt>
    <dgm:pt modelId="{5891D6F8-14BB-464A-ACA2-841B89C67105}" type="pres">
      <dgm:prSet presAssocID="{1F737E7A-4E5B-2144-A595-D6888BA187B9}" presName="Name17" presStyleLbl="parChTrans1D3" presStyleIdx="4" presStyleCnt="7"/>
      <dgm:spPr/>
    </dgm:pt>
    <dgm:pt modelId="{20A87B17-5AC4-9049-AEEF-4B95220A0AB7}" type="pres">
      <dgm:prSet presAssocID="{7E06FF33-02EC-424A-9F94-8CC586FDFCC0}" presName="hierRoot3" presStyleCnt="0"/>
      <dgm:spPr/>
    </dgm:pt>
    <dgm:pt modelId="{AC78DFE8-354C-9244-B706-253AD57732B6}" type="pres">
      <dgm:prSet presAssocID="{7E06FF33-02EC-424A-9F94-8CC586FDFCC0}" presName="composite3" presStyleCnt="0"/>
      <dgm:spPr/>
    </dgm:pt>
    <dgm:pt modelId="{FAEB1AEC-4EF6-7246-9EC0-4EA30255D8F9}" type="pres">
      <dgm:prSet presAssocID="{7E06FF33-02EC-424A-9F94-8CC586FDFCC0}" presName="background3" presStyleLbl="node3" presStyleIdx="2" presStyleCnt="5"/>
      <dgm:spPr/>
    </dgm:pt>
    <dgm:pt modelId="{CEE11CB8-128F-344E-8371-F6CD946F0F96}" type="pres">
      <dgm:prSet presAssocID="{7E06FF33-02EC-424A-9F94-8CC586FDFCC0}" presName="text3" presStyleLbl="fgAcc3" presStyleIdx="4" presStyleCnt="7">
        <dgm:presLayoutVars>
          <dgm:chPref val="3"/>
        </dgm:presLayoutVars>
      </dgm:prSet>
      <dgm:spPr/>
    </dgm:pt>
    <dgm:pt modelId="{28A9BB1D-4B74-5940-8A65-C627AD7FEA3A}" type="pres">
      <dgm:prSet presAssocID="{7E06FF33-02EC-424A-9F94-8CC586FDFCC0}" presName="hierChild4" presStyleCnt="0"/>
      <dgm:spPr/>
    </dgm:pt>
    <dgm:pt modelId="{FAA47CE3-076C-844C-B01A-1AECFA7A34A1}" type="pres">
      <dgm:prSet presAssocID="{E8DB3391-CC2C-0C4F-B31F-F8B89B4A9828}" presName="Name10" presStyleLbl="parChTrans1D2" presStyleIdx="3" presStyleCnt="4"/>
      <dgm:spPr/>
    </dgm:pt>
    <dgm:pt modelId="{00C8106B-485C-7B40-969B-B5354CCA178A}" type="pres">
      <dgm:prSet presAssocID="{C56DCEDE-FAD8-8949-A3E2-B253437F7A85}" presName="hierRoot2" presStyleCnt="0"/>
      <dgm:spPr/>
    </dgm:pt>
    <dgm:pt modelId="{BCFA692F-7629-5B40-9022-C72E95D46039}" type="pres">
      <dgm:prSet presAssocID="{C56DCEDE-FAD8-8949-A3E2-B253437F7A85}" presName="composite2" presStyleCnt="0"/>
      <dgm:spPr/>
    </dgm:pt>
    <dgm:pt modelId="{F5E578A2-C225-D144-8B56-029A3BD06918}" type="pres">
      <dgm:prSet presAssocID="{C56DCEDE-FAD8-8949-A3E2-B253437F7A85}" presName="background2" presStyleLbl="node2" presStyleIdx="2" presStyleCnt="3"/>
      <dgm:spPr/>
    </dgm:pt>
    <dgm:pt modelId="{219C7A3A-96B6-2540-8ACE-F9498DB1FE0B}" type="pres">
      <dgm:prSet presAssocID="{C56DCEDE-FAD8-8949-A3E2-B253437F7A85}" presName="text2" presStyleLbl="fgAcc2" presStyleIdx="3" presStyleCnt="4">
        <dgm:presLayoutVars>
          <dgm:chPref val="3"/>
        </dgm:presLayoutVars>
      </dgm:prSet>
      <dgm:spPr/>
    </dgm:pt>
    <dgm:pt modelId="{689E5C50-D749-F446-BF18-5EC4DB226F16}" type="pres">
      <dgm:prSet presAssocID="{C56DCEDE-FAD8-8949-A3E2-B253437F7A85}" presName="hierChild3" presStyleCnt="0"/>
      <dgm:spPr/>
    </dgm:pt>
    <dgm:pt modelId="{DC5E9C39-6D1A-1542-A9FF-5DA94499BC53}" type="pres">
      <dgm:prSet presAssocID="{DEFE8DE3-C8AA-BE4A-A01B-9A3E9138B006}" presName="Name17" presStyleLbl="parChTrans1D3" presStyleIdx="5" presStyleCnt="7"/>
      <dgm:spPr/>
    </dgm:pt>
    <dgm:pt modelId="{A505F580-A049-974A-B2DD-F509C83033B8}" type="pres">
      <dgm:prSet presAssocID="{F775E824-4442-DA4D-9C3E-E5E558DD1E7F}" presName="hierRoot3" presStyleCnt="0"/>
      <dgm:spPr/>
    </dgm:pt>
    <dgm:pt modelId="{DA513CB8-4DFC-E34F-B9A6-07E5F94D1DEE}" type="pres">
      <dgm:prSet presAssocID="{F775E824-4442-DA4D-9C3E-E5E558DD1E7F}" presName="composite3" presStyleCnt="0"/>
      <dgm:spPr/>
    </dgm:pt>
    <dgm:pt modelId="{985B9063-E0A7-FE42-9C37-5BBE79D93856}" type="pres">
      <dgm:prSet presAssocID="{F775E824-4442-DA4D-9C3E-E5E558DD1E7F}" presName="background3" presStyleLbl="node3" presStyleIdx="3" presStyleCnt="5"/>
      <dgm:spPr/>
    </dgm:pt>
    <dgm:pt modelId="{D05C2EA4-4996-4D40-9AB8-182895E8EC88}" type="pres">
      <dgm:prSet presAssocID="{F775E824-4442-DA4D-9C3E-E5E558DD1E7F}" presName="text3" presStyleLbl="fgAcc3" presStyleIdx="5" presStyleCnt="7">
        <dgm:presLayoutVars>
          <dgm:chPref val="3"/>
        </dgm:presLayoutVars>
      </dgm:prSet>
      <dgm:spPr/>
    </dgm:pt>
    <dgm:pt modelId="{53C50C8C-FFFC-A745-993A-F5EC3E4AA44C}" type="pres">
      <dgm:prSet presAssocID="{F775E824-4442-DA4D-9C3E-E5E558DD1E7F}" presName="hierChild4" presStyleCnt="0"/>
      <dgm:spPr/>
    </dgm:pt>
    <dgm:pt modelId="{E7A10BA0-9DB9-A34D-AB7D-1E5F48F96EE5}" type="pres">
      <dgm:prSet presAssocID="{2A4995AD-2440-EF42-815A-B5FCDA8C21D1}" presName="Name17" presStyleLbl="parChTrans1D3" presStyleIdx="6" presStyleCnt="7"/>
      <dgm:spPr/>
    </dgm:pt>
    <dgm:pt modelId="{0201F48D-2264-814A-AAB8-B529653A1825}" type="pres">
      <dgm:prSet presAssocID="{EC3C265B-EE30-B24F-A966-19F4A1FA1600}" presName="hierRoot3" presStyleCnt="0"/>
      <dgm:spPr/>
    </dgm:pt>
    <dgm:pt modelId="{4A9EEF42-1F0A-744D-8886-28A4E77E1A9C}" type="pres">
      <dgm:prSet presAssocID="{EC3C265B-EE30-B24F-A966-19F4A1FA1600}" presName="composite3" presStyleCnt="0"/>
      <dgm:spPr/>
    </dgm:pt>
    <dgm:pt modelId="{CC0DBCEF-A86C-A84C-B75E-B4BC68BF8AAD}" type="pres">
      <dgm:prSet presAssocID="{EC3C265B-EE30-B24F-A966-19F4A1FA1600}" presName="background3" presStyleLbl="node3" presStyleIdx="4" presStyleCnt="5"/>
      <dgm:spPr/>
    </dgm:pt>
    <dgm:pt modelId="{8CBB6799-9C9A-C74B-9D93-CEB993074482}" type="pres">
      <dgm:prSet presAssocID="{EC3C265B-EE30-B24F-A966-19F4A1FA1600}" presName="text3" presStyleLbl="fgAcc3" presStyleIdx="6" presStyleCnt="7">
        <dgm:presLayoutVars>
          <dgm:chPref val="3"/>
        </dgm:presLayoutVars>
      </dgm:prSet>
      <dgm:spPr/>
    </dgm:pt>
    <dgm:pt modelId="{97E1304F-65C9-1340-B378-8377664C4EB1}" type="pres">
      <dgm:prSet presAssocID="{EC3C265B-EE30-B24F-A966-19F4A1FA1600}" presName="hierChild4" presStyleCnt="0"/>
      <dgm:spPr/>
    </dgm:pt>
  </dgm:ptLst>
  <dgm:cxnLst>
    <dgm:cxn modelId="{31968F06-C9E9-0B46-B1A8-2EA4B142BF61}" type="presOf" srcId="{E8DB3391-CC2C-0C4F-B31F-F8B89B4A9828}" destId="{FAA47CE3-076C-844C-B01A-1AECFA7A34A1}" srcOrd="0" destOrd="0" presId="urn:microsoft.com/office/officeart/2005/8/layout/hierarchy1"/>
    <dgm:cxn modelId="{17A88D09-94D6-AF4C-856B-418FB2423992}" type="presOf" srcId="{643BC8D7-2C84-FF4E-B365-B8A962EEC883}" destId="{B369EF79-27A0-204B-ADA0-BA3AA3108B93}" srcOrd="0" destOrd="0" presId="urn:microsoft.com/office/officeart/2005/8/layout/hierarchy1"/>
    <dgm:cxn modelId="{77ED120A-79D6-484C-AF58-92A034DA1C7E}" type="presOf" srcId="{A483C762-115C-674D-B2F7-F669E568FD30}" destId="{77B74A7A-4BD6-094B-A33D-56D901ABFEE1}" srcOrd="0" destOrd="0" presId="urn:microsoft.com/office/officeart/2005/8/layout/hierarchy1"/>
    <dgm:cxn modelId="{9508520F-95DE-C647-80A2-20996B9163F9}" type="presOf" srcId="{7E06FF33-02EC-424A-9F94-8CC586FDFCC0}" destId="{CEE11CB8-128F-344E-8371-F6CD946F0F96}" srcOrd="0" destOrd="0" presId="urn:microsoft.com/office/officeart/2005/8/layout/hierarchy1"/>
    <dgm:cxn modelId="{9A012610-1757-1B4E-9C96-7D17F29AC66F}" type="presOf" srcId="{F613BED9-274A-C847-B9BF-D2C3428F6A32}" destId="{6F1074C7-632C-8842-818A-8EC10FFE0F7F}" srcOrd="0" destOrd="0" presId="urn:microsoft.com/office/officeart/2005/8/layout/hierarchy1"/>
    <dgm:cxn modelId="{AFC53315-B8D3-C94B-BBC9-49998117868E}" srcId="{E4B910CA-4FEC-4448-80ED-87AC270670CC}" destId="{C56DCEDE-FAD8-8949-A3E2-B253437F7A85}" srcOrd="3" destOrd="0" parTransId="{E8DB3391-CC2C-0C4F-B31F-F8B89B4A9828}" sibTransId="{164A6EB0-81C5-584D-BA8F-B3D78C8A7035}"/>
    <dgm:cxn modelId="{4563C525-AB05-3541-9DE6-904004835091}" type="presOf" srcId="{736E2653-4313-674F-B458-5F704E7D0558}" destId="{BDF503EE-4CCB-BB40-ADCA-223F4507CF3B}" srcOrd="0" destOrd="0" presId="urn:microsoft.com/office/officeart/2005/8/layout/hierarchy1"/>
    <dgm:cxn modelId="{8786C130-18AD-774B-BEAE-FF3AB05EC8FA}" srcId="{E4B910CA-4FEC-4448-80ED-87AC270670CC}" destId="{8CE8AE78-9BD5-E647-AA23-00F5A190FE24}" srcOrd="0" destOrd="0" parTransId="{005AA77C-1DEE-AA4E-A7AF-B58C42BA4B40}" sibTransId="{D18FDFBD-34A3-F041-B573-92C57C48DFAB}"/>
    <dgm:cxn modelId="{2EAEF63A-565C-8E40-B104-0DD2CC8536F9}" type="presOf" srcId="{1F737E7A-4E5B-2144-A595-D6888BA187B9}" destId="{5891D6F8-14BB-464A-ACA2-841B89C67105}" srcOrd="0" destOrd="0" presId="urn:microsoft.com/office/officeart/2005/8/layout/hierarchy1"/>
    <dgm:cxn modelId="{187D653E-FC24-F24C-BAD7-694BD0FD8303}" type="presOf" srcId="{F775E824-4442-DA4D-9C3E-E5E558DD1E7F}" destId="{D05C2EA4-4996-4D40-9AB8-182895E8EC88}" srcOrd="0" destOrd="0" presId="urn:microsoft.com/office/officeart/2005/8/layout/hierarchy1"/>
    <dgm:cxn modelId="{70E9DD3F-3E73-454D-9ACB-6550E8ADF7E2}" type="presOf" srcId="{EC3C265B-EE30-B24F-A966-19F4A1FA1600}" destId="{8CBB6799-9C9A-C74B-9D93-CEB993074482}" srcOrd="0" destOrd="0" presId="urn:microsoft.com/office/officeart/2005/8/layout/hierarchy1"/>
    <dgm:cxn modelId="{73766942-0C4B-0B4C-94A2-39B509909610}" type="presOf" srcId="{46255166-6B9E-EC46-804D-377FC4E4BBB9}" destId="{0C4840F7-D830-634F-B714-0DC78385AECA}" srcOrd="0" destOrd="0" presId="urn:microsoft.com/office/officeart/2005/8/layout/hierarchy1"/>
    <dgm:cxn modelId="{50F9C245-2D1B-C84D-84A0-EE475128F7DC}" type="presOf" srcId="{005AA77C-1DEE-AA4E-A7AF-B58C42BA4B40}" destId="{6CA53776-3AF3-F84A-800C-15E9CADE2667}" srcOrd="0" destOrd="0" presId="urn:microsoft.com/office/officeart/2005/8/layout/hierarchy1"/>
    <dgm:cxn modelId="{FEDDED49-5BA7-EA4C-85CD-AE87E212BF28}" type="presOf" srcId="{E4B910CA-4FEC-4448-80ED-87AC270670CC}" destId="{7D222873-5FC0-9143-93D2-7A1D346D55AF}" srcOrd="0" destOrd="0" presId="urn:microsoft.com/office/officeart/2005/8/layout/hierarchy1"/>
    <dgm:cxn modelId="{C2A3B94B-A6D2-614F-AF68-98F955F8B7B0}" srcId="{FAE80A79-B95B-9B49-84D5-C99387F68632}" destId="{7E06FF33-02EC-424A-9F94-8CC586FDFCC0}" srcOrd="0" destOrd="0" parTransId="{1F737E7A-4E5B-2144-A595-D6888BA187B9}" sibTransId="{6BAFC89B-1C69-E14D-BB6C-7DCB92759E8F}"/>
    <dgm:cxn modelId="{E907C655-A26F-1E49-9F7F-D29BEA002133}" type="presOf" srcId="{4B078619-8C46-6E4A-AE60-82C9D2E9C8E4}" destId="{D6DF0A25-C8FA-F247-866D-06EFF0DBC236}" srcOrd="0" destOrd="0" presId="urn:microsoft.com/office/officeart/2005/8/layout/hierarchy1"/>
    <dgm:cxn modelId="{40485A5B-BC8A-2A45-AAC0-0EF1092418D1}" type="presOf" srcId="{65405E1C-BA9C-A340-9FE0-019E801628C0}" destId="{FD151D47-2CB0-E547-AAF9-7B29CDE5043E}" srcOrd="0" destOrd="0" presId="urn:microsoft.com/office/officeart/2005/8/layout/hierarchy1"/>
    <dgm:cxn modelId="{531E606B-1625-2048-88B7-BE904034AAE1}" type="presOf" srcId="{2A4995AD-2440-EF42-815A-B5FCDA8C21D1}" destId="{E7A10BA0-9DB9-A34D-AB7D-1E5F48F96EE5}" srcOrd="0" destOrd="0" presId="urn:microsoft.com/office/officeart/2005/8/layout/hierarchy1"/>
    <dgm:cxn modelId="{FFB3AB7F-43B8-CA42-8A65-0EC715EAAE12}" type="presOf" srcId="{9B66D529-7993-224E-917E-46EC8B37955F}" destId="{40DB7407-35AC-6C42-8C82-98E80CCAC902}" srcOrd="0" destOrd="0" presId="urn:microsoft.com/office/officeart/2005/8/layout/hierarchy1"/>
    <dgm:cxn modelId="{6046C381-2384-9E47-BA11-573105EA6072}" type="presOf" srcId="{8CE8AE78-9BD5-E647-AA23-00F5A190FE24}" destId="{3B296D32-CB2E-5D4A-9E2A-030F3F27A53C}" srcOrd="0" destOrd="0" presId="urn:microsoft.com/office/officeart/2005/8/layout/hierarchy1"/>
    <dgm:cxn modelId="{4E485A86-60CF-5746-859C-75D3EDAD4C68}" srcId="{C56DCEDE-FAD8-8949-A3E2-B253437F7A85}" destId="{F775E824-4442-DA4D-9C3E-E5E558DD1E7F}" srcOrd="0" destOrd="0" parTransId="{DEFE8DE3-C8AA-BE4A-A01B-9A3E9138B006}" sibTransId="{7611B1D9-1F3E-E747-8542-B2E609AE2C2E}"/>
    <dgm:cxn modelId="{A9E51893-CB05-4145-AC2A-2B128537C171}" srcId="{65405E1C-BA9C-A340-9FE0-019E801628C0}" destId="{46255166-6B9E-EC46-804D-377FC4E4BBB9}" srcOrd="1" destOrd="0" parTransId="{736E2653-4313-674F-B458-5F704E7D0558}" sibTransId="{A0239F6B-CE00-4146-83B4-96E1DD505355}"/>
    <dgm:cxn modelId="{91AC2B99-E47E-C347-8914-A5ED9F7BBB6E}" srcId="{C56DCEDE-FAD8-8949-A3E2-B253437F7A85}" destId="{EC3C265B-EE30-B24F-A966-19F4A1FA1600}" srcOrd="1" destOrd="0" parTransId="{2A4995AD-2440-EF42-815A-B5FCDA8C21D1}" sibTransId="{FA8D86A1-1007-AA48-BB88-00B301FD6065}"/>
    <dgm:cxn modelId="{B2CF4B99-6858-B044-8CEA-2EF82EF67B32}" type="presOf" srcId="{FAE80A79-B95B-9B49-84D5-C99387F68632}" destId="{088F35F5-9D69-2845-B166-A69276848EE5}" srcOrd="0" destOrd="0" presId="urn:microsoft.com/office/officeart/2005/8/layout/hierarchy1"/>
    <dgm:cxn modelId="{6A29E899-C162-A143-B390-279AF528467E}" type="presOf" srcId="{DEFE8DE3-C8AA-BE4A-A01B-9A3E9138B006}" destId="{DC5E9C39-6D1A-1542-A9FF-5DA94499BC53}" srcOrd="0" destOrd="0" presId="urn:microsoft.com/office/officeart/2005/8/layout/hierarchy1"/>
    <dgm:cxn modelId="{D2E225A3-CC13-F144-9CBC-D27A01BE8B00}" srcId="{65405E1C-BA9C-A340-9FE0-019E801628C0}" destId="{643BC8D7-2C84-FF4E-B365-B8A962EEC883}" srcOrd="0" destOrd="0" parTransId="{1A7D0A3C-5CC7-A441-804E-BB60E6E3861C}" sibTransId="{74B91423-2F6E-4345-BF53-BEDA1A39575A}"/>
    <dgm:cxn modelId="{19A45CA5-B3CE-0E4A-864F-84788BEB6F94}" type="presOf" srcId="{C56DCEDE-FAD8-8949-A3E2-B253437F7A85}" destId="{219C7A3A-96B6-2540-8ACE-F9498DB1FE0B}" srcOrd="0" destOrd="0" presId="urn:microsoft.com/office/officeart/2005/8/layout/hierarchy1"/>
    <dgm:cxn modelId="{CAD531A8-B764-8345-AF93-1871B79C0D8C}" type="presOf" srcId="{A8AA8819-2465-9A44-A912-2BCC861CCD0D}" destId="{9E7AEC68-0896-DE43-BAD4-0B177AFEDE25}" srcOrd="0" destOrd="0" presId="urn:microsoft.com/office/officeart/2005/8/layout/hierarchy1"/>
    <dgm:cxn modelId="{B373A2AC-FDA9-7A47-85CD-D05F112EA946}" type="presOf" srcId="{1A7D0A3C-5CC7-A441-804E-BB60E6E3861C}" destId="{1CFC9814-497C-9140-9ACB-9AA04F2BE9C9}" srcOrd="0" destOrd="0" presId="urn:microsoft.com/office/officeart/2005/8/layout/hierarchy1"/>
    <dgm:cxn modelId="{8E8386D4-BBCB-5349-A0C5-1FA3C6BC926B}" srcId="{8411A15B-07C4-AB4A-BAD2-2780BFE6874C}" destId="{E4B910CA-4FEC-4448-80ED-87AC270670CC}" srcOrd="0" destOrd="0" parTransId="{2F8F2739-C178-FB41-9556-366990B00B1C}" sibTransId="{F4351EE6-F565-DB4E-83C2-25A445B78F7E}"/>
    <dgm:cxn modelId="{7B9A2BDC-7CE3-744D-8FC2-96D3C2C4E0BB}" srcId="{8CE8AE78-9BD5-E647-AA23-00F5A190FE24}" destId="{A8AA8819-2465-9A44-A912-2BCC861CCD0D}" srcOrd="1" destOrd="0" parTransId="{85CAD4A0-5AE8-1748-8AB6-48A6730D7F21}" sibTransId="{7049DB59-DB90-224E-B668-49D157C8C438}"/>
    <dgm:cxn modelId="{A038E4DC-9053-794B-89CC-A6755887043F}" type="presOf" srcId="{85CAD4A0-5AE8-1748-8AB6-48A6730D7F21}" destId="{24671692-4FE2-444C-A2DA-9CAAE9018D5F}" srcOrd="0" destOrd="0" presId="urn:microsoft.com/office/officeart/2005/8/layout/hierarchy1"/>
    <dgm:cxn modelId="{655F0EDE-9578-3A45-ACFF-0FC3E40C6AE6}" type="presOf" srcId="{8411A15B-07C4-AB4A-BAD2-2780BFE6874C}" destId="{C3663C3E-3BE8-4F47-9178-5064B38D21C9}" srcOrd="0" destOrd="0" presId="urn:microsoft.com/office/officeart/2005/8/layout/hierarchy1"/>
    <dgm:cxn modelId="{5AD34CE0-0C04-744D-A90D-BB52AC05CA28}" srcId="{E4B910CA-4FEC-4448-80ED-87AC270670CC}" destId="{65405E1C-BA9C-A340-9FE0-019E801628C0}" srcOrd="1" destOrd="0" parTransId="{4B078619-8C46-6E4A-AE60-82C9D2E9C8E4}" sibTransId="{1873749D-43B0-014F-8F46-397DCB1E6BEC}"/>
    <dgm:cxn modelId="{CC720BE1-4DB8-F840-97EA-307FD04A2424}" srcId="{E4B910CA-4FEC-4448-80ED-87AC270670CC}" destId="{FAE80A79-B95B-9B49-84D5-C99387F68632}" srcOrd="2" destOrd="0" parTransId="{9B66D529-7993-224E-917E-46EC8B37955F}" sibTransId="{199EE169-FAE4-A24B-BDE2-7641FC4C977A}"/>
    <dgm:cxn modelId="{64223DFD-D707-BC40-A5A2-3A3C18AD9BA4}" srcId="{8CE8AE78-9BD5-E647-AA23-00F5A190FE24}" destId="{A483C762-115C-674D-B2F7-F669E568FD30}" srcOrd="0" destOrd="0" parTransId="{F613BED9-274A-C847-B9BF-D2C3428F6A32}" sibTransId="{F8F9DD38-33C4-394C-87DA-A6378607B6AC}"/>
    <dgm:cxn modelId="{14F859FE-840C-1C4D-BA1F-F4ECEF950065}" type="presParOf" srcId="{C3663C3E-3BE8-4F47-9178-5064B38D21C9}" destId="{451038A5-4488-744D-A1AD-396F22BCE436}" srcOrd="0" destOrd="0" presId="urn:microsoft.com/office/officeart/2005/8/layout/hierarchy1"/>
    <dgm:cxn modelId="{24FC9C30-FEBF-E54D-B756-5E3A09107EB0}" type="presParOf" srcId="{451038A5-4488-744D-A1AD-396F22BCE436}" destId="{DA23FB14-D345-CA41-A791-BAA36ED8E0D9}" srcOrd="0" destOrd="0" presId="urn:microsoft.com/office/officeart/2005/8/layout/hierarchy1"/>
    <dgm:cxn modelId="{05A6B5A4-6C9B-F441-8D87-BFC49639DE09}" type="presParOf" srcId="{DA23FB14-D345-CA41-A791-BAA36ED8E0D9}" destId="{438485DA-61F9-E04D-A0E8-85BF4E805086}" srcOrd="0" destOrd="0" presId="urn:microsoft.com/office/officeart/2005/8/layout/hierarchy1"/>
    <dgm:cxn modelId="{B9476F6D-E5F7-2E46-A0C3-4038AC933F7A}" type="presParOf" srcId="{DA23FB14-D345-CA41-A791-BAA36ED8E0D9}" destId="{7D222873-5FC0-9143-93D2-7A1D346D55AF}" srcOrd="1" destOrd="0" presId="urn:microsoft.com/office/officeart/2005/8/layout/hierarchy1"/>
    <dgm:cxn modelId="{6BC708F2-AF2F-E04C-B038-4A3F68B34572}" type="presParOf" srcId="{451038A5-4488-744D-A1AD-396F22BCE436}" destId="{E6FB40C4-F571-774D-B0B7-CE5CAFAB7EA5}" srcOrd="1" destOrd="0" presId="urn:microsoft.com/office/officeart/2005/8/layout/hierarchy1"/>
    <dgm:cxn modelId="{6EA5E0F4-9F87-BB41-9F3C-3D7DCC9D89D9}" type="presParOf" srcId="{E6FB40C4-F571-774D-B0B7-CE5CAFAB7EA5}" destId="{6CA53776-3AF3-F84A-800C-15E9CADE2667}" srcOrd="0" destOrd="0" presId="urn:microsoft.com/office/officeart/2005/8/layout/hierarchy1"/>
    <dgm:cxn modelId="{86654028-5A20-3D45-B6E3-D9879D448AA2}" type="presParOf" srcId="{E6FB40C4-F571-774D-B0B7-CE5CAFAB7EA5}" destId="{276C060D-C574-404A-9F52-36DC34862712}" srcOrd="1" destOrd="0" presId="urn:microsoft.com/office/officeart/2005/8/layout/hierarchy1"/>
    <dgm:cxn modelId="{70753E25-8CD3-384F-AEB7-03B7543E69E7}" type="presParOf" srcId="{276C060D-C574-404A-9F52-36DC34862712}" destId="{E402FF2C-2756-F749-979B-EF614BF7243C}" srcOrd="0" destOrd="0" presId="urn:microsoft.com/office/officeart/2005/8/layout/hierarchy1"/>
    <dgm:cxn modelId="{82EE4EBB-C138-B543-814B-3232BFF82BE4}" type="presParOf" srcId="{E402FF2C-2756-F749-979B-EF614BF7243C}" destId="{E4E24822-FC29-3C4B-8BF4-D70B3796DF67}" srcOrd="0" destOrd="0" presId="urn:microsoft.com/office/officeart/2005/8/layout/hierarchy1"/>
    <dgm:cxn modelId="{11F1CCAB-CBA0-7B41-8BAC-1FB02F5ED888}" type="presParOf" srcId="{E402FF2C-2756-F749-979B-EF614BF7243C}" destId="{3B296D32-CB2E-5D4A-9E2A-030F3F27A53C}" srcOrd="1" destOrd="0" presId="urn:microsoft.com/office/officeart/2005/8/layout/hierarchy1"/>
    <dgm:cxn modelId="{4FE54032-78B9-2042-A45C-A50C212E3284}" type="presParOf" srcId="{276C060D-C574-404A-9F52-36DC34862712}" destId="{FC428D9B-A575-0843-8047-93442A5CC079}" srcOrd="1" destOrd="0" presId="urn:microsoft.com/office/officeart/2005/8/layout/hierarchy1"/>
    <dgm:cxn modelId="{033EF3AB-E17A-E24B-8808-8B0E5A6914C9}" type="presParOf" srcId="{FC428D9B-A575-0843-8047-93442A5CC079}" destId="{6F1074C7-632C-8842-818A-8EC10FFE0F7F}" srcOrd="0" destOrd="0" presId="urn:microsoft.com/office/officeart/2005/8/layout/hierarchy1"/>
    <dgm:cxn modelId="{004D27BE-18D1-B340-873E-AE8ADE90E27C}" type="presParOf" srcId="{FC428D9B-A575-0843-8047-93442A5CC079}" destId="{A037FCE5-F3BB-3A49-9356-6243C3A8AAA2}" srcOrd="1" destOrd="0" presId="urn:microsoft.com/office/officeart/2005/8/layout/hierarchy1"/>
    <dgm:cxn modelId="{ED8B060E-D4E7-E044-9A73-ED3FEC099F9B}" type="presParOf" srcId="{A037FCE5-F3BB-3A49-9356-6243C3A8AAA2}" destId="{073F9549-D456-8D49-917C-50160D4381EC}" srcOrd="0" destOrd="0" presId="urn:microsoft.com/office/officeart/2005/8/layout/hierarchy1"/>
    <dgm:cxn modelId="{674E082F-F110-2F43-B8A3-363BE1AFC1C4}" type="presParOf" srcId="{073F9549-D456-8D49-917C-50160D4381EC}" destId="{04AC8000-9FCB-AA42-8A4A-79E820106AEB}" srcOrd="0" destOrd="0" presId="urn:microsoft.com/office/officeart/2005/8/layout/hierarchy1"/>
    <dgm:cxn modelId="{B48744AB-EBFB-ED49-9F00-BB16E5A0C397}" type="presParOf" srcId="{073F9549-D456-8D49-917C-50160D4381EC}" destId="{77B74A7A-4BD6-094B-A33D-56D901ABFEE1}" srcOrd="1" destOrd="0" presId="urn:microsoft.com/office/officeart/2005/8/layout/hierarchy1"/>
    <dgm:cxn modelId="{4ABC9597-5B12-FE4A-98F0-E748860E2EA8}" type="presParOf" srcId="{A037FCE5-F3BB-3A49-9356-6243C3A8AAA2}" destId="{DFF9022F-FBE3-144A-9094-B93AECD13BF6}" srcOrd="1" destOrd="0" presId="urn:microsoft.com/office/officeart/2005/8/layout/hierarchy1"/>
    <dgm:cxn modelId="{D190382E-F805-3442-809C-EF997FFCA798}" type="presParOf" srcId="{FC428D9B-A575-0843-8047-93442A5CC079}" destId="{24671692-4FE2-444C-A2DA-9CAAE9018D5F}" srcOrd="2" destOrd="0" presId="urn:microsoft.com/office/officeart/2005/8/layout/hierarchy1"/>
    <dgm:cxn modelId="{2DE38A61-7B59-234A-8CEC-FC275EB5334C}" type="presParOf" srcId="{FC428D9B-A575-0843-8047-93442A5CC079}" destId="{9D21D484-C8AD-6F48-A250-A6C4E005FFB3}" srcOrd="3" destOrd="0" presId="urn:microsoft.com/office/officeart/2005/8/layout/hierarchy1"/>
    <dgm:cxn modelId="{C2C3BD85-AF8D-B545-8B3F-EC3A39A08508}" type="presParOf" srcId="{9D21D484-C8AD-6F48-A250-A6C4E005FFB3}" destId="{1A10041E-5577-B54D-91E6-11CA41A2EF69}" srcOrd="0" destOrd="0" presId="urn:microsoft.com/office/officeart/2005/8/layout/hierarchy1"/>
    <dgm:cxn modelId="{574C41A7-90C7-9149-B007-CE94A1FE4F6E}" type="presParOf" srcId="{1A10041E-5577-B54D-91E6-11CA41A2EF69}" destId="{4854DC6A-5C53-9645-A921-7E834DFA24E8}" srcOrd="0" destOrd="0" presId="urn:microsoft.com/office/officeart/2005/8/layout/hierarchy1"/>
    <dgm:cxn modelId="{9A2913D0-B4BA-174E-B186-496BC47A8825}" type="presParOf" srcId="{1A10041E-5577-B54D-91E6-11CA41A2EF69}" destId="{9E7AEC68-0896-DE43-BAD4-0B177AFEDE25}" srcOrd="1" destOrd="0" presId="urn:microsoft.com/office/officeart/2005/8/layout/hierarchy1"/>
    <dgm:cxn modelId="{42C258F3-AC03-4A4C-BC90-13AEFAB1BF40}" type="presParOf" srcId="{9D21D484-C8AD-6F48-A250-A6C4E005FFB3}" destId="{7C1E4DAE-7849-E541-BF56-1834B196C337}" srcOrd="1" destOrd="0" presId="urn:microsoft.com/office/officeart/2005/8/layout/hierarchy1"/>
    <dgm:cxn modelId="{876A3A96-FCDA-DE47-96C8-F473E375F1EC}" type="presParOf" srcId="{E6FB40C4-F571-774D-B0B7-CE5CAFAB7EA5}" destId="{D6DF0A25-C8FA-F247-866D-06EFF0DBC236}" srcOrd="2" destOrd="0" presId="urn:microsoft.com/office/officeart/2005/8/layout/hierarchy1"/>
    <dgm:cxn modelId="{2F49A8C5-40C9-4F4B-BE46-093B0F5795F7}" type="presParOf" srcId="{E6FB40C4-F571-774D-B0B7-CE5CAFAB7EA5}" destId="{8C40004F-7FB3-3144-A07C-E1610A65CBAC}" srcOrd="3" destOrd="0" presId="urn:microsoft.com/office/officeart/2005/8/layout/hierarchy1"/>
    <dgm:cxn modelId="{01B4317D-BA67-004D-91DB-8001D0E6C460}" type="presParOf" srcId="{8C40004F-7FB3-3144-A07C-E1610A65CBAC}" destId="{E290A025-AE37-594D-8C96-FF2436E18BEB}" srcOrd="0" destOrd="0" presId="urn:microsoft.com/office/officeart/2005/8/layout/hierarchy1"/>
    <dgm:cxn modelId="{A213BE20-1C28-3748-9601-A97683E72E1C}" type="presParOf" srcId="{E290A025-AE37-594D-8C96-FF2436E18BEB}" destId="{1E5FCD52-F815-DD4A-A720-E02CD26B1A15}" srcOrd="0" destOrd="0" presId="urn:microsoft.com/office/officeart/2005/8/layout/hierarchy1"/>
    <dgm:cxn modelId="{B0D6B562-52D4-604C-8D4B-C0F278E986B6}" type="presParOf" srcId="{E290A025-AE37-594D-8C96-FF2436E18BEB}" destId="{FD151D47-2CB0-E547-AAF9-7B29CDE5043E}" srcOrd="1" destOrd="0" presId="urn:microsoft.com/office/officeart/2005/8/layout/hierarchy1"/>
    <dgm:cxn modelId="{F8C3D3D9-5F04-174A-866B-505322D1F1B6}" type="presParOf" srcId="{8C40004F-7FB3-3144-A07C-E1610A65CBAC}" destId="{8C2671A5-6001-B74A-93C4-EE131D0F1161}" srcOrd="1" destOrd="0" presId="urn:microsoft.com/office/officeart/2005/8/layout/hierarchy1"/>
    <dgm:cxn modelId="{B3B525A8-C5D2-D64E-94EC-7823EE697202}" type="presParOf" srcId="{8C2671A5-6001-B74A-93C4-EE131D0F1161}" destId="{1CFC9814-497C-9140-9ACB-9AA04F2BE9C9}" srcOrd="0" destOrd="0" presId="urn:microsoft.com/office/officeart/2005/8/layout/hierarchy1"/>
    <dgm:cxn modelId="{A5E792EF-369B-464F-8EA0-88F05657D07E}" type="presParOf" srcId="{8C2671A5-6001-B74A-93C4-EE131D0F1161}" destId="{9A94822C-B1FB-6446-8B2D-4C3FB076947C}" srcOrd="1" destOrd="0" presId="urn:microsoft.com/office/officeart/2005/8/layout/hierarchy1"/>
    <dgm:cxn modelId="{6DFCDB7A-6363-8D47-A78F-FB2CF7E4DEB3}" type="presParOf" srcId="{9A94822C-B1FB-6446-8B2D-4C3FB076947C}" destId="{86B85E06-74EC-414E-BD2C-A48B4F2967A6}" srcOrd="0" destOrd="0" presId="urn:microsoft.com/office/officeart/2005/8/layout/hierarchy1"/>
    <dgm:cxn modelId="{BA17C249-8E93-BB48-BB21-96CB263D45D2}" type="presParOf" srcId="{86B85E06-74EC-414E-BD2C-A48B4F2967A6}" destId="{1524201E-3981-3944-8194-B9F9A443C1AB}" srcOrd="0" destOrd="0" presId="urn:microsoft.com/office/officeart/2005/8/layout/hierarchy1"/>
    <dgm:cxn modelId="{1355F338-4AE0-644F-B9E6-C58800D0F184}" type="presParOf" srcId="{86B85E06-74EC-414E-BD2C-A48B4F2967A6}" destId="{B369EF79-27A0-204B-ADA0-BA3AA3108B93}" srcOrd="1" destOrd="0" presId="urn:microsoft.com/office/officeart/2005/8/layout/hierarchy1"/>
    <dgm:cxn modelId="{53F10E5C-44F7-8C4C-BB91-FA4A6EB7440F}" type="presParOf" srcId="{9A94822C-B1FB-6446-8B2D-4C3FB076947C}" destId="{CC110E22-1C73-5749-829A-3295A66B0D7A}" srcOrd="1" destOrd="0" presId="urn:microsoft.com/office/officeart/2005/8/layout/hierarchy1"/>
    <dgm:cxn modelId="{819CF452-891E-344E-9603-C8F3E42E91B5}" type="presParOf" srcId="{8C2671A5-6001-B74A-93C4-EE131D0F1161}" destId="{BDF503EE-4CCB-BB40-ADCA-223F4507CF3B}" srcOrd="2" destOrd="0" presId="urn:microsoft.com/office/officeart/2005/8/layout/hierarchy1"/>
    <dgm:cxn modelId="{56F27B5E-2EF0-7446-9770-0F9C9A7B3423}" type="presParOf" srcId="{8C2671A5-6001-B74A-93C4-EE131D0F1161}" destId="{3204D37E-658A-C34A-8318-921F42DBF290}" srcOrd="3" destOrd="0" presId="urn:microsoft.com/office/officeart/2005/8/layout/hierarchy1"/>
    <dgm:cxn modelId="{E278C96D-CF4E-8F42-8C5D-FFD0750EFA12}" type="presParOf" srcId="{3204D37E-658A-C34A-8318-921F42DBF290}" destId="{72F9837D-E733-0C4F-8E79-E18190F54282}" srcOrd="0" destOrd="0" presId="urn:microsoft.com/office/officeart/2005/8/layout/hierarchy1"/>
    <dgm:cxn modelId="{3586FF42-9E07-8E47-917C-D63D224DD1E4}" type="presParOf" srcId="{72F9837D-E733-0C4F-8E79-E18190F54282}" destId="{35C0ACE3-46DC-AE46-AD27-4264E303DF50}" srcOrd="0" destOrd="0" presId="urn:microsoft.com/office/officeart/2005/8/layout/hierarchy1"/>
    <dgm:cxn modelId="{6C917772-7952-5447-A676-7E890B6AED15}" type="presParOf" srcId="{72F9837D-E733-0C4F-8E79-E18190F54282}" destId="{0C4840F7-D830-634F-B714-0DC78385AECA}" srcOrd="1" destOrd="0" presId="urn:microsoft.com/office/officeart/2005/8/layout/hierarchy1"/>
    <dgm:cxn modelId="{C72DE356-D99B-0C4B-84EA-A7A4FB274462}" type="presParOf" srcId="{3204D37E-658A-C34A-8318-921F42DBF290}" destId="{5D61C9D4-C407-464A-9C42-36A1E9A367A8}" srcOrd="1" destOrd="0" presId="urn:microsoft.com/office/officeart/2005/8/layout/hierarchy1"/>
    <dgm:cxn modelId="{39A83182-F2A9-074B-B394-00AC60B7C9B1}" type="presParOf" srcId="{E6FB40C4-F571-774D-B0B7-CE5CAFAB7EA5}" destId="{40DB7407-35AC-6C42-8C82-98E80CCAC902}" srcOrd="4" destOrd="0" presId="urn:microsoft.com/office/officeart/2005/8/layout/hierarchy1"/>
    <dgm:cxn modelId="{E1178B2F-1BAB-434F-8DCE-D880CF91E3B2}" type="presParOf" srcId="{E6FB40C4-F571-774D-B0B7-CE5CAFAB7EA5}" destId="{C1E4E454-CC94-6849-8957-0B2B8CE6EBA9}" srcOrd="5" destOrd="0" presId="urn:microsoft.com/office/officeart/2005/8/layout/hierarchy1"/>
    <dgm:cxn modelId="{B953C7A7-CEB7-F140-A8C4-FC8C3F48F09D}" type="presParOf" srcId="{C1E4E454-CC94-6849-8957-0B2B8CE6EBA9}" destId="{4BC7EE33-E8D6-5F42-87D1-4FEC5A0220B5}" srcOrd="0" destOrd="0" presId="urn:microsoft.com/office/officeart/2005/8/layout/hierarchy1"/>
    <dgm:cxn modelId="{27978E4A-558C-CD44-8021-2A389E64ADEB}" type="presParOf" srcId="{4BC7EE33-E8D6-5F42-87D1-4FEC5A0220B5}" destId="{C5FCB60E-6FC9-D149-AB2D-3628A14818A3}" srcOrd="0" destOrd="0" presId="urn:microsoft.com/office/officeart/2005/8/layout/hierarchy1"/>
    <dgm:cxn modelId="{3DA87D99-8CD1-B54E-B325-C5F604A358CF}" type="presParOf" srcId="{4BC7EE33-E8D6-5F42-87D1-4FEC5A0220B5}" destId="{088F35F5-9D69-2845-B166-A69276848EE5}" srcOrd="1" destOrd="0" presId="urn:microsoft.com/office/officeart/2005/8/layout/hierarchy1"/>
    <dgm:cxn modelId="{7F69D62A-6682-E245-9639-5746025088B9}" type="presParOf" srcId="{C1E4E454-CC94-6849-8957-0B2B8CE6EBA9}" destId="{1862262E-3314-8446-8DE1-7F38E14AC927}" srcOrd="1" destOrd="0" presId="urn:microsoft.com/office/officeart/2005/8/layout/hierarchy1"/>
    <dgm:cxn modelId="{D07FE7EB-F918-0345-95B9-1D8B174488FB}" type="presParOf" srcId="{1862262E-3314-8446-8DE1-7F38E14AC927}" destId="{5891D6F8-14BB-464A-ACA2-841B89C67105}" srcOrd="0" destOrd="0" presId="urn:microsoft.com/office/officeart/2005/8/layout/hierarchy1"/>
    <dgm:cxn modelId="{172FA539-D9A3-F942-BF49-16BD14AF1850}" type="presParOf" srcId="{1862262E-3314-8446-8DE1-7F38E14AC927}" destId="{20A87B17-5AC4-9049-AEEF-4B95220A0AB7}" srcOrd="1" destOrd="0" presId="urn:microsoft.com/office/officeart/2005/8/layout/hierarchy1"/>
    <dgm:cxn modelId="{11980339-D4A0-F748-885D-4DF3D80E0325}" type="presParOf" srcId="{20A87B17-5AC4-9049-AEEF-4B95220A0AB7}" destId="{AC78DFE8-354C-9244-B706-253AD57732B6}" srcOrd="0" destOrd="0" presId="urn:microsoft.com/office/officeart/2005/8/layout/hierarchy1"/>
    <dgm:cxn modelId="{FB2159F2-7127-2149-85AD-D687AA9C0214}" type="presParOf" srcId="{AC78DFE8-354C-9244-B706-253AD57732B6}" destId="{FAEB1AEC-4EF6-7246-9EC0-4EA30255D8F9}" srcOrd="0" destOrd="0" presId="urn:microsoft.com/office/officeart/2005/8/layout/hierarchy1"/>
    <dgm:cxn modelId="{9F408DE1-06EE-004E-A299-F92CF0FABD04}" type="presParOf" srcId="{AC78DFE8-354C-9244-B706-253AD57732B6}" destId="{CEE11CB8-128F-344E-8371-F6CD946F0F96}" srcOrd="1" destOrd="0" presId="urn:microsoft.com/office/officeart/2005/8/layout/hierarchy1"/>
    <dgm:cxn modelId="{EA294B12-5604-964F-87C2-EA788B8197B8}" type="presParOf" srcId="{20A87B17-5AC4-9049-AEEF-4B95220A0AB7}" destId="{28A9BB1D-4B74-5940-8A65-C627AD7FEA3A}" srcOrd="1" destOrd="0" presId="urn:microsoft.com/office/officeart/2005/8/layout/hierarchy1"/>
    <dgm:cxn modelId="{15804700-FCFE-C34D-9291-D64C5B1ADF09}" type="presParOf" srcId="{E6FB40C4-F571-774D-B0B7-CE5CAFAB7EA5}" destId="{FAA47CE3-076C-844C-B01A-1AECFA7A34A1}" srcOrd="6" destOrd="0" presId="urn:microsoft.com/office/officeart/2005/8/layout/hierarchy1"/>
    <dgm:cxn modelId="{824280C8-5CC8-AD48-860B-1B7046FAC0F0}" type="presParOf" srcId="{E6FB40C4-F571-774D-B0B7-CE5CAFAB7EA5}" destId="{00C8106B-485C-7B40-969B-B5354CCA178A}" srcOrd="7" destOrd="0" presId="urn:microsoft.com/office/officeart/2005/8/layout/hierarchy1"/>
    <dgm:cxn modelId="{A8AAD43F-4034-1C47-AD79-F63EEB66FF5B}" type="presParOf" srcId="{00C8106B-485C-7B40-969B-B5354CCA178A}" destId="{BCFA692F-7629-5B40-9022-C72E95D46039}" srcOrd="0" destOrd="0" presId="urn:microsoft.com/office/officeart/2005/8/layout/hierarchy1"/>
    <dgm:cxn modelId="{7B699FEC-4618-0C4B-8B4B-D74DE283D9A4}" type="presParOf" srcId="{BCFA692F-7629-5B40-9022-C72E95D46039}" destId="{F5E578A2-C225-D144-8B56-029A3BD06918}" srcOrd="0" destOrd="0" presId="urn:microsoft.com/office/officeart/2005/8/layout/hierarchy1"/>
    <dgm:cxn modelId="{D622189D-096F-CA47-BF77-75892CB6B130}" type="presParOf" srcId="{BCFA692F-7629-5B40-9022-C72E95D46039}" destId="{219C7A3A-96B6-2540-8ACE-F9498DB1FE0B}" srcOrd="1" destOrd="0" presId="urn:microsoft.com/office/officeart/2005/8/layout/hierarchy1"/>
    <dgm:cxn modelId="{B26DD121-529B-A949-B841-C9E3974CA139}" type="presParOf" srcId="{00C8106B-485C-7B40-969B-B5354CCA178A}" destId="{689E5C50-D749-F446-BF18-5EC4DB226F16}" srcOrd="1" destOrd="0" presId="urn:microsoft.com/office/officeart/2005/8/layout/hierarchy1"/>
    <dgm:cxn modelId="{27B28440-2389-EB48-993D-ABD5F591ED44}" type="presParOf" srcId="{689E5C50-D749-F446-BF18-5EC4DB226F16}" destId="{DC5E9C39-6D1A-1542-A9FF-5DA94499BC53}" srcOrd="0" destOrd="0" presId="urn:microsoft.com/office/officeart/2005/8/layout/hierarchy1"/>
    <dgm:cxn modelId="{D7CCAEFA-B4A6-FF4B-B78D-5552DC4AD357}" type="presParOf" srcId="{689E5C50-D749-F446-BF18-5EC4DB226F16}" destId="{A505F580-A049-974A-B2DD-F509C83033B8}" srcOrd="1" destOrd="0" presId="urn:microsoft.com/office/officeart/2005/8/layout/hierarchy1"/>
    <dgm:cxn modelId="{D8922A07-B397-F449-8465-BBDB4745A115}" type="presParOf" srcId="{A505F580-A049-974A-B2DD-F509C83033B8}" destId="{DA513CB8-4DFC-E34F-B9A6-07E5F94D1DEE}" srcOrd="0" destOrd="0" presId="urn:microsoft.com/office/officeart/2005/8/layout/hierarchy1"/>
    <dgm:cxn modelId="{6E683E09-01DA-E24F-A2AD-09D2EC0539E6}" type="presParOf" srcId="{DA513CB8-4DFC-E34F-B9A6-07E5F94D1DEE}" destId="{985B9063-E0A7-FE42-9C37-5BBE79D93856}" srcOrd="0" destOrd="0" presId="urn:microsoft.com/office/officeart/2005/8/layout/hierarchy1"/>
    <dgm:cxn modelId="{091CB9BB-A2C7-374D-937F-A72851316768}" type="presParOf" srcId="{DA513CB8-4DFC-E34F-B9A6-07E5F94D1DEE}" destId="{D05C2EA4-4996-4D40-9AB8-182895E8EC88}" srcOrd="1" destOrd="0" presId="urn:microsoft.com/office/officeart/2005/8/layout/hierarchy1"/>
    <dgm:cxn modelId="{1E1605A2-48CD-154D-919A-3BE136EE499B}" type="presParOf" srcId="{A505F580-A049-974A-B2DD-F509C83033B8}" destId="{53C50C8C-FFFC-A745-993A-F5EC3E4AA44C}" srcOrd="1" destOrd="0" presId="urn:microsoft.com/office/officeart/2005/8/layout/hierarchy1"/>
    <dgm:cxn modelId="{4B5256AE-C397-0C4C-921E-63C8F4D65A74}" type="presParOf" srcId="{689E5C50-D749-F446-BF18-5EC4DB226F16}" destId="{E7A10BA0-9DB9-A34D-AB7D-1E5F48F96EE5}" srcOrd="2" destOrd="0" presId="urn:microsoft.com/office/officeart/2005/8/layout/hierarchy1"/>
    <dgm:cxn modelId="{010886F1-F7DF-3343-A3B9-7C55B57C8541}" type="presParOf" srcId="{689E5C50-D749-F446-BF18-5EC4DB226F16}" destId="{0201F48D-2264-814A-AAB8-B529653A1825}" srcOrd="3" destOrd="0" presId="urn:microsoft.com/office/officeart/2005/8/layout/hierarchy1"/>
    <dgm:cxn modelId="{420C91B9-2BB0-8C4C-9959-E5CD8E97C53E}" type="presParOf" srcId="{0201F48D-2264-814A-AAB8-B529653A1825}" destId="{4A9EEF42-1F0A-744D-8886-28A4E77E1A9C}" srcOrd="0" destOrd="0" presId="urn:microsoft.com/office/officeart/2005/8/layout/hierarchy1"/>
    <dgm:cxn modelId="{AC94B1AF-78C8-1449-95BB-ECB1A7A89D72}" type="presParOf" srcId="{4A9EEF42-1F0A-744D-8886-28A4E77E1A9C}" destId="{CC0DBCEF-A86C-A84C-B75E-B4BC68BF8AAD}" srcOrd="0" destOrd="0" presId="urn:microsoft.com/office/officeart/2005/8/layout/hierarchy1"/>
    <dgm:cxn modelId="{91EC6734-E424-5D42-AB16-753150232169}" type="presParOf" srcId="{4A9EEF42-1F0A-744D-8886-28A4E77E1A9C}" destId="{8CBB6799-9C9A-C74B-9D93-CEB993074482}" srcOrd="1" destOrd="0" presId="urn:microsoft.com/office/officeart/2005/8/layout/hierarchy1"/>
    <dgm:cxn modelId="{F1A36772-5166-2040-BE57-EACF6B2E8E08}" type="presParOf" srcId="{0201F48D-2264-814A-AAB8-B529653A1825}" destId="{97E1304F-65C9-1340-B378-8377664C4E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858B7-CFB0-FF40-B23A-FEC300021A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BA2E5-9B3B-E249-A49F-31382267D166}">
      <dgm:prSet phldrT="[Text]"/>
      <dgm:spPr/>
      <dgm:t>
        <a:bodyPr/>
        <a:lstStyle/>
        <a:p>
          <a:r>
            <a:rPr lang="en-US" dirty="0" err="1"/>
            <a:t>QueryNode</a:t>
          </a:r>
          <a:endParaRPr lang="en-US" dirty="0"/>
        </a:p>
      </dgm:t>
    </dgm:pt>
    <dgm:pt modelId="{C0B475EE-F1CE-4244-A761-5711AB57B2C2}" type="parTrans" cxnId="{CDB8C3C3-6049-144F-88B4-E58B00217F0D}">
      <dgm:prSet/>
      <dgm:spPr/>
      <dgm:t>
        <a:bodyPr/>
        <a:lstStyle/>
        <a:p>
          <a:endParaRPr lang="en-US"/>
        </a:p>
      </dgm:t>
    </dgm:pt>
    <dgm:pt modelId="{B989AD21-0712-014F-9C4D-643B9B8429D9}" type="sibTrans" cxnId="{CDB8C3C3-6049-144F-88B4-E58B00217F0D}">
      <dgm:prSet/>
      <dgm:spPr/>
      <dgm:t>
        <a:bodyPr/>
        <a:lstStyle/>
        <a:p>
          <a:endParaRPr lang="en-US"/>
        </a:p>
      </dgm:t>
    </dgm:pt>
    <dgm:pt modelId="{45D14570-E521-CB46-A5ED-DE41EA73E757}">
      <dgm:prSet phldrT="[Text]"/>
      <dgm:spPr/>
      <dgm:t>
        <a:bodyPr/>
        <a:lstStyle/>
        <a:p>
          <a:r>
            <a:rPr lang="en-US" dirty="0" err="1"/>
            <a:t>BeliefNode</a:t>
          </a:r>
          <a:endParaRPr lang="en-US" dirty="0"/>
        </a:p>
      </dgm:t>
    </dgm:pt>
    <dgm:pt modelId="{8E5539E8-994F-2046-8AB2-5F577ACA5833}" type="parTrans" cxnId="{586309AA-124B-A743-A236-18F0DC82F8B1}">
      <dgm:prSet/>
      <dgm:spPr/>
      <dgm:t>
        <a:bodyPr/>
        <a:lstStyle/>
        <a:p>
          <a:endParaRPr lang="en-US"/>
        </a:p>
      </dgm:t>
    </dgm:pt>
    <dgm:pt modelId="{0DC6DE85-A0C9-8F46-A59E-F41B353868BA}" type="sibTrans" cxnId="{586309AA-124B-A743-A236-18F0DC82F8B1}">
      <dgm:prSet/>
      <dgm:spPr/>
      <dgm:t>
        <a:bodyPr/>
        <a:lstStyle/>
        <a:p>
          <a:endParaRPr lang="en-US"/>
        </a:p>
      </dgm:t>
    </dgm:pt>
    <dgm:pt modelId="{BD5C5688-5E69-B142-8DE2-9C07E19DD1DA}">
      <dgm:prSet phldrT="[Text]"/>
      <dgm:spPr/>
      <dgm:t>
        <a:bodyPr/>
        <a:lstStyle/>
        <a:p>
          <a:r>
            <a:rPr lang="en-US" dirty="0" err="1"/>
            <a:t>AndNode</a:t>
          </a:r>
          <a:endParaRPr lang="en-US" dirty="0"/>
        </a:p>
      </dgm:t>
    </dgm:pt>
    <dgm:pt modelId="{754B7211-90B3-E24E-98DF-D3CAC8FCE6E6}" type="parTrans" cxnId="{CEC9EF2C-DF6A-7048-9383-1D10AEF24E06}">
      <dgm:prSet/>
      <dgm:spPr/>
      <dgm:t>
        <a:bodyPr/>
        <a:lstStyle/>
        <a:p>
          <a:endParaRPr lang="en-US"/>
        </a:p>
      </dgm:t>
    </dgm:pt>
    <dgm:pt modelId="{66EED43F-F9B2-D048-B4F3-E7B961A74EB3}" type="sibTrans" cxnId="{CEC9EF2C-DF6A-7048-9383-1D10AEF24E06}">
      <dgm:prSet/>
      <dgm:spPr/>
      <dgm:t>
        <a:bodyPr/>
        <a:lstStyle/>
        <a:p>
          <a:endParaRPr lang="en-US"/>
        </a:p>
      </dgm:t>
    </dgm:pt>
    <dgm:pt modelId="{011754DC-CE6C-964E-8BB9-78705C336148}">
      <dgm:prSet phldrT="[Text]"/>
      <dgm:spPr/>
      <dgm:t>
        <a:bodyPr/>
        <a:lstStyle/>
        <a:p>
          <a:r>
            <a:rPr lang="en-US" dirty="0" err="1"/>
            <a:t>OrNode</a:t>
          </a:r>
          <a:endParaRPr lang="en-US" dirty="0"/>
        </a:p>
      </dgm:t>
    </dgm:pt>
    <dgm:pt modelId="{3121F96A-7DF8-4445-8E63-FEB6E9D8A996}" type="parTrans" cxnId="{81A807FE-6529-1C41-94F4-9097E2453231}">
      <dgm:prSet/>
      <dgm:spPr/>
      <dgm:t>
        <a:bodyPr/>
        <a:lstStyle/>
        <a:p>
          <a:endParaRPr lang="en-US"/>
        </a:p>
      </dgm:t>
    </dgm:pt>
    <dgm:pt modelId="{1970D2C0-F577-F84E-8EFD-BE955600C2CE}" type="sibTrans" cxnId="{81A807FE-6529-1C41-94F4-9097E2453231}">
      <dgm:prSet/>
      <dgm:spPr/>
      <dgm:t>
        <a:bodyPr/>
        <a:lstStyle/>
        <a:p>
          <a:endParaRPr lang="en-US"/>
        </a:p>
      </dgm:t>
    </dgm:pt>
    <dgm:pt modelId="{BE20AE99-1E52-6748-A14C-C0801AB4EE32}">
      <dgm:prSet phldrT="[Text]"/>
      <dgm:spPr/>
      <dgm:t>
        <a:bodyPr/>
        <a:lstStyle/>
        <a:p>
          <a:r>
            <a:rPr lang="en-US" dirty="0" err="1"/>
            <a:t>ProximityNode</a:t>
          </a:r>
          <a:endParaRPr lang="en-US" dirty="0"/>
        </a:p>
      </dgm:t>
    </dgm:pt>
    <dgm:pt modelId="{E590CE36-50A5-264F-BB29-5BA4F523CFBE}" type="parTrans" cxnId="{E78FC96C-074D-EF4D-BB48-1144229889BE}">
      <dgm:prSet/>
      <dgm:spPr/>
      <dgm:t>
        <a:bodyPr/>
        <a:lstStyle/>
        <a:p>
          <a:endParaRPr lang="en-US"/>
        </a:p>
      </dgm:t>
    </dgm:pt>
    <dgm:pt modelId="{06321C35-D28B-ED44-82BA-3A51C5494144}" type="sibTrans" cxnId="{E78FC96C-074D-EF4D-BB48-1144229889BE}">
      <dgm:prSet/>
      <dgm:spPr/>
      <dgm:t>
        <a:bodyPr/>
        <a:lstStyle/>
        <a:p>
          <a:endParaRPr lang="en-US"/>
        </a:p>
      </dgm:t>
    </dgm:pt>
    <dgm:pt modelId="{2DEEFC9D-90AC-424E-B07A-03A3880EEC79}">
      <dgm:prSet phldrT="[Text]"/>
      <dgm:spPr/>
      <dgm:t>
        <a:bodyPr/>
        <a:lstStyle/>
        <a:p>
          <a:r>
            <a:rPr lang="en-US" dirty="0" err="1"/>
            <a:t>WindowNode</a:t>
          </a:r>
          <a:endParaRPr lang="en-US" dirty="0"/>
        </a:p>
      </dgm:t>
    </dgm:pt>
    <dgm:pt modelId="{CA815A7C-BF19-2C49-B98F-9D4EE6EA25C1}" type="parTrans" cxnId="{185AC89E-4FBB-6B43-8B8E-16D36A4B36E0}">
      <dgm:prSet/>
      <dgm:spPr/>
      <dgm:t>
        <a:bodyPr/>
        <a:lstStyle/>
        <a:p>
          <a:endParaRPr lang="en-US"/>
        </a:p>
      </dgm:t>
    </dgm:pt>
    <dgm:pt modelId="{E35F285D-65C0-2242-BFB9-D98183BA19A0}" type="sibTrans" cxnId="{185AC89E-4FBB-6B43-8B8E-16D36A4B36E0}">
      <dgm:prSet/>
      <dgm:spPr/>
      <dgm:t>
        <a:bodyPr/>
        <a:lstStyle/>
        <a:p>
          <a:endParaRPr lang="en-US"/>
        </a:p>
      </dgm:t>
    </dgm:pt>
    <dgm:pt modelId="{A1DFC408-47FD-EA4E-978A-604461195E08}">
      <dgm:prSet/>
      <dgm:spPr/>
      <dgm:t>
        <a:bodyPr/>
        <a:lstStyle/>
        <a:p>
          <a:r>
            <a:rPr lang="en-US" dirty="0" err="1"/>
            <a:t>NotNode</a:t>
          </a:r>
          <a:endParaRPr lang="en-US" dirty="0"/>
        </a:p>
      </dgm:t>
    </dgm:pt>
    <dgm:pt modelId="{022373B8-319F-F244-9B89-38D8C5CA2581}" type="parTrans" cxnId="{63FB2F33-1C0B-D348-BCE4-E34EEB74949F}">
      <dgm:prSet/>
      <dgm:spPr/>
      <dgm:t>
        <a:bodyPr/>
        <a:lstStyle/>
        <a:p>
          <a:endParaRPr lang="en-US"/>
        </a:p>
      </dgm:t>
    </dgm:pt>
    <dgm:pt modelId="{5E53EFD1-2837-DD46-8BF8-C49647B709A2}" type="sibTrans" cxnId="{63FB2F33-1C0B-D348-BCE4-E34EEB74949F}">
      <dgm:prSet/>
      <dgm:spPr/>
      <dgm:t>
        <a:bodyPr/>
        <a:lstStyle/>
        <a:p>
          <a:endParaRPr lang="en-US"/>
        </a:p>
      </dgm:t>
    </dgm:pt>
    <dgm:pt modelId="{AE2E432D-A5E4-924F-B516-D858B52426A6}">
      <dgm:prSet/>
      <dgm:spPr/>
      <dgm:t>
        <a:bodyPr/>
        <a:lstStyle/>
        <a:p>
          <a:r>
            <a:rPr lang="en-US" dirty="0" err="1"/>
            <a:t>OrderedWindowNode</a:t>
          </a:r>
          <a:endParaRPr lang="en-US" dirty="0"/>
        </a:p>
      </dgm:t>
    </dgm:pt>
    <dgm:pt modelId="{787427DC-5433-364C-B916-5C17BF9458B8}" type="parTrans" cxnId="{12754B3F-A9AE-3B49-9D26-0E9360D3FE0F}">
      <dgm:prSet/>
      <dgm:spPr/>
      <dgm:t>
        <a:bodyPr/>
        <a:lstStyle/>
        <a:p>
          <a:endParaRPr lang="en-US"/>
        </a:p>
      </dgm:t>
    </dgm:pt>
    <dgm:pt modelId="{3E389958-489B-7240-9BB4-7132357097BF}" type="sibTrans" cxnId="{12754B3F-A9AE-3B49-9D26-0E9360D3FE0F}">
      <dgm:prSet/>
      <dgm:spPr/>
      <dgm:t>
        <a:bodyPr/>
        <a:lstStyle/>
        <a:p>
          <a:endParaRPr lang="en-US"/>
        </a:p>
      </dgm:t>
    </dgm:pt>
    <dgm:pt modelId="{C3F34581-E026-7845-9F91-E3A68E706B1B}">
      <dgm:prSet/>
      <dgm:spPr/>
      <dgm:t>
        <a:bodyPr/>
        <a:lstStyle/>
        <a:p>
          <a:r>
            <a:rPr lang="en-US" dirty="0" err="1"/>
            <a:t>UnorderedWindowNode</a:t>
          </a:r>
          <a:endParaRPr lang="en-US" dirty="0"/>
        </a:p>
      </dgm:t>
    </dgm:pt>
    <dgm:pt modelId="{77928B99-E18D-2B4F-A38C-B817BF846B8F}" type="parTrans" cxnId="{393A2744-6AD0-884D-A5BC-A6F925F1A054}">
      <dgm:prSet/>
      <dgm:spPr/>
      <dgm:t>
        <a:bodyPr/>
        <a:lstStyle/>
        <a:p>
          <a:endParaRPr lang="en-US"/>
        </a:p>
      </dgm:t>
    </dgm:pt>
    <dgm:pt modelId="{4A688126-39DF-3A4D-81B7-0489DFB89FBB}" type="sibTrans" cxnId="{393A2744-6AD0-884D-A5BC-A6F925F1A054}">
      <dgm:prSet/>
      <dgm:spPr/>
      <dgm:t>
        <a:bodyPr/>
        <a:lstStyle/>
        <a:p>
          <a:endParaRPr lang="en-US"/>
        </a:p>
      </dgm:t>
    </dgm:pt>
    <dgm:pt modelId="{5C31E4E8-11ED-374E-8FC8-9EBBFA402940}">
      <dgm:prSet/>
      <dgm:spPr/>
      <dgm:t>
        <a:bodyPr/>
        <a:lstStyle/>
        <a:p>
          <a:r>
            <a:rPr lang="en-US" dirty="0" err="1"/>
            <a:t>TermNode</a:t>
          </a:r>
          <a:endParaRPr lang="en-US" dirty="0"/>
        </a:p>
      </dgm:t>
    </dgm:pt>
    <dgm:pt modelId="{D00CB08A-5D34-874E-ACF8-84DEFDE0999F}" type="parTrans" cxnId="{26B73E6D-085E-EE40-A67C-ED6D305FF134}">
      <dgm:prSet/>
      <dgm:spPr/>
      <dgm:t>
        <a:bodyPr/>
        <a:lstStyle/>
        <a:p>
          <a:endParaRPr lang="en-US"/>
        </a:p>
      </dgm:t>
    </dgm:pt>
    <dgm:pt modelId="{EF37AA54-2B40-1F42-B6FA-6C4ED76E1719}" type="sibTrans" cxnId="{26B73E6D-085E-EE40-A67C-ED6D305FF134}">
      <dgm:prSet/>
      <dgm:spPr/>
      <dgm:t>
        <a:bodyPr/>
        <a:lstStyle/>
        <a:p>
          <a:endParaRPr lang="en-US"/>
        </a:p>
      </dgm:t>
    </dgm:pt>
    <dgm:pt modelId="{281EA226-C8D8-0F4F-B9AC-9433AA5A1603}" type="pres">
      <dgm:prSet presAssocID="{EC2858B7-CFB0-FF40-B23A-FEC300021A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05DBAE-90E4-FE4E-BC73-1FF95CA9D927}" type="pres">
      <dgm:prSet presAssocID="{BD4BA2E5-9B3B-E249-A49F-31382267D166}" presName="hierRoot1" presStyleCnt="0"/>
      <dgm:spPr/>
    </dgm:pt>
    <dgm:pt modelId="{D4D6AFCB-297B-644A-804F-8B3DE6BBBD2C}" type="pres">
      <dgm:prSet presAssocID="{BD4BA2E5-9B3B-E249-A49F-31382267D166}" presName="composite" presStyleCnt="0"/>
      <dgm:spPr/>
    </dgm:pt>
    <dgm:pt modelId="{1A9424C8-76D2-F947-ACEA-A2A5755F705D}" type="pres">
      <dgm:prSet presAssocID="{BD4BA2E5-9B3B-E249-A49F-31382267D166}" presName="background" presStyleLbl="node0" presStyleIdx="0" presStyleCnt="1"/>
      <dgm:spPr/>
    </dgm:pt>
    <dgm:pt modelId="{FF5A2129-F4E4-294C-BBD7-4C1D82ED20E3}" type="pres">
      <dgm:prSet presAssocID="{BD4BA2E5-9B3B-E249-A49F-31382267D166}" presName="text" presStyleLbl="fgAcc0" presStyleIdx="0" presStyleCnt="1">
        <dgm:presLayoutVars>
          <dgm:chPref val="3"/>
        </dgm:presLayoutVars>
      </dgm:prSet>
      <dgm:spPr/>
    </dgm:pt>
    <dgm:pt modelId="{FA92F07A-B3F6-5648-BCDA-9316B60F7872}" type="pres">
      <dgm:prSet presAssocID="{BD4BA2E5-9B3B-E249-A49F-31382267D166}" presName="hierChild2" presStyleCnt="0"/>
      <dgm:spPr/>
    </dgm:pt>
    <dgm:pt modelId="{CE9AAA15-A4FD-8C4E-ACDE-9332C7A12318}" type="pres">
      <dgm:prSet presAssocID="{8E5539E8-994F-2046-8AB2-5F577ACA5833}" presName="Name10" presStyleLbl="parChTrans1D2" presStyleIdx="0" presStyleCnt="2"/>
      <dgm:spPr/>
    </dgm:pt>
    <dgm:pt modelId="{BFD8E290-BF84-B243-B81C-1AD4B4B61BDD}" type="pres">
      <dgm:prSet presAssocID="{45D14570-E521-CB46-A5ED-DE41EA73E757}" presName="hierRoot2" presStyleCnt="0"/>
      <dgm:spPr/>
    </dgm:pt>
    <dgm:pt modelId="{EE8F04E2-B0E2-6145-9467-E4FF9A5C5955}" type="pres">
      <dgm:prSet presAssocID="{45D14570-E521-CB46-A5ED-DE41EA73E757}" presName="composite2" presStyleCnt="0"/>
      <dgm:spPr/>
    </dgm:pt>
    <dgm:pt modelId="{CF88D8D2-42F6-424B-A668-E613B0131CCD}" type="pres">
      <dgm:prSet presAssocID="{45D14570-E521-CB46-A5ED-DE41EA73E757}" presName="background2" presStyleLbl="node2" presStyleIdx="0" presStyleCnt="2"/>
      <dgm:spPr/>
    </dgm:pt>
    <dgm:pt modelId="{EDFEEBEC-ABB3-1C4B-A5B8-1E83AC69E83B}" type="pres">
      <dgm:prSet presAssocID="{45D14570-E521-CB46-A5ED-DE41EA73E757}" presName="text2" presStyleLbl="fgAcc2" presStyleIdx="0" presStyleCnt="2">
        <dgm:presLayoutVars>
          <dgm:chPref val="3"/>
        </dgm:presLayoutVars>
      </dgm:prSet>
      <dgm:spPr/>
    </dgm:pt>
    <dgm:pt modelId="{7509BB0A-EC67-2643-B1A5-3DADAA88081D}" type="pres">
      <dgm:prSet presAssocID="{45D14570-E521-CB46-A5ED-DE41EA73E757}" presName="hierChild3" presStyleCnt="0"/>
      <dgm:spPr/>
    </dgm:pt>
    <dgm:pt modelId="{0C47285E-B165-6F42-A1E6-BD13C8CDA263}" type="pres">
      <dgm:prSet presAssocID="{754B7211-90B3-E24E-98DF-D3CAC8FCE6E6}" presName="Name17" presStyleLbl="parChTrans1D3" presStyleIdx="0" presStyleCnt="5"/>
      <dgm:spPr/>
    </dgm:pt>
    <dgm:pt modelId="{3F09828D-32A9-8A41-88E5-E58BFEDAE357}" type="pres">
      <dgm:prSet presAssocID="{BD5C5688-5E69-B142-8DE2-9C07E19DD1DA}" presName="hierRoot3" presStyleCnt="0"/>
      <dgm:spPr/>
    </dgm:pt>
    <dgm:pt modelId="{7922EB8B-884B-8A49-A43F-56E4D719A427}" type="pres">
      <dgm:prSet presAssocID="{BD5C5688-5E69-B142-8DE2-9C07E19DD1DA}" presName="composite3" presStyleCnt="0"/>
      <dgm:spPr/>
    </dgm:pt>
    <dgm:pt modelId="{0CFE31EE-9F93-7D4E-A2AB-C03F8C7CE045}" type="pres">
      <dgm:prSet presAssocID="{BD5C5688-5E69-B142-8DE2-9C07E19DD1DA}" presName="background3" presStyleLbl="node3" presStyleIdx="0" presStyleCnt="5"/>
      <dgm:spPr/>
    </dgm:pt>
    <dgm:pt modelId="{475F6B1D-8C2B-8344-9A8B-9F3E8875EE60}" type="pres">
      <dgm:prSet presAssocID="{BD5C5688-5E69-B142-8DE2-9C07E19DD1DA}" presName="text3" presStyleLbl="fgAcc3" presStyleIdx="0" presStyleCnt="5">
        <dgm:presLayoutVars>
          <dgm:chPref val="3"/>
        </dgm:presLayoutVars>
      </dgm:prSet>
      <dgm:spPr/>
    </dgm:pt>
    <dgm:pt modelId="{F9EAFBCC-C96F-564C-A0E0-B9F2945B46C7}" type="pres">
      <dgm:prSet presAssocID="{BD5C5688-5E69-B142-8DE2-9C07E19DD1DA}" presName="hierChild4" presStyleCnt="0"/>
      <dgm:spPr/>
    </dgm:pt>
    <dgm:pt modelId="{F14A1114-6099-094D-8F95-D4F1550E9DF5}" type="pres">
      <dgm:prSet presAssocID="{3121F96A-7DF8-4445-8E63-FEB6E9D8A996}" presName="Name17" presStyleLbl="parChTrans1D3" presStyleIdx="1" presStyleCnt="5"/>
      <dgm:spPr/>
    </dgm:pt>
    <dgm:pt modelId="{72772132-DB89-7D4D-93EF-B8EA7CF4662E}" type="pres">
      <dgm:prSet presAssocID="{011754DC-CE6C-964E-8BB9-78705C336148}" presName="hierRoot3" presStyleCnt="0"/>
      <dgm:spPr/>
    </dgm:pt>
    <dgm:pt modelId="{DD301B5F-3C29-FE45-85ED-702DEBA59D0C}" type="pres">
      <dgm:prSet presAssocID="{011754DC-CE6C-964E-8BB9-78705C336148}" presName="composite3" presStyleCnt="0"/>
      <dgm:spPr/>
    </dgm:pt>
    <dgm:pt modelId="{669FAFF1-160B-1F42-AFE3-E3E8A078EE0C}" type="pres">
      <dgm:prSet presAssocID="{011754DC-CE6C-964E-8BB9-78705C336148}" presName="background3" presStyleLbl="node3" presStyleIdx="1" presStyleCnt="5"/>
      <dgm:spPr/>
    </dgm:pt>
    <dgm:pt modelId="{1A72DB18-5EEF-4048-8D24-4EC75FF92B85}" type="pres">
      <dgm:prSet presAssocID="{011754DC-CE6C-964E-8BB9-78705C336148}" presName="text3" presStyleLbl="fgAcc3" presStyleIdx="1" presStyleCnt="5">
        <dgm:presLayoutVars>
          <dgm:chPref val="3"/>
        </dgm:presLayoutVars>
      </dgm:prSet>
      <dgm:spPr/>
    </dgm:pt>
    <dgm:pt modelId="{70186EF7-583B-EA4C-B38B-74BFFA51F40F}" type="pres">
      <dgm:prSet presAssocID="{011754DC-CE6C-964E-8BB9-78705C336148}" presName="hierChild4" presStyleCnt="0"/>
      <dgm:spPr/>
    </dgm:pt>
    <dgm:pt modelId="{E508CD21-2CAA-7D4C-BD25-EBACF7A6CB1E}" type="pres">
      <dgm:prSet presAssocID="{022373B8-319F-F244-9B89-38D8C5CA2581}" presName="Name17" presStyleLbl="parChTrans1D3" presStyleIdx="2" presStyleCnt="5"/>
      <dgm:spPr/>
    </dgm:pt>
    <dgm:pt modelId="{A556AC92-0830-8940-8896-4A7EE089D58A}" type="pres">
      <dgm:prSet presAssocID="{A1DFC408-47FD-EA4E-978A-604461195E08}" presName="hierRoot3" presStyleCnt="0"/>
      <dgm:spPr/>
    </dgm:pt>
    <dgm:pt modelId="{86E1B6C5-0858-FD4B-81A1-0568BE1B3A16}" type="pres">
      <dgm:prSet presAssocID="{A1DFC408-47FD-EA4E-978A-604461195E08}" presName="composite3" presStyleCnt="0"/>
      <dgm:spPr/>
    </dgm:pt>
    <dgm:pt modelId="{8033D610-3EFF-A94A-995B-34FEB0EA26BC}" type="pres">
      <dgm:prSet presAssocID="{A1DFC408-47FD-EA4E-978A-604461195E08}" presName="background3" presStyleLbl="node3" presStyleIdx="2" presStyleCnt="5"/>
      <dgm:spPr/>
    </dgm:pt>
    <dgm:pt modelId="{4812C13D-B988-D144-A5AF-E619A1B2EF9C}" type="pres">
      <dgm:prSet presAssocID="{A1DFC408-47FD-EA4E-978A-604461195E08}" presName="text3" presStyleLbl="fgAcc3" presStyleIdx="2" presStyleCnt="5">
        <dgm:presLayoutVars>
          <dgm:chPref val="3"/>
        </dgm:presLayoutVars>
      </dgm:prSet>
      <dgm:spPr/>
    </dgm:pt>
    <dgm:pt modelId="{45422F56-F4FB-574F-9C15-4247DF35A59C}" type="pres">
      <dgm:prSet presAssocID="{A1DFC408-47FD-EA4E-978A-604461195E08}" presName="hierChild4" presStyleCnt="0"/>
      <dgm:spPr/>
    </dgm:pt>
    <dgm:pt modelId="{39B1E452-3825-2C46-8CCE-56F560B4C502}" type="pres">
      <dgm:prSet presAssocID="{E590CE36-50A5-264F-BB29-5BA4F523CFBE}" presName="Name10" presStyleLbl="parChTrans1D2" presStyleIdx="1" presStyleCnt="2"/>
      <dgm:spPr/>
    </dgm:pt>
    <dgm:pt modelId="{852CA3B3-57A6-9C4E-8A94-D54CD620611A}" type="pres">
      <dgm:prSet presAssocID="{BE20AE99-1E52-6748-A14C-C0801AB4EE32}" presName="hierRoot2" presStyleCnt="0"/>
      <dgm:spPr/>
    </dgm:pt>
    <dgm:pt modelId="{732F2DC2-AC98-364D-A377-67D5E6B94F14}" type="pres">
      <dgm:prSet presAssocID="{BE20AE99-1E52-6748-A14C-C0801AB4EE32}" presName="composite2" presStyleCnt="0"/>
      <dgm:spPr/>
    </dgm:pt>
    <dgm:pt modelId="{ABCB7F5B-6B7F-384C-ADAA-A0EE7FCE0D52}" type="pres">
      <dgm:prSet presAssocID="{BE20AE99-1E52-6748-A14C-C0801AB4EE32}" presName="background2" presStyleLbl="node2" presStyleIdx="1" presStyleCnt="2"/>
      <dgm:spPr/>
    </dgm:pt>
    <dgm:pt modelId="{1488151A-3CC1-C342-A4D8-7326E4CF4EE7}" type="pres">
      <dgm:prSet presAssocID="{BE20AE99-1E52-6748-A14C-C0801AB4EE32}" presName="text2" presStyleLbl="fgAcc2" presStyleIdx="1" presStyleCnt="2">
        <dgm:presLayoutVars>
          <dgm:chPref val="3"/>
        </dgm:presLayoutVars>
      </dgm:prSet>
      <dgm:spPr/>
    </dgm:pt>
    <dgm:pt modelId="{5EB4304E-EE03-CE4A-BEA5-AE4451424F82}" type="pres">
      <dgm:prSet presAssocID="{BE20AE99-1E52-6748-A14C-C0801AB4EE32}" presName="hierChild3" presStyleCnt="0"/>
      <dgm:spPr/>
    </dgm:pt>
    <dgm:pt modelId="{3B2BF0B7-7524-4C41-A1FB-E17551C1D1CD}" type="pres">
      <dgm:prSet presAssocID="{CA815A7C-BF19-2C49-B98F-9D4EE6EA25C1}" presName="Name17" presStyleLbl="parChTrans1D3" presStyleIdx="3" presStyleCnt="5"/>
      <dgm:spPr/>
    </dgm:pt>
    <dgm:pt modelId="{C69E976A-0331-9A47-8F72-25AA14100878}" type="pres">
      <dgm:prSet presAssocID="{2DEEFC9D-90AC-424E-B07A-03A3880EEC79}" presName="hierRoot3" presStyleCnt="0"/>
      <dgm:spPr/>
    </dgm:pt>
    <dgm:pt modelId="{649F1C0A-AC82-2340-BDC1-EF5599EB8DDC}" type="pres">
      <dgm:prSet presAssocID="{2DEEFC9D-90AC-424E-B07A-03A3880EEC79}" presName="composite3" presStyleCnt="0"/>
      <dgm:spPr/>
    </dgm:pt>
    <dgm:pt modelId="{12650468-E3D5-D543-8094-2171012938D6}" type="pres">
      <dgm:prSet presAssocID="{2DEEFC9D-90AC-424E-B07A-03A3880EEC79}" presName="background3" presStyleLbl="node3" presStyleIdx="3" presStyleCnt="5"/>
      <dgm:spPr/>
    </dgm:pt>
    <dgm:pt modelId="{5FC13CE0-DF5D-EF47-8382-8B723E60D6FC}" type="pres">
      <dgm:prSet presAssocID="{2DEEFC9D-90AC-424E-B07A-03A3880EEC79}" presName="text3" presStyleLbl="fgAcc3" presStyleIdx="3" presStyleCnt="5">
        <dgm:presLayoutVars>
          <dgm:chPref val="3"/>
        </dgm:presLayoutVars>
      </dgm:prSet>
      <dgm:spPr/>
    </dgm:pt>
    <dgm:pt modelId="{ADDF075C-F518-7F44-A20D-944BA700D082}" type="pres">
      <dgm:prSet presAssocID="{2DEEFC9D-90AC-424E-B07A-03A3880EEC79}" presName="hierChild4" presStyleCnt="0"/>
      <dgm:spPr/>
    </dgm:pt>
    <dgm:pt modelId="{7205D6E2-4F67-FB43-BDCA-5CCF660291ED}" type="pres">
      <dgm:prSet presAssocID="{787427DC-5433-364C-B916-5C17BF9458B8}" presName="Name23" presStyleLbl="parChTrans1D4" presStyleIdx="0" presStyleCnt="2"/>
      <dgm:spPr/>
    </dgm:pt>
    <dgm:pt modelId="{D45BA327-6555-7246-84A0-3FA372A2E1D6}" type="pres">
      <dgm:prSet presAssocID="{AE2E432D-A5E4-924F-B516-D858B52426A6}" presName="hierRoot4" presStyleCnt="0"/>
      <dgm:spPr/>
    </dgm:pt>
    <dgm:pt modelId="{AF24E29E-B182-754E-909C-515D169752A6}" type="pres">
      <dgm:prSet presAssocID="{AE2E432D-A5E4-924F-B516-D858B52426A6}" presName="composite4" presStyleCnt="0"/>
      <dgm:spPr/>
    </dgm:pt>
    <dgm:pt modelId="{23926539-EEBB-CE4F-8F64-EBEF68A8C369}" type="pres">
      <dgm:prSet presAssocID="{AE2E432D-A5E4-924F-B516-D858B52426A6}" presName="background4" presStyleLbl="node4" presStyleIdx="0" presStyleCnt="2"/>
      <dgm:spPr/>
    </dgm:pt>
    <dgm:pt modelId="{57512A89-501F-5B43-9956-865C62C928F3}" type="pres">
      <dgm:prSet presAssocID="{AE2E432D-A5E4-924F-B516-D858B52426A6}" presName="text4" presStyleLbl="fgAcc4" presStyleIdx="0" presStyleCnt="2">
        <dgm:presLayoutVars>
          <dgm:chPref val="3"/>
        </dgm:presLayoutVars>
      </dgm:prSet>
      <dgm:spPr/>
    </dgm:pt>
    <dgm:pt modelId="{E2E23E82-C552-A84F-AA94-7A9DA080A70E}" type="pres">
      <dgm:prSet presAssocID="{AE2E432D-A5E4-924F-B516-D858B52426A6}" presName="hierChild5" presStyleCnt="0"/>
      <dgm:spPr/>
    </dgm:pt>
    <dgm:pt modelId="{3D3CE05C-C216-FC48-B812-5EA3E9B6AC1E}" type="pres">
      <dgm:prSet presAssocID="{77928B99-E18D-2B4F-A38C-B817BF846B8F}" presName="Name23" presStyleLbl="parChTrans1D4" presStyleIdx="1" presStyleCnt="2"/>
      <dgm:spPr/>
    </dgm:pt>
    <dgm:pt modelId="{D756E0CC-2375-634D-8887-28A5CEF45B7C}" type="pres">
      <dgm:prSet presAssocID="{C3F34581-E026-7845-9F91-E3A68E706B1B}" presName="hierRoot4" presStyleCnt="0"/>
      <dgm:spPr/>
    </dgm:pt>
    <dgm:pt modelId="{120C95CA-C59C-D648-8277-F8E7A4FB5864}" type="pres">
      <dgm:prSet presAssocID="{C3F34581-E026-7845-9F91-E3A68E706B1B}" presName="composite4" presStyleCnt="0"/>
      <dgm:spPr/>
    </dgm:pt>
    <dgm:pt modelId="{CD59AFCA-3438-0144-86EF-7AE6F88A5870}" type="pres">
      <dgm:prSet presAssocID="{C3F34581-E026-7845-9F91-E3A68E706B1B}" presName="background4" presStyleLbl="node4" presStyleIdx="1" presStyleCnt="2"/>
      <dgm:spPr/>
    </dgm:pt>
    <dgm:pt modelId="{3EE6F965-616C-2843-B3B5-EDB9BCBE8B4F}" type="pres">
      <dgm:prSet presAssocID="{C3F34581-E026-7845-9F91-E3A68E706B1B}" presName="text4" presStyleLbl="fgAcc4" presStyleIdx="1" presStyleCnt="2">
        <dgm:presLayoutVars>
          <dgm:chPref val="3"/>
        </dgm:presLayoutVars>
      </dgm:prSet>
      <dgm:spPr/>
    </dgm:pt>
    <dgm:pt modelId="{9F8B06EA-497E-3E4D-B0E1-C7B3FCAD1B59}" type="pres">
      <dgm:prSet presAssocID="{C3F34581-E026-7845-9F91-E3A68E706B1B}" presName="hierChild5" presStyleCnt="0"/>
      <dgm:spPr/>
    </dgm:pt>
    <dgm:pt modelId="{1380DA6D-FA36-9944-BD45-64AE7EF00A83}" type="pres">
      <dgm:prSet presAssocID="{D00CB08A-5D34-874E-ACF8-84DEFDE0999F}" presName="Name17" presStyleLbl="parChTrans1D3" presStyleIdx="4" presStyleCnt="5"/>
      <dgm:spPr/>
    </dgm:pt>
    <dgm:pt modelId="{6D844329-F888-D94D-9071-E693252F7E2C}" type="pres">
      <dgm:prSet presAssocID="{5C31E4E8-11ED-374E-8FC8-9EBBFA402940}" presName="hierRoot3" presStyleCnt="0"/>
      <dgm:spPr/>
    </dgm:pt>
    <dgm:pt modelId="{CF08E7B0-7BC5-734A-9615-C0D1A2BAB654}" type="pres">
      <dgm:prSet presAssocID="{5C31E4E8-11ED-374E-8FC8-9EBBFA402940}" presName="composite3" presStyleCnt="0"/>
      <dgm:spPr/>
    </dgm:pt>
    <dgm:pt modelId="{8C9E3C29-8B07-4741-A2FB-ABD10C9A07B1}" type="pres">
      <dgm:prSet presAssocID="{5C31E4E8-11ED-374E-8FC8-9EBBFA402940}" presName="background3" presStyleLbl="node3" presStyleIdx="4" presStyleCnt="5"/>
      <dgm:spPr/>
    </dgm:pt>
    <dgm:pt modelId="{C157F13C-62B7-D147-A0AB-1415696FAEDE}" type="pres">
      <dgm:prSet presAssocID="{5C31E4E8-11ED-374E-8FC8-9EBBFA402940}" presName="text3" presStyleLbl="fgAcc3" presStyleIdx="4" presStyleCnt="5">
        <dgm:presLayoutVars>
          <dgm:chPref val="3"/>
        </dgm:presLayoutVars>
      </dgm:prSet>
      <dgm:spPr/>
    </dgm:pt>
    <dgm:pt modelId="{74A11CD6-979C-5746-AAB6-53C8FC6407CC}" type="pres">
      <dgm:prSet presAssocID="{5C31E4E8-11ED-374E-8FC8-9EBBFA402940}" presName="hierChild4" presStyleCnt="0"/>
      <dgm:spPr/>
    </dgm:pt>
  </dgm:ptLst>
  <dgm:cxnLst>
    <dgm:cxn modelId="{FCFCAD03-2ABF-2948-975C-1CD76A680BFE}" type="presOf" srcId="{AE2E432D-A5E4-924F-B516-D858B52426A6}" destId="{57512A89-501F-5B43-9956-865C62C928F3}" srcOrd="0" destOrd="0" presId="urn:microsoft.com/office/officeart/2005/8/layout/hierarchy1"/>
    <dgm:cxn modelId="{AF527B04-6030-3A41-AA4E-9FC20A3A6E68}" type="presOf" srcId="{BE20AE99-1E52-6748-A14C-C0801AB4EE32}" destId="{1488151A-3CC1-C342-A4D8-7326E4CF4EE7}" srcOrd="0" destOrd="0" presId="urn:microsoft.com/office/officeart/2005/8/layout/hierarchy1"/>
    <dgm:cxn modelId="{527DB20C-6C39-3145-9472-3C34C6B5733E}" type="presOf" srcId="{BD5C5688-5E69-B142-8DE2-9C07E19DD1DA}" destId="{475F6B1D-8C2B-8344-9A8B-9F3E8875EE60}" srcOrd="0" destOrd="0" presId="urn:microsoft.com/office/officeart/2005/8/layout/hierarchy1"/>
    <dgm:cxn modelId="{8655CA0D-548C-9C4A-A55C-F14A0E37B47D}" type="presOf" srcId="{CA815A7C-BF19-2C49-B98F-9D4EE6EA25C1}" destId="{3B2BF0B7-7524-4C41-A1FB-E17551C1D1CD}" srcOrd="0" destOrd="0" presId="urn:microsoft.com/office/officeart/2005/8/layout/hierarchy1"/>
    <dgm:cxn modelId="{E8490E1D-AA0F-904C-A7D8-A6F0548582A5}" type="presOf" srcId="{77928B99-E18D-2B4F-A38C-B817BF846B8F}" destId="{3D3CE05C-C216-FC48-B812-5EA3E9B6AC1E}" srcOrd="0" destOrd="0" presId="urn:microsoft.com/office/officeart/2005/8/layout/hierarchy1"/>
    <dgm:cxn modelId="{63601E20-7587-F844-A6D5-941BA2DA3B64}" type="presOf" srcId="{787427DC-5433-364C-B916-5C17BF9458B8}" destId="{7205D6E2-4F67-FB43-BDCA-5CCF660291ED}" srcOrd="0" destOrd="0" presId="urn:microsoft.com/office/officeart/2005/8/layout/hierarchy1"/>
    <dgm:cxn modelId="{CEC9EF2C-DF6A-7048-9383-1D10AEF24E06}" srcId="{45D14570-E521-CB46-A5ED-DE41EA73E757}" destId="{BD5C5688-5E69-B142-8DE2-9C07E19DD1DA}" srcOrd="0" destOrd="0" parTransId="{754B7211-90B3-E24E-98DF-D3CAC8FCE6E6}" sibTransId="{66EED43F-F9B2-D048-B4F3-E7B961A74EB3}"/>
    <dgm:cxn modelId="{CA1F8A2D-C01A-2C46-ACFF-86D9FE4B8DE2}" type="presOf" srcId="{8E5539E8-994F-2046-8AB2-5F577ACA5833}" destId="{CE9AAA15-A4FD-8C4E-ACDE-9332C7A12318}" srcOrd="0" destOrd="0" presId="urn:microsoft.com/office/officeart/2005/8/layout/hierarchy1"/>
    <dgm:cxn modelId="{E056292F-F01F-1B42-B335-7F4A3F484596}" type="presOf" srcId="{D00CB08A-5D34-874E-ACF8-84DEFDE0999F}" destId="{1380DA6D-FA36-9944-BD45-64AE7EF00A83}" srcOrd="0" destOrd="0" presId="urn:microsoft.com/office/officeart/2005/8/layout/hierarchy1"/>
    <dgm:cxn modelId="{F0527B2F-5463-0744-B374-38905A9B6464}" type="presOf" srcId="{BD4BA2E5-9B3B-E249-A49F-31382267D166}" destId="{FF5A2129-F4E4-294C-BBD7-4C1D82ED20E3}" srcOrd="0" destOrd="0" presId="urn:microsoft.com/office/officeart/2005/8/layout/hierarchy1"/>
    <dgm:cxn modelId="{63FB2F33-1C0B-D348-BCE4-E34EEB74949F}" srcId="{45D14570-E521-CB46-A5ED-DE41EA73E757}" destId="{A1DFC408-47FD-EA4E-978A-604461195E08}" srcOrd="2" destOrd="0" parTransId="{022373B8-319F-F244-9B89-38D8C5CA2581}" sibTransId="{5E53EFD1-2837-DD46-8BF8-C49647B709A2}"/>
    <dgm:cxn modelId="{12754B3F-A9AE-3B49-9D26-0E9360D3FE0F}" srcId="{2DEEFC9D-90AC-424E-B07A-03A3880EEC79}" destId="{AE2E432D-A5E4-924F-B516-D858B52426A6}" srcOrd="0" destOrd="0" parTransId="{787427DC-5433-364C-B916-5C17BF9458B8}" sibTransId="{3E389958-489B-7240-9BB4-7132357097BF}"/>
    <dgm:cxn modelId="{393A2744-6AD0-884D-A5BC-A6F925F1A054}" srcId="{2DEEFC9D-90AC-424E-B07A-03A3880EEC79}" destId="{C3F34581-E026-7845-9F91-E3A68E706B1B}" srcOrd="1" destOrd="0" parTransId="{77928B99-E18D-2B4F-A38C-B817BF846B8F}" sibTransId="{4A688126-39DF-3A4D-81B7-0489DFB89FBB}"/>
    <dgm:cxn modelId="{5661635D-4107-6942-97E2-62337BEEAC88}" type="presOf" srcId="{011754DC-CE6C-964E-8BB9-78705C336148}" destId="{1A72DB18-5EEF-4048-8D24-4EC75FF92B85}" srcOrd="0" destOrd="0" presId="urn:microsoft.com/office/officeart/2005/8/layout/hierarchy1"/>
    <dgm:cxn modelId="{E78FC96C-074D-EF4D-BB48-1144229889BE}" srcId="{BD4BA2E5-9B3B-E249-A49F-31382267D166}" destId="{BE20AE99-1E52-6748-A14C-C0801AB4EE32}" srcOrd="1" destOrd="0" parTransId="{E590CE36-50A5-264F-BB29-5BA4F523CFBE}" sibTransId="{06321C35-D28B-ED44-82BA-3A51C5494144}"/>
    <dgm:cxn modelId="{26B73E6D-085E-EE40-A67C-ED6D305FF134}" srcId="{BE20AE99-1E52-6748-A14C-C0801AB4EE32}" destId="{5C31E4E8-11ED-374E-8FC8-9EBBFA402940}" srcOrd="1" destOrd="0" parTransId="{D00CB08A-5D34-874E-ACF8-84DEFDE0999F}" sibTransId="{EF37AA54-2B40-1F42-B6FA-6C4ED76E1719}"/>
    <dgm:cxn modelId="{F49A9F81-124D-C548-8F68-50B8F3832875}" type="presOf" srcId="{C3F34581-E026-7845-9F91-E3A68E706B1B}" destId="{3EE6F965-616C-2843-B3B5-EDB9BCBE8B4F}" srcOrd="0" destOrd="0" presId="urn:microsoft.com/office/officeart/2005/8/layout/hierarchy1"/>
    <dgm:cxn modelId="{4DE16385-5FFF-F444-8568-364856E88F49}" type="presOf" srcId="{EC2858B7-CFB0-FF40-B23A-FEC300021A1B}" destId="{281EA226-C8D8-0F4F-B9AC-9433AA5A1603}" srcOrd="0" destOrd="0" presId="urn:microsoft.com/office/officeart/2005/8/layout/hierarchy1"/>
    <dgm:cxn modelId="{50CA4389-3A1C-8141-923A-B4B9420A3E59}" type="presOf" srcId="{3121F96A-7DF8-4445-8E63-FEB6E9D8A996}" destId="{F14A1114-6099-094D-8F95-D4F1550E9DF5}" srcOrd="0" destOrd="0" presId="urn:microsoft.com/office/officeart/2005/8/layout/hierarchy1"/>
    <dgm:cxn modelId="{CC601C9B-BD96-6040-A729-FC67A6ED7A66}" type="presOf" srcId="{45D14570-E521-CB46-A5ED-DE41EA73E757}" destId="{EDFEEBEC-ABB3-1C4B-A5B8-1E83AC69E83B}" srcOrd="0" destOrd="0" presId="urn:microsoft.com/office/officeart/2005/8/layout/hierarchy1"/>
    <dgm:cxn modelId="{4781789D-B7BD-A74C-985C-58C2D5E01B7D}" type="presOf" srcId="{2DEEFC9D-90AC-424E-B07A-03A3880EEC79}" destId="{5FC13CE0-DF5D-EF47-8382-8B723E60D6FC}" srcOrd="0" destOrd="0" presId="urn:microsoft.com/office/officeart/2005/8/layout/hierarchy1"/>
    <dgm:cxn modelId="{185AC89E-4FBB-6B43-8B8E-16D36A4B36E0}" srcId="{BE20AE99-1E52-6748-A14C-C0801AB4EE32}" destId="{2DEEFC9D-90AC-424E-B07A-03A3880EEC79}" srcOrd="0" destOrd="0" parTransId="{CA815A7C-BF19-2C49-B98F-9D4EE6EA25C1}" sibTransId="{E35F285D-65C0-2242-BFB9-D98183BA19A0}"/>
    <dgm:cxn modelId="{D38EF79F-D491-B24A-B03B-F8DC1240C88D}" type="presOf" srcId="{E590CE36-50A5-264F-BB29-5BA4F523CFBE}" destId="{39B1E452-3825-2C46-8CCE-56F560B4C502}" srcOrd="0" destOrd="0" presId="urn:microsoft.com/office/officeart/2005/8/layout/hierarchy1"/>
    <dgm:cxn modelId="{586309AA-124B-A743-A236-18F0DC82F8B1}" srcId="{BD4BA2E5-9B3B-E249-A49F-31382267D166}" destId="{45D14570-E521-CB46-A5ED-DE41EA73E757}" srcOrd="0" destOrd="0" parTransId="{8E5539E8-994F-2046-8AB2-5F577ACA5833}" sibTransId="{0DC6DE85-A0C9-8F46-A59E-F41B353868BA}"/>
    <dgm:cxn modelId="{F5A60EB7-5628-A14E-BBF1-2670830C26BC}" type="presOf" srcId="{754B7211-90B3-E24E-98DF-D3CAC8FCE6E6}" destId="{0C47285E-B165-6F42-A1E6-BD13C8CDA263}" srcOrd="0" destOrd="0" presId="urn:microsoft.com/office/officeart/2005/8/layout/hierarchy1"/>
    <dgm:cxn modelId="{CDB8C3C3-6049-144F-88B4-E58B00217F0D}" srcId="{EC2858B7-CFB0-FF40-B23A-FEC300021A1B}" destId="{BD4BA2E5-9B3B-E249-A49F-31382267D166}" srcOrd="0" destOrd="0" parTransId="{C0B475EE-F1CE-4244-A761-5711AB57B2C2}" sibTransId="{B989AD21-0712-014F-9C4D-643B9B8429D9}"/>
    <dgm:cxn modelId="{53A642CD-D841-F247-A2E7-81976757CDDF}" type="presOf" srcId="{A1DFC408-47FD-EA4E-978A-604461195E08}" destId="{4812C13D-B988-D144-A5AF-E619A1B2EF9C}" srcOrd="0" destOrd="0" presId="urn:microsoft.com/office/officeart/2005/8/layout/hierarchy1"/>
    <dgm:cxn modelId="{B7A323E4-7A73-4A44-9457-E18CA1D69109}" type="presOf" srcId="{022373B8-319F-F244-9B89-38D8C5CA2581}" destId="{E508CD21-2CAA-7D4C-BD25-EBACF7A6CB1E}" srcOrd="0" destOrd="0" presId="urn:microsoft.com/office/officeart/2005/8/layout/hierarchy1"/>
    <dgm:cxn modelId="{81A807FE-6529-1C41-94F4-9097E2453231}" srcId="{45D14570-E521-CB46-A5ED-DE41EA73E757}" destId="{011754DC-CE6C-964E-8BB9-78705C336148}" srcOrd="1" destOrd="0" parTransId="{3121F96A-7DF8-4445-8E63-FEB6E9D8A996}" sibTransId="{1970D2C0-F577-F84E-8EFD-BE955600C2CE}"/>
    <dgm:cxn modelId="{009B20FE-9B6F-B641-A626-0C440247C9DA}" type="presOf" srcId="{5C31E4E8-11ED-374E-8FC8-9EBBFA402940}" destId="{C157F13C-62B7-D147-A0AB-1415696FAEDE}" srcOrd="0" destOrd="0" presId="urn:microsoft.com/office/officeart/2005/8/layout/hierarchy1"/>
    <dgm:cxn modelId="{F3B6226B-8A6A-BF4C-9008-6571E937DA0E}" type="presParOf" srcId="{281EA226-C8D8-0F4F-B9AC-9433AA5A1603}" destId="{F605DBAE-90E4-FE4E-BC73-1FF95CA9D927}" srcOrd="0" destOrd="0" presId="urn:microsoft.com/office/officeart/2005/8/layout/hierarchy1"/>
    <dgm:cxn modelId="{4E594A5B-7753-2F49-9C72-19713132F9F5}" type="presParOf" srcId="{F605DBAE-90E4-FE4E-BC73-1FF95CA9D927}" destId="{D4D6AFCB-297B-644A-804F-8B3DE6BBBD2C}" srcOrd="0" destOrd="0" presId="urn:microsoft.com/office/officeart/2005/8/layout/hierarchy1"/>
    <dgm:cxn modelId="{A9D1C31A-6DD9-4E4D-930F-FD75A92BBB83}" type="presParOf" srcId="{D4D6AFCB-297B-644A-804F-8B3DE6BBBD2C}" destId="{1A9424C8-76D2-F947-ACEA-A2A5755F705D}" srcOrd="0" destOrd="0" presId="urn:microsoft.com/office/officeart/2005/8/layout/hierarchy1"/>
    <dgm:cxn modelId="{E321E6C2-6EC2-5948-9719-DD2B45CE2EB5}" type="presParOf" srcId="{D4D6AFCB-297B-644A-804F-8B3DE6BBBD2C}" destId="{FF5A2129-F4E4-294C-BBD7-4C1D82ED20E3}" srcOrd="1" destOrd="0" presId="urn:microsoft.com/office/officeart/2005/8/layout/hierarchy1"/>
    <dgm:cxn modelId="{6FEDC2BC-8905-9E49-BAB7-7CF4BBDD493F}" type="presParOf" srcId="{F605DBAE-90E4-FE4E-BC73-1FF95CA9D927}" destId="{FA92F07A-B3F6-5648-BCDA-9316B60F7872}" srcOrd="1" destOrd="0" presId="urn:microsoft.com/office/officeart/2005/8/layout/hierarchy1"/>
    <dgm:cxn modelId="{515174B3-02B7-3049-996B-EEA28DDCB48F}" type="presParOf" srcId="{FA92F07A-B3F6-5648-BCDA-9316B60F7872}" destId="{CE9AAA15-A4FD-8C4E-ACDE-9332C7A12318}" srcOrd="0" destOrd="0" presId="urn:microsoft.com/office/officeart/2005/8/layout/hierarchy1"/>
    <dgm:cxn modelId="{73B7EC6F-7242-A847-909E-0BE3928C232C}" type="presParOf" srcId="{FA92F07A-B3F6-5648-BCDA-9316B60F7872}" destId="{BFD8E290-BF84-B243-B81C-1AD4B4B61BDD}" srcOrd="1" destOrd="0" presId="urn:microsoft.com/office/officeart/2005/8/layout/hierarchy1"/>
    <dgm:cxn modelId="{A1BDD37B-04D7-F14F-9933-E1820F54FC78}" type="presParOf" srcId="{BFD8E290-BF84-B243-B81C-1AD4B4B61BDD}" destId="{EE8F04E2-B0E2-6145-9467-E4FF9A5C5955}" srcOrd="0" destOrd="0" presId="urn:microsoft.com/office/officeart/2005/8/layout/hierarchy1"/>
    <dgm:cxn modelId="{CEF832A1-E3A7-5047-844E-5C6E26B14160}" type="presParOf" srcId="{EE8F04E2-B0E2-6145-9467-E4FF9A5C5955}" destId="{CF88D8D2-42F6-424B-A668-E613B0131CCD}" srcOrd="0" destOrd="0" presId="urn:microsoft.com/office/officeart/2005/8/layout/hierarchy1"/>
    <dgm:cxn modelId="{C83F28E7-B16D-6440-9F4F-26B4E81F6BA7}" type="presParOf" srcId="{EE8F04E2-B0E2-6145-9467-E4FF9A5C5955}" destId="{EDFEEBEC-ABB3-1C4B-A5B8-1E83AC69E83B}" srcOrd="1" destOrd="0" presId="urn:microsoft.com/office/officeart/2005/8/layout/hierarchy1"/>
    <dgm:cxn modelId="{EFA81499-62AD-B845-A028-50BCA17585B8}" type="presParOf" srcId="{BFD8E290-BF84-B243-B81C-1AD4B4B61BDD}" destId="{7509BB0A-EC67-2643-B1A5-3DADAA88081D}" srcOrd="1" destOrd="0" presId="urn:microsoft.com/office/officeart/2005/8/layout/hierarchy1"/>
    <dgm:cxn modelId="{B8E15B51-A7A0-F047-89FB-89E45FEA3AC8}" type="presParOf" srcId="{7509BB0A-EC67-2643-B1A5-3DADAA88081D}" destId="{0C47285E-B165-6F42-A1E6-BD13C8CDA263}" srcOrd="0" destOrd="0" presId="urn:microsoft.com/office/officeart/2005/8/layout/hierarchy1"/>
    <dgm:cxn modelId="{91DB558D-D908-EF46-92C1-43595F258E3C}" type="presParOf" srcId="{7509BB0A-EC67-2643-B1A5-3DADAA88081D}" destId="{3F09828D-32A9-8A41-88E5-E58BFEDAE357}" srcOrd="1" destOrd="0" presId="urn:microsoft.com/office/officeart/2005/8/layout/hierarchy1"/>
    <dgm:cxn modelId="{F42D1A61-1CDD-F64D-B642-DE1981000DB8}" type="presParOf" srcId="{3F09828D-32A9-8A41-88E5-E58BFEDAE357}" destId="{7922EB8B-884B-8A49-A43F-56E4D719A427}" srcOrd="0" destOrd="0" presId="urn:microsoft.com/office/officeart/2005/8/layout/hierarchy1"/>
    <dgm:cxn modelId="{16D83C4B-A5E7-7041-B9EA-E43EB912BB48}" type="presParOf" srcId="{7922EB8B-884B-8A49-A43F-56E4D719A427}" destId="{0CFE31EE-9F93-7D4E-A2AB-C03F8C7CE045}" srcOrd="0" destOrd="0" presId="urn:microsoft.com/office/officeart/2005/8/layout/hierarchy1"/>
    <dgm:cxn modelId="{61A92002-14AE-EF4A-BCCE-3C03477CC5E7}" type="presParOf" srcId="{7922EB8B-884B-8A49-A43F-56E4D719A427}" destId="{475F6B1D-8C2B-8344-9A8B-9F3E8875EE60}" srcOrd="1" destOrd="0" presId="urn:microsoft.com/office/officeart/2005/8/layout/hierarchy1"/>
    <dgm:cxn modelId="{4CA9F92C-2E30-3F41-A0E9-E547A0D3503E}" type="presParOf" srcId="{3F09828D-32A9-8A41-88E5-E58BFEDAE357}" destId="{F9EAFBCC-C96F-564C-A0E0-B9F2945B46C7}" srcOrd="1" destOrd="0" presId="urn:microsoft.com/office/officeart/2005/8/layout/hierarchy1"/>
    <dgm:cxn modelId="{FCD50EA9-AF9C-2244-AC0B-C227A61774A0}" type="presParOf" srcId="{7509BB0A-EC67-2643-B1A5-3DADAA88081D}" destId="{F14A1114-6099-094D-8F95-D4F1550E9DF5}" srcOrd="2" destOrd="0" presId="urn:microsoft.com/office/officeart/2005/8/layout/hierarchy1"/>
    <dgm:cxn modelId="{9D164A8B-5B09-7443-8EA7-5818E47C2888}" type="presParOf" srcId="{7509BB0A-EC67-2643-B1A5-3DADAA88081D}" destId="{72772132-DB89-7D4D-93EF-B8EA7CF4662E}" srcOrd="3" destOrd="0" presId="urn:microsoft.com/office/officeart/2005/8/layout/hierarchy1"/>
    <dgm:cxn modelId="{8B1536EF-4475-3A4C-9122-C3C0D544FA29}" type="presParOf" srcId="{72772132-DB89-7D4D-93EF-B8EA7CF4662E}" destId="{DD301B5F-3C29-FE45-85ED-702DEBA59D0C}" srcOrd="0" destOrd="0" presId="urn:microsoft.com/office/officeart/2005/8/layout/hierarchy1"/>
    <dgm:cxn modelId="{091138A3-0A7C-A54E-8CAA-787EA8DF9A72}" type="presParOf" srcId="{DD301B5F-3C29-FE45-85ED-702DEBA59D0C}" destId="{669FAFF1-160B-1F42-AFE3-E3E8A078EE0C}" srcOrd="0" destOrd="0" presId="urn:microsoft.com/office/officeart/2005/8/layout/hierarchy1"/>
    <dgm:cxn modelId="{22287F64-FE8D-EC4C-9DCE-73EF72609E4E}" type="presParOf" srcId="{DD301B5F-3C29-FE45-85ED-702DEBA59D0C}" destId="{1A72DB18-5EEF-4048-8D24-4EC75FF92B85}" srcOrd="1" destOrd="0" presId="urn:microsoft.com/office/officeart/2005/8/layout/hierarchy1"/>
    <dgm:cxn modelId="{CA13EB74-7882-DF43-BD7F-2F43C98C4AFF}" type="presParOf" srcId="{72772132-DB89-7D4D-93EF-B8EA7CF4662E}" destId="{70186EF7-583B-EA4C-B38B-74BFFA51F40F}" srcOrd="1" destOrd="0" presId="urn:microsoft.com/office/officeart/2005/8/layout/hierarchy1"/>
    <dgm:cxn modelId="{895CFA5C-5050-B64B-9047-9EE5AB6C1A3A}" type="presParOf" srcId="{7509BB0A-EC67-2643-B1A5-3DADAA88081D}" destId="{E508CD21-2CAA-7D4C-BD25-EBACF7A6CB1E}" srcOrd="4" destOrd="0" presId="urn:microsoft.com/office/officeart/2005/8/layout/hierarchy1"/>
    <dgm:cxn modelId="{E0A4844D-E409-8741-A8C5-CDC91C4E0305}" type="presParOf" srcId="{7509BB0A-EC67-2643-B1A5-3DADAA88081D}" destId="{A556AC92-0830-8940-8896-4A7EE089D58A}" srcOrd="5" destOrd="0" presId="urn:microsoft.com/office/officeart/2005/8/layout/hierarchy1"/>
    <dgm:cxn modelId="{372E4F8B-FC11-5F4B-8513-AD0FBCC3520D}" type="presParOf" srcId="{A556AC92-0830-8940-8896-4A7EE089D58A}" destId="{86E1B6C5-0858-FD4B-81A1-0568BE1B3A16}" srcOrd="0" destOrd="0" presId="urn:microsoft.com/office/officeart/2005/8/layout/hierarchy1"/>
    <dgm:cxn modelId="{143CAD66-9E0B-8449-9892-D10A1E6DFA5E}" type="presParOf" srcId="{86E1B6C5-0858-FD4B-81A1-0568BE1B3A16}" destId="{8033D610-3EFF-A94A-995B-34FEB0EA26BC}" srcOrd="0" destOrd="0" presId="urn:microsoft.com/office/officeart/2005/8/layout/hierarchy1"/>
    <dgm:cxn modelId="{DF69A95B-460D-5943-9488-3BD2C43EE93B}" type="presParOf" srcId="{86E1B6C5-0858-FD4B-81A1-0568BE1B3A16}" destId="{4812C13D-B988-D144-A5AF-E619A1B2EF9C}" srcOrd="1" destOrd="0" presId="urn:microsoft.com/office/officeart/2005/8/layout/hierarchy1"/>
    <dgm:cxn modelId="{DAAF2F3C-5512-B440-A3DC-5E8772794526}" type="presParOf" srcId="{A556AC92-0830-8940-8896-4A7EE089D58A}" destId="{45422F56-F4FB-574F-9C15-4247DF35A59C}" srcOrd="1" destOrd="0" presId="urn:microsoft.com/office/officeart/2005/8/layout/hierarchy1"/>
    <dgm:cxn modelId="{F70A09D6-1881-6B46-8EFA-73F749B7156A}" type="presParOf" srcId="{FA92F07A-B3F6-5648-BCDA-9316B60F7872}" destId="{39B1E452-3825-2C46-8CCE-56F560B4C502}" srcOrd="2" destOrd="0" presId="urn:microsoft.com/office/officeart/2005/8/layout/hierarchy1"/>
    <dgm:cxn modelId="{62829DED-C1C7-6341-BF34-480B40005784}" type="presParOf" srcId="{FA92F07A-B3F6-5648-BCDA-9316B60F7872}" destId="{852CA3B3-57A6-9C4E-8A94-D54CD620611A}" srcOrd="3" destOrd="0" presId="urn:microsoft.com/office/officeart/2005/8/layout/hierarchy1"/>
    <dgm:cxn modelId="{9477DAE1-2EDE-9743-BBA9-0296BAA9E1FA}" type="presParOf" srcId="{852CA3B3-57A6-9C4E-8A94-D54CD620611A}" destId="{732F2DC2-AC98-364D-A377-67D5E6B94F14}" srcOrd="0" destOrd="0" presId="urn:microsoft.com/office/officeart/2005/8/layout/hierarchy1"/>
    <dgm:cxn modelId="{4BA37E36-26C2-EB4E-861D-C89BB58067AA}" type="presParOf" srcId="{732F2DC2-AC98-364D-A377-67D5E6B94F14}" destId="{ABCB7F5B-6B7F-384C-ADAA-A0EE7FCE0D52}" srcOrd="0" destOrd="0" presId="urn:microsoft.com/office/officeart/2005/8/layout/hierarchy1"/>
    <dgm:cxn modelId="{58187E27-09A4-E846-B40B-9F39311C6E2C}" type="presParOf" srcId="{732F2DC2-AC98-364D-A377-67D5E6B94F14}" destId="{1488151A-3CC1-C342-A4D8-7326E4CF4EE7}" srcOrd="1" destOrd="0" presId="urn:microsoft.com/office/officeart/2005/8/layout/hierarchy1"/>
    <dgm:cxn modelId="{A231EE33-00AA-ED44-A5F7-ECA27904A290}" type="presParOf" srcId="{852CA3B3-57A6-9C4E-8A94-D54CD620611A}" destId="{5EB4304E-EE03-CE4A-BEA5-AE4451424F82}" srcOrd="1" destOrd="0" presId="urn:microsoft.com/office/officeart/2005/8/layout/hierarchy1"/>
    <dgm:cxn modelId="{AF50EB7A-BBB6-C241-ACD4-7747F9561948}" type="presParOf" srcId="{5EB4304E-EE03-CE4A-BEA5-AE4451424F82}" destId="{3B2BF0B7-7524-4C41-A1FB-E17551C1D1CD}" srcOrd="0" destOrd="0" presId="urn:microsoft.com/office/officeart/2005/8/layout/hierarchy1"/>
    <dgm:cxn modelId="{09206567-5E6E-4742-A0B3-A0E460A71E22}" type="presParOf" srcId="{5EB4304E-EE03-CE4A-BEA5-AE4451424F82}" destId="{C69E976A-0331-9A47-8F72-25AA14100878}" srcOrd="1" destOrd="0" presId="urn:microsoft.com/office/officeart/2005/8/layout/hierarchy1"/>
    <dgm:cxn modelId="{510C5B7B-4CC1-2D4B-A47C-D9EFBCCA8C2D}" type="presParOf" srcId="{C69E976A-0331-9A47-8F72-25AA14100878}" destId="{649F1C0A-AC82-2340-BDC1-EF5599EB8DDC}" srcOrd="0" destOrd="0" presId="urn:microsoft.com/office/officeart/2005/8/layout/hierarchy1"/>
    <dgm:cxn modelId="{5C59F19D-4FD8-6F4F-ACBA-CE229A687BD2}" type="presParOf" srcId="{649F1C0A-AC82-2340-BDC1-EF5599EB8DDC}" destId="{12650468-E3D5-D543-8094-2171012938D6}" srcOrd="0" destOrd="0" presId="urn:microsoft.com/office/officeart/2005/8/layout/hierarchy1"/>
    <dgm:cxn modelId="{2D13851E-3753-F24D-BD7D-1FB147E4A930}" type="presParOf" srcId="{649F1C0A-AC82-2340-BDC1-EF5599EB8DDC}" destId="{5FC13CE0-DF5D-EF47-8382-8B723E60D6FC}" srcOrd="1" destOrd="0" presId="urn:microsoft.com/office/officeart/2005/8/layout/hierarchy1"/>
    <dgm:cxn modelId="{3086DFBA-B661-C242-905C-F7BB93507E76}" type="presParOf" srcId="{C69E976A-0331-9A47-8F72-25AA14100878}" destId="{ADDF075C-F518-7F44-A20D-944BA700D082}" srcOrd="1" destOrd="0" presId="urn:microsoft.com/office/officeart/2005/8/layout/hierarchy1"/>
    <dgm:cxn modelId="{6819CE56-C5EB-134B-8555-D672920DE3AD}" type="presParOf" srcId="{ADDF075C-F518-7F44-A20D-944BA700D082}" destId="{7205D6E2-4F67-FB43-BDCA-5CCF660291ED}" srcOrd="0" destOrd="0" presId="urn:microsoft.com/office/officeart/2005/8/layout/hierarchy1"/>
    <dgm:cxn modelId="{6D349CDA-BAFA-F345-8E01-DFBF003352D5}" type="presParOf" srcId="{ADDF075C-F518-7F44-A20D-944BA700D082}" destId="{D45BA327-6555-7246-84A0-3FA372A2E1D6}" srcOrd="1" destOrd="0" presId="urn:microsoft.com/office/officeart/2005/8/layout/hierarchy1"/>
    <dgm:cxn modelId="{8A080EFD-1DBA-AA43-A595-813A6DB980CA}" type="presParOf" srcId="{D45BA327-6555-7246-84A0-3FA372A2E1D6}" destId="{AF24E29E-B182-754E-909C-515D169752A6}" srcOrd="0" destOrd="0" presId="urn:microsoft.com/office/officeart/2005/8/layout/hierarchy1"/>
    <dgm:cxn modelId="{2E7A467D-E492-A244-B840-55132A0A4E6E}" type="presParOf" srcId="{AF24E29E-B182-754E-909C-515D169752A6}" destId="{23926539-EEBB-CE4F-8F64-EBEF68A8C369}" srcOrd="0" destOrd="0" presId="urn:microsoft.com/office/officeart/2005/8/layout/hierarchy1"/>
    <dgm:cxn modelId="{CAB4DE2A-8EFC-0B44-983A-D6EBA9806183}" type="presParOf" srcId="{AF24E29E-B182-754E-909C-515D169752A6}" destId="{57512A89-501F-5B43-9956-865C62C928F3}" srcOrd="1" destOrd="0" presId="urn:microsoft.com/office/officeart/2005/8/layout/hierarchy1"/>
    <dgm:cxn modelId="{BB6F7365-62BF-224E-8E21-F9149C6301D4}" type="presParOf" srcId="{D45BA327-6555-7246-84A0-3FA372A2E1D6}" destId="{E2E23E82-C552-A84F-AA94-7A9DA080A70E}" srcOrd="1" destOrd="0" presId="urn:microsoft.com/office/officeart/2005/8/layout/hierarchy1"/>
    <dgm:cxn modelId="{B514F23B-7150-0548-BA5E-72B822FCBC1F}" type="presParOf" srcId="{ADDF075C-F518-7F44-A20D-944BA700D082}" destId="{3D3CE05C-C216-FC48-B812-5EA3E9B6AC1E}" srcOrd="2" destOrd="0" presId="urn:microsoft.com/office/officeart/2005/8/layout/hierarchy1"/>
    <dgm:cxn modelId="{1126680B-9C68-F144-81A1-C2DD5EE8397D}" type="presParOf" srcId="{ADDF075C-F518-7F44-A20D-944BA700D082}" destId="{D756E0CC-2375-634D-8887-28A5CEF45B7C}" srcOrd="3" destOrd="0" presId="urn:microsoft.com/office/officeart/2005/8/layout/hierarchy1"/>
    <dgm:cxn modelId="{41285A1C-6F6E-704E-BEEA-242F0F8F8D2D}" type="presParOf" srcId="{D756E0CC-2375-634D-8887-28A5CEF45B7C}" destId="{120C95CA-C59C-D648-8277-F8E7A4FB5864}" srcOrd="0" destOrd="0" presId="urn:microsoft.com/office/officeart/2005/8/layout/hierarchy1"/>
    <dgm:cxn modelId="{F31300AF-041D-FD4A-871D-1FCD22E89743}" type="presParOf" srcId="{120C95CA-C59C-D648-8277-F8E7A4FB5864}" destId="{CD59AFCA-3438-0144-86EF-7AE6F88A5870}" srcOrd="0" destOrd="0" presId="urn:microsoft.com/office/officeart/2005/8/layout/hierarchy1"/>
    <dgm:cxn modelId="{A047C82E-6B28-1C46-BB76-D14EAFD1E886}" type="presParOf" srcId="{120C95CA-C59C-D648-8277-F8E7A4FB5864}" destId="{3EE6F965-616C-2843-B3B5-EDB9BCBE8B4F}" srcOrd="1" destOrd="0" presId="urn:microsoft.com/office/officeart/2005/8/layout/hierarchy1"/>
    <dgm:cxn modelId="{242FC062-6511-534E-9349-B9D420F63A7F}" type="presParOf" srcId="{D756E0CC-2375-634D-8887-28A5CEF45B7C}" destId="{9F8B06EA-497E-3E4D-B0E1-C7B3FCAD1B59}" srcOrd="1" destOrd="0" presId="urn:microsoft.com/office/officeart/2005/8/layout/hierarchy1"/>
    <dgm:cxn modelId="{3C659DAC-14E0-244B-97FD-9B97AF981F7D}" type="presParOf" srcId="{5EB4304E-EE03-CE4A-BEA5-AE4451424F82}" destId="{1380DA6D-FA36-9944-BD45-64AE7EF00A83}" srcOrd="2" destOrd="0" presId="urn:microsoft.com/office/officeart/2005/8/layout/hierarchy1"/>
    <dgm:cxn modelId="{29DC7C1C-6107-D94D-AF21-00C46D45B3AD}" type="presParOf" srcId="{5EB4304E-EE03-CE4A-BEA5-AE4451424F82}" destId="{6D844329-F888-D94D-9071-E693252F7E2C}" srcOrd="3" destOrd="0" presId="urn:microsoft.com/office/officeart/2005/8/layout/hierarchy1"/>
    <dgm:cxn modelId="{29D42E47-015D-CD44-92DE-5CC2724BC86D}" type="presParOf" srcId="{6D844329-F888-D94D-9071-E693252F7E2C}" destId="{CF08E7B0-7BC5-734A-9615-C0D1A2BAB654}" srcOrd="0" destOrd="0" presId="urn:microsoft.com/office/officeart/2005/8/layout/hierarchy1"/>
    <dgm:cxn modelId="{28E54DC4-0C16-F241-8571-4FD7A7B94031}" type="presParOf" srcId="{CF08E7B0-7BC5-734A-9615-C0D1A2BAB654}" destId="{8C9E3C29-8B07-4741-A2FB-ABD10C9A07B1}" srcOrd="0" destOrd="0" presId="urn:microsoft.com/office/officeart/2005/8/layout/hierarchy1"/>
    <dgm:cxn modelId="{12A57EFC-E834-C64E-B595-49A5DF9E488D}" type="presParOf" srcId="{CF08E7B0-7BC5-734A-9615-C0D1A2BAB654}" destId="{C157F13C-62B7-D147-A0AB-1415696FAEDE}" srcOrd="1" destOrd="0" presId="urn:microsoft.com/office/officeart/2005/8/layout/hierarchy1"/>
    <dgm:cxn modelId="{6C288758-6C17-094F-B75B-D5FDE88E14A4}" type="presParOf" srcId="{6D844329-F888-D94D-9071-E693252F7E2C}" destId="{74A11CD6-979C-5746-AAB6-53C8FC6407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2BB31-6278-1B4B-9568-BEEC7A25B6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473AB-C225-0A40-87A4-51C0ED07E76D}">
      <dgm:prSet phldrT="[Text]"/>
      <dgm:spPr/>
      <dgm:t>
        <a:bodyPr/>
        <a:lstStyle/>
        <a:p>
          <a:r>
            <a:rPr lang="en-US" dirty="0" err="1"/>
            <a:t>BeliefNode</a:t>
          </a:r>
          <a:endParaRPr lang="en-US" dirty="0"/>
        </a:p>
      </dgm:t>
    </dgm:pt>
    <dgm:pt modelId="{FF377683-E8B7-4342-B16C-319005D76318}" type="parTrans" cxnId="{442AD4F8-2D49-D944-8494-8599CD686B53}">
      <dgm:prSet/>
      <dgm:spPr/>
      <dgm:t>
        <a:bodyPr/>
        <a:lstStyle/>
        <a:p>
          <a:endParaRPr lang="en-US"/>
        </a:p>
      </dgm:t>
    </dgm:pt>
    <dgm:pt modelId="{BAB53D6C-5226-8E41-899C-2566C5352F2D}" type="sibTrans" cxnId="{442AD4F8-2D49-D944-8494-8599CD686B53}">
      <dgm:prSet/>
      <dgm:spPr/>
      <dgm:t>
        <a:bodyPr/>
        <a:lstStyle/>
        <a:p>
          <a:endParaRPr lang="en-US"/>
        </a:p>
      </dgm:t>
    </dgm:pt>
    <dgm:pt modelId="{ADFB10A6-1822-BF4A-AB1A-284628CDB2C1}">
      <dgm:prSet phldrT="[Text]"/>
      <dgm:spPr/>
      <dgm:t>
        <a:bodyPr/>
        <a:lstStyle/>
        <a:p>
          <a:r>
            <a:rPr lang="en-US" dirty="0" err="1"/>
            <a:t>AndNode</a:t>
          </a:r>
          <a:endParaRPr lang="en-US" dirty="0"/>
        </a:p>
      </dgm:t>
    </dgm:pt>
    <dgm:pt modelId="{D0D39F45-6AFA-4B4F-BE23-B4D3124F3409}" type="parTrans" cxnId="{7DE03D5B-841F-2A49-9448-864117D7CD9E}">
      <dgm:prSet/>
      <dgm:spPr/>
      <dgm:t>
        <a:bodyPr/>
        <a:lstStyle/>
        <a:p>
          <a:endParaRPr lang="en-US"/>
        </a:p>
      </dgm:t>
    </dgm:pt>
    <dgm:pt modelId="{EB873085-9CBC-1942-BCDC-E162F010D1AE}" type="sibTrans" cxnId="{7DE03D5B-841F-2A49-9448-864117D7CD9E}">
      <dgm:prSet/>
      <dgm:spPr/>
      <dgm:t>
        <a:bodyPr/>
        <a:lstStyle/>
        <a:p>
          <a:endParaRPr lang="en-US"/>
        </a:p>
      </dgm:t>
    </dgm:pt>
    <dgm:pt modelId="{11E258A0-A24F-4041-8381-C1B6C5783DD6}">
      <dgm:prSet phldrT="[Text]"/>
      <dgm:spPr/>
      <dgm:t>
        <a:bodyPr/>
        <a:lstStyle/>
        <a:p>
          <a:r>
            <a:rPr lang="en-US" dirty="0" err="1"/>
            <a:t>OrNode</a:t>
          </a:r>
          <a:endParaRPr lang="en-US" dirty="0"/>
        </a:p>
      </dgm:t>
    </dgm:pt>
    <dgm:pt modelId="{D2D590C7-EDAD-F641-AF05-BA276D8F46F1}" type="parTrans" cxnId="{D226ADAF-C0CC-8148-97F4-9E9EFAC0F079}">
      <dgm:prSet/>
      <dgm:spPr/>
      <dgm:t>
        <a:bodyPr/>
        <a:lstStyle/>
        <a:p>
          <a:endParaRPr lang="en-US"/>
        </a:p>
      </dgm:t>
    </dgm:pt>
    <dgm:pt modelId="{92DE968D-1274-4A4D-AAF5-4CA9D6723469}" type="sibTrans" cxnId="{D226ADAF-C0CC-8148-97F4-9E9EFAC0F079}">
      <dgm:prSet/>
      <dgm:spPr/>
      <dgm:t>
        <a:bodyPr/>
        <a:lstStyle/>
        <a:p>
          <a:endParaRPr lang="en-US"/>
        </a:p>
      </dgm:t>
    </dgm:pt>
    <dgm:pt modelId="{A57EF88E-D6B5-6947-8954-2BD25F3B7556}">
      <dgm:prSet phldrT="[Text]"/>
      <dgm:spPr/>
      <dgm:t>
        <a:bodyPr/>
        <a:lstStyle/>
        <a:p>
          <a:r>
            <a:rPr lang="en-US" dirty="0" err="1"/>
            <a:t>NotNode</a:t>
          </a:r>
          <a:endParaRPr lang="en-US" dirty="0"/>
        </a:p>
      </dgm:t>
    </dgm:pt>
    <dgm:pt modelId="{39D7B770-CFC4-B64C-B3B5-2A198034CC80}" type="parTrans" cxnId="{CD7E8F80-DB86-5743-9850-DEC8AF411913}">
      <dgm:prSet/>
      <dgm:spPr/>
      <dgm:t>
        <a:bodyPr/>
        <a:lstStyle/>
        <a:p>
          <a:endParaRPr lang="en-US"/>
        </a:p>
      </dgm:t>
    </dgm:pt>
    <dgm:pt modelId="{C2337147-6EDF-8441-BBF5-835DE4EEB190}" type="sibTrans" cxnId="{CD7E8F80-DB86-5743-9850-DEC8AF411913}">
      <dgm:prSet/>
      <dgm:spPr/>
      <dgm:t>
        <a:bodyPr/>
        <a:lstStyle/>
        <a:p>
          <a:endParaRPr lang="en-US"/>
        </a:p>
      </dgm:t>
    </dgm:pt>
    <dgm:pt modelId="{B60A8EFC-5BF5-F344-9B27-A2D1C21A9D80}" type="pres">
      <dgm:prSet presAssocID="{E3B2BB31-6278-1B4B-9568-BEEC7A25B6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445E0D-9498-6544-9308-8183A36FC543}" type="pres">
      <dgm:prSet presAssocID="{77C473AB-C225-0A40-87A4-51C0ED07E76D}" presName="hierRoot1" presStyleCnt="0"/>
      <dgm:spPr/>
    </dgm:pt>
    <dgm:pt modelId="{4BB28313-7534-414B-8BDE-4685F90E366C}" type="pres">
      <dgm:prSet presAssocID="{77C473AB-C225-0A40-87A4-51C0ED07E76D}" presName="composite" presStyleCnt="0"/>
      <dgm:spPr/>
    </dgm:pt>
    <dgm:pt modelId="{1ED68271-35B6-814A-B9AF-F93493C680B2}" type="pres">
      <dgm:prSet presAssocID="{77C473AB-C225-0A40-87A4-51C0ED07E76D}" presName="background" presStyleLbl="node0" presStyleIdx="0" presStyleCnt="1"/>
      <dgm:spPr/>
    </dgm:pt>
    <dgm:pt modelId="{9343CB02-9CF4-9B4C-9869-7AF803DF39AD}" type="pres">
      <dgm:prSet presAssocID="{77C473AB-C225-0A40-87A4-51C0ED07E76D}" presName="text" presStyleLbl="fgAcc0" presStyleIdx="0" presStyleCnt="1">
        <dgm:presLayoutVars>
          <dgm:chPref val="3"/>
        </dgm:presLayoutVars>
      </dgm:prSet>
      <dgm:spPr/>
    </dgm:pt>
    <dgm:pt modelId="{EBEBD5F3-AD1A-A445-B948-C63E0ED65316}" type="pres">
      <dgm:prSet presAssocID="{77C473AB-C225-0A40-87A4-51C0ED07E76D}" presName="hierChild2" presStyleCnt="0"/>
      <dgm:spPr/>
    </dgm:pt>
    <dgm:pt modelId="{89A6A356-5169-174C-A512-4CB7B71690F1}" type="pres">
      <dgm:prSet presAssocID="{D0D39F45-6AFA-4B4F-BE23-B4D3124F3409}" presName="Name10" presStyleLbl="parChTrans1D2" presStyleIdx="0" presStyleCnt="3"/>
      <dgm:spPr/>
    </dgm:pt>
    <dgm:pt modelId="{8B97BC3B-70AE-E942-8828-13ECA77B8394}" type="pres">
      <dgm:prSet presAssocID="{ADFB10A6-1822-BF4A-AB1A-284628CDB2C1}" presName="hierRoot2" presStyleCnt="0"/>
      <dgm:spPr/>
    </dgm:pt>
    <dgm:pt modelId="{303EC5AB-304E-CE4F-A5F7-4F90D9815871}" type="pres">
      <dgm:prSet presAssocID="{ADFB10A6-1822-BF4A-AB1A-284628CDB2C1}" presName="composite2" presStyleCnt="0"/>
      <dgm:spPr/>
    </dgm:pt>
    <dgm:pt modelId="{7FC15A64-2A24-304D-9846-EF0C4D31F33B}" type="pres">
      <dgm:prSet presAssocID="{ADFB10A6-1822-BF4A-AB1A-284628CDB2C1}" presName="background2" presStyleLbl="node2" presStyleIdx="0" presStyleCnt="3"/>
      <dgm:spPr/>
    </dgm:pt>
    <dgm:pt modelId="{0914BAC8-84AA-DC44-8597-2C09BCC13110}" type="pres">
      <dgm:prSet presAssocID="{ADFB10A6-1822-BF4A-AB1A-284628CDB2C1}" presName="text2" presStyleLbl="fgAcc2" presStyleIdx="0" presStyleCnt="3">
        <dgm:presLayoutVars>
          <dgm:chPref val="3"/>
        </dgm:presLayoutVars>
      </dgm:prSet>
      <dgm:spPr/>
    </dgm:pt>
    <dgm:pt modelId="{12465D24-10B9-2848-9B19-0EBEB3340781}" type="pres">
      <dgm:prSet presAssocID="{ADFB10A6-1822-BF4A-AB1A-284628CDB2C1}" presName="hierChild3" presStyleCnt="0"/>
      <dgm:spPr/>
    </dgm:pt>
    <dgm:pt modelId="{ADB1C108-E318-6B4F-8649-01FE9D55E659}" type="pres">
      <dgm:prSet presAssocID="{D2D590C7-EDAD-F641-AF05-BA276D8F46F1}" presName="Name10" presStyleLbl="parChTrans1D2" presStyleIdx="1" presStyleCnt="3"/>
      <dgm:spPr/>
    </dgm:pt>
    <dgm:pt modelId="{0058B59F-6168-8C42-8284-0BBCA1643BB4}" type="pres">
      <dgm:prSet presAssocID="{11E258A0-A24F-4041-8381-C1B6C5783DD6}" presName="hierRoot2" presStyleCnt="0"/>
      <dgm:spPr/>
    </dgm:pt>
    <dgm:pt modelId="{B1F12EBF-54BF-4E44-B60F-535DA094505A}" type="pres">
      <dgm:prSet presAssocID="{11E258A0-A24F-4041-8381-C1B6C5783DD6}" presName="composite2" presStyleCnt="0"/>
      <dgm:spPr/>
    </dgm:pt>
    <dgm:pt modelId="{59B75BAF-843E-B840-96D6-D5C742BF80F7}" type="pres">
      <dgm:prSet presAssocID="{11E258A0-A24F-4041-8381-C1B6C5783DD6}" presName="background2" presStyleLbl="node2" presStyleIdx="1" presStyleCnt="3"/>
      <dgm:spPr/>
    </dgm:pt>
    <dgm:pt modelId="{2171E81B-5575-9E42-BD32-6AA4D05B503F}" type="pres">
      <dgm:prSet presAssocID="{11E258A0-A24F-4041-8381-C1B6C5783DD6}" presName="text2" presStyleLbl="fgAcc2" presStyleIdx="1" presStyleCnt="3">
        <dgm:presLayoutVars>
          <dgm:chPref val="3"/>
        </dgm:presLayoutVars>
      </dgm:prSet>
      <dgm:spPr/>
    </dgm:pt>
    <dgm:pt modelId="{AD8D912E-701D-CD4B-A1E3-173ABDEA0E2F}" type="pres">
      <dgm:prSet presAssocID="{11E258A0-A24F-4041-8381-C1B6C5783DD6}" presName="hierChild3" presStyleCnt="0"/>
      <dgm:spPr/>
    </dgm:pt>
    <dgm:pt modelId="{7704F687-599C-9E4E-A963-B24B7B6F2277}" type="pres">
      <dgm:prSet presAssocID="{39D7B770-CFC4-B64C-B3B5-2A198034CC80}" presName="Name10" presStyleLbl="parChTrans1D2" presStyleIdx="2" presStyleCnt="3"/>
      <dgm:spPr/>
    </dgm:pt>
    <dgm:pt modelId="{72AC4F2D-565E-BF4D-81F3-A5C8DE45B693}" type="pres">
      <dgm:prSet presAssocID="{A57EF88E-D6B5-6947-8954-2BD25F3B7556}" presName="hierRoot2" presStyleCnt="0"/>
      <dgm:spPr/>
    </dgm:pt>
    <dgm:pt modelId="{FB5FDE52-8A0B-F749-A763-B5574E3DB4EE}" type="pres">
      <dgm:prSet presAssocID="{A57EF88E-D6B5-6947-8954-2BD25F3B7556}" presName="composite2" presStyleCnt="0"/>
      <dgm:spPr/>
    </dgm:pt>
    <dgm:pt modelId="{2B4B59E7-77EB-3B44-BFD0-FDA57AD3C3FC}" type="pres">
      <dgm:prSet presAssocID="{A57EF88E-D6B5-6947-8954-2BD25F3B7556}" presName="background2" presStyleLbl="node2" presStyleIdx="2" presStyleCnt="3"/>
      <dgm:spPr/>
    </dgm:pt>
    <dgm:pt modelId="{EB4E763C-0089-DC48-82F1-CD9F825AF28A}" type="pres">
      <dgm:prSet presAssocID="{A57EF88E-D6B5-6947-8954-2BD25F3B7556}" presName="text2" presStyleLbl="fgAcc2" presStyleIdx="2" presStyleCnt="3">
        <dgm:presLayoutVars>
          <dgm:chPref val="3"/>
        </dgm:presLayoutVars>
      </dgm:prSet>
      <dgm:spPr/>
    </dgm:pt>
    <dgm:pt modelId="{5E128039-ADE1-9547-B263-6ED6DE2B7BBD}" type="pres">
      <dgm:prSet presAssocID="{A57EF88E-D6B5-6947-8954-2BD25F3B7556}" presName="hierChild3" presStyleCnt="0"/>
      <dgm:spPr/>
    </dgm:pt>
  </dgm:ptLst>
  <dgm:cxnLst>
    <dgm:cxn modelId="{60848C13-7591-054E-A9E2-9BBB94880C8D}" type="presOf" srcId="{11E258A0-A24F-4041-8381-C1B6C5783DD6}" destId="{2171E81B-5575-9E42-BD32-6AA4D05B503F}" srcOrd="0" destOrd="0" presId="urn:microsoft.com/office/officeart/2005/8/layout/hierarchy1"/>
    <dgm:cxn modelId="{D6748C46-9063-7646-9622-F3786959D06D}" type="presOf" srcId="{39D7B770-CFC4-B64C-B3B5-2A198034CC80}" destId="{7704F687-599C-9E4E-A963-B24B7B6F2277}" srcOrd="0" destOrd="0" presId="urn:microsoft.com/office/officeart/2005/8/layout/hierarchy1"/>
    <dgm:cxn modelId="{151F9251-D4A3-A740-9EBB-12F26270E666}" type="presOf" srcId="{E3B2BB31-6278-1B4B-9568-BEEC7A25B6C9}" destId="{B60A8EFC-5BF5-F344-9B27-A2D1C21A9D80}" srcOrd="0" destOrd="0" presId="urn:microsoft.com/office/officeart/2005/8/layout/hierarchy1"/>
    <dgm:cxn modelId="{7DE03D5B-841F-2A49-9448-864117D7CD9E}" srcId="{77C473AB-C225-0A40-87A4-51C0ED07E76D}" destId="{ADFB10A6-1822-BF4A-AB1A-284628CDB2C1}" srcOrd="0" destOrd="0" parTransId="{D0D39F45-6AFA-4B4F-BE23-B4D3124F3409}" sibTransId="{EB873085-9CBC-1942-BCDC-E162F010D1AE}"/>
    <dgm:cxn modelId="{CD7E8F80-DB86-5743-9850-DEC8AF411913}" srcId="{77C473AB-C225-0A40-87A4-51C0ED07E76D}" destId="{A57EF88E-D6B5-6947-8954-2BD25F3B7556}" srcOrd="2" destOrd="0" parTransId="{39D7B770-CFC4-B64C-B3B5-2A198034CC80}" sibTransId="{C2337147-6EDF-8441-BBF5-835DE4EEB190}"/>
    <dgm:cxn modelId="{90092581-171F-2648-848B-4698859429EE}" type="presOf" srcId="{D2D590C7-EDAD-F641-AF05-BA276D8F46F1}" destId="{ADB1C108-E318-6B4F-8649-01FE9D55E659}" srcOrd="0" destOrd="0" presId="urn:microsoft.com/office/officeart/2005/8/layout/hierarchy1"/>
    <dgm:cxn modelId="{64D7A98E-1B4B-4C4A-AD13-9641345D5E33}" type="presOf" srcId="{A57EF88E-D6B5-6947-8954-2BD25F3B7556}" destId="{EB4E763C-0089-DC48-82F1-CD9F825AF28A}" srcOrd="0" destOrd="0" presId="urn:microsoft.com/office/officeart/2005/8/layout/hierarchy1"/>
    <dgm:cxn modelId="{013FC9AD-1837-4F4B-90E2-6A510ACE9872}" type="presOf" srcId="{D0D39F45-6AFA-4B4F-BE23-B4D3124F3409}" destId="{89A6A356-5169-174C-A512-4CB7B71690F1}" srcOrd="0" destOrd="0" presId="urn:microsoft.com/office/officeart/2005/8/layout/hierarchy1"/>
    <dgm:cxn modelId="{D226ADAF-C0CC-8148-97F4-9E9EFAC0F079}" srcId="{77C473AB-C225-0A40-87A4-51C0ED07E76D}" destId="{11E258A0-A24F-4041-8381-C1B6C5783DD6}" srcOrd="1" destOrd="0" parTransId="{D2D590C7-EDAD-F641-AF05-BA276D8F46F1}" sibTransId="{92DE968D-1274-4A4D-AAF5-4CA9D6723469}"/>
    <dgm:cxn modelId="{CB8865DE-D70F-3448-ACC9-46FE23EFA558}" type="presOf" srcId="{ADFB10A6-1822-BF4A-AB1A-284628CDB2C1}" destId="{0914BAC8-84AA-DC44-8597-2C09BCC13110}" srcOrd="0" destOrd="0" presId="urn:microsoft.com/office/officeart/2005/8/layout/hierarchy1"/>
    <dgm:cxn modelId="{77502BE0-0443-8B4F-A53B-1A42825E93EB}" type="presOf" srcId="{77C473AB-C225-0A40-87A4-51C0ED07E76D}" destId="{9343CB02-9CF4-9B4C-9869-7AF803DF39AD}" srcOrd="0" destOrd="0" presId="urn:microsoft.com/office/officeart/2005/8/layout/hierarchy1"/>
    <dgm:cxn modelId="{442AD4F8-2D49-D944-8494-8599CD686B53}" srcId="{E3B2BB31-6278-1B4B-9568-BEEC7A25B6C9}" destId="{77C473AB-C225-0A40-87A4-51C0ED07E76D}" srcOrd="0" destOrd="0" parTransId="{FF377683-E8B7-4342-B16C-319005D76318}" sibTransId="{BAB53D6C-5226-8E41-899C-2566C5352F2D}"/>
    <dgm:cxn modelId="{791BEF27-48E3-3446-B22D-014B2C63BE2B}" type="presParOf" srcId="{B60A8EFC-5BF5-F344-9B27-A2D1C21A9D80}" destId="{D7445E0D-9498-6544-9308-8183A36FC543}" srcOrd="0" destOrd="0" presId="urn:microsoft.com/office/officeart/2005/8/layout/hierarchy1"/>
    <dgm:cxn modelId="{4F25F211-4F82-E74C-BF9A-E87575C72C2D}" type="presParOf" srcId="{D7445E0D-9498-6544-9308-8183A36FC543}" destId="{4BB28313-7534-414B-8BDE-4685F90E366C}" srcOrd="0" destOrd="0" presId="urn:microsoft.com/office/officeart/2005/8/layout/hierarchy1"/>
    <dgm:cxn modelId="{0D1C67F7-898D-0440-ACF2-E71A8C5EA38D}" type="presParOf" srcId="{4BB28313-7534-414B-8BDE-4685F90E366C}" destId="{1ED68271-35B6-814A-B9AF-F93493C680B2}" srcOrd="0" destOrd="0" presId="urn:microsoft.com/office/officeart/2005/8/layout/hierarchy1"/>
    <dgm:cxn modelId="{59DB79E8-D864-1D45-BD4A-5D90B47D53D2}" type="presParOf" srcId="{4BB28313-7534-414B-8BDE-4685F90E366C}" destId="{9343CB02-9CF4-9B4C-9869-7AF803DF39AD}" srcOrd="1" destOrd="0" presId="urn:microsoft.com/office/officeart/2005/8/layout/hierarchy1"/>
    <dgm:cxn modelId="{8975DC0C-92E5-594D-94D6-8D3CCDA25276}" type="presParOf" srcId="{D7445E0D-9498-6544-9308-8183A36FC543}" destId="{EBEBD5F3-AD1A-A445-B948-C63E0ED65316}" srcOrd="1" destOrd="0" presId="urn:microsoft.com/office/officeart/2005/8/layout/hierarchy1"/>
    <dgm:cxn modelId="{D1103A56-869B-1047-B231-E76BEBB0885C}" type="presParOf" srcId="{EBEBD5F3-AD1A-A445-B948-C63E0ED65316}" destId="{89A6A356-5169-174C-A512-4CB7B71690F1}" srcOrd="0" destOrd="0" presId="urn:microsoft.com/office/officeart/2005/8/layout/hierarchy1"/>
    <dgm:cxn modelId="{163565CC-7E03-7E46-995F-26795862B385}" type="presParOf" srcId="{EBEBD5F3-AD1A-A445-B948-C63E0ED65316}" destId="{8B97BC3B-70AE-E942-8828-13ECA77B8394}" srcOrd="1" destOrd="0" presId="urn:microsoft.com/office/officeart/2005/8/layout/hierarchy1"/>
    <dgm:cxn modelId="{64F10980-A897-2A45-ACAE-CC515A399826}" type="presParOf" srcId="{8B97BC3B-70AE-E942-8828-13ECA77B8394}" destId="{303EC5AB-304E-CE4F-A5F7-4F90D9815871}" srcOrd="0" destOrd="0" presId="urn:microsoft.com/office/officeart/2005/8/layout/hierarchy1"/>
    <dgm:cxn modelId="{20406913-1D56-2140-AFB1-4DDF0C8EE11E}" type="presParOf" srcId="{303EC5AB-304E-CE4F-A5F7-4F90D9815871}" destId="{7FC15A64-2A24-304D-9846-EF0C4D31F33B}" srcOrd="0" destOrd="0" presId="urn:microsoft.com/office/officeart/2005/8/layout/hierarchy1"/>
    <dgm:cxn modelId="{87903782-09D3-8247-B5B3-969EBBAB45CD}" type="presParOf" srcId="{303EC5AB-304E-CE4F-A5F7-4F90D9815871}" destId="{0914BAC8-84AA-DC44-8597-2C09BCC13110}" srcOrd="1" destOrd="0" presId="urn:microsoft.com/office/officeart/2005/8/layout/hierarchy1"/>
    <dgm:cxn modelId="{3E77F932-73C9-2F49-B7E7-B60293DF136F}" type="presParOf" srcId="{8B97BC3B-70AE-E942-8828-13ECA77B8394}" destId="{12465D24-10B9-2848-9B19-0EBEB3340781}" srcOrd="1" destOrd="0" presId="urn:microsoft.com/office/officeart/2005/8/layout/hierarchy1"/>
    <dgm:cxn modelId="{2F37827B-550B-2E46-911B-C97FA0F4F2F3}" type="presParOf" srcId="{EBEBD5F3-AD1A-A445-B948-C63E0ED65316}" destId="{ADB1C108-E318-6B4F-8649-01FE9D55E659}" srcOrd="2" destOrd="0" presId="urn:microsoft.com/office/officeart/2005/8/layout/hierarchy1"/>
    <dgm:cxn modelId="{00F459F3-75A8-824C-9F34-4E48DEAF5355}" type="presParOf" srcId="{EBEBD5F3-AD1A-A445-B948-C63E0ED65316}" destId="{0058B59F-6168-8C42-8284-0BBCA1643BB4}" srcOrd="3" destOrd="0" presId="urn:microsoft.com/office/officeart/2005/8/layout/hierarchy1"/>
    <dgm:cxn modelId="{550CFE91-D938-4949-BE56-E544F372A577}" type="presParOf" srcId="{0058B59F-6168-8C42-8284-0BBCA1643BB4}" destId="{B1F12EBF-54BF-4E44-B60F-535DA094505A}" srcOrd="0" destOrd="0" presId="urn:microsoft.com/office/officeart/2005/8/layout/hierarchy1"/>
    <dgm:cxn modelId="{8BCA8A8A-80BE-F644-9AD7-E4C994A048EA}" type="presParOf" srcId="{B1F12EBF-54BF-4E44-B60F-535DA094505A}" destId="{59B75BAF-843E-B840-96D6-D5C742BF80F7}" srcOrd="0" destOrd="0" presId="urn:microsoft.com/office/officeart/2005/8/layout/hierarchy1"/>
    <dgm:cxn modelId="{D3B029AA-611F-3947-9CC1-F0955D6DF8BD}" type="presParOf" srcId="{B1F12EBF-54BF-4E44-B60F-535DA094505A}" destId="{2171E81B-5575-9E42-BD32-6AA4D05B503F}" srcOrd="1" destOrd="0" presId="urn:microsoft.com/office/officeart/2005/8/layout/hierarchy1"/>
    <dgm:cxn modelId="{69906F04-2F3C-804C-ACAB-0AE8C7A8D445}" type="presParOf" srcId="{0058B59F-6168-8C42-8284-0BBCA1643BB4}" destId="{AD8D912E-701D-CD4B-A1E3-173ABDEA0E2F}" srcOrd="1" destOrd="0" presId="urn:microsoft.com/office/officeart/2005/8/layout/hierarchy1"/>
    <dgm:cxn modelId="{711EFE2E-2E28-CD4D-A7D1-EC0DB2E8A528}" type="presParOf" srcId="{EBEBD5F3-AD1A-A445-B948-C63E0ED65316}" destId="{7704F687-599C-9E4E-A963-B24B7B6F2277}" srcOrd="4" destOrd="0" presId="urn:microsoft.com/office/officeart/2005/8/layout/hierarchy1"/>
    <dgm:cxn modelId="{6C6B7FEE-4309-2145-83F8-074EC961B948}" type="presParOf" srcId="{EBEBD5F3-AD1A-A445-B948-C63E0ED65316}" destId="{72AC4F2D-565E-BF4D-81F3-A5C8DE45B693}" srcOrd="5" destOrd="0" presId="urn:microsoft.com/office/officeart/2005/8/layout/hierarchy1"/>
    <dgm:cxn modelId="{F575DC12-E924-A247-9198-A384E845B4FC}" type="presParOf" srcId="{72AC4F2D-565E-BF4D-81F3-A5C8DE45B693}" destId="{FB5FDE52-8A0B-F749-A763-B5574E3DB4EE}" srcOrd="0" destOrd="0" presId="urn:microsoft.com/office/officeart/2005/8/layout/hierarchy1"/>
    <dgm:cxn modelId="{268E941A-571D-A744-AD84-B64DA0638A60}" type="presParOf" srcId="{FB5FDE52-8A0B-F749-A763-B5574E3DB4EE}" destId="{2B4B59E7-77EB-3B44-BFD0-FDA57AD3C3FC}" srcOrd="0" destOrd="0" presId="urn:microsoft.com/office/officeart/2005/8/layout/hierarchy1"/>
    <dgm:cxn modelId="{EA3A6500-BFF0-DA4B-B4D3-E6934116EB94}" type="presParOf" srcId="{FB5FDE52-8A0B-F749-A763-B5574E3DB4EE}" destId="{EB4E763C-0089-DC48-82F1-CD9F825AF28A}" srcOrd="1" destOrd="0" presId="urn:microsoft.com/office/officeart/2005/8/layout/hierarchy1"/>
    <dgm:cxn modelId="{C9F31413-4653-F644-820C-5C814DCAC71C}" type="presParOf" srcId="{72AC4F2D-565E-BF4D-81F3-A5C8DE45B693}" destId="{5E128039-ADE1-9547-B263-6ED6DE2B7B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2BB31-6278-1B4B-9568-BEEC7A25B6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473AB-C225-0A40-87A4-51C0ED07E76D}">
      <dgm:prSet phldrT="[Text]"/>
      <dgm:spPr/>
      <dgm:t>
        <a:bodyPr/>
        <a:lstStyle/>
        <a:p>
          <a:r>
            <a:rPr lang="en-US" dirty="0" err="1"/>
            <a:t>ProximityNode</a:t>
          </a:r>
          <a:endParaRPr lang="en-US" dirty="0"/>
        </a:p>
      </dgm:t>
    </dgm:pt>
    <dgm:pt modelId="{FF377683-E8B7-4342-B16C-319005D76318}" type="parTrans" cxnId="{442AD4F8-2D49-D944-8494-8599CD686B53}">
      <dgm:prSet/>
      <dgm:spPr/>
      <dgm:t>
        <a:bodyPr/>
        <a:lstStyle/>
        <a:p>
          <a:endParaRPr lang="en-US"/>
        </a:p>
      </dgm:t>
    </dgm:pt>
    <dgm:pt modelId="{BAB53D6C-5226-8E41-899C-2566C5352F2D}" type="sibTrans" cxnId="{442AD4F8-2D49-D944-8494-8599CD686B53}">
      <dgm:prSet/>
      <dgm:spPr/>
      <dgm:t>
        <a:bodyPr/>
        <a:lstStyle/>
        <a:p>
          <a:endParaRPr lang="en-US"/>
        </a:p>
      </dgm:t>
    </dgm:pt>
    <dgm:pt modelId="{ADFB10A6-1822-BF4A-AB1A-284628CDB2C1}">
      <dgm:prSet phldrT="[Text]"/>
      <dgm:spPr/>
      <dgm:t>
        <a:bodyPr/>
        <a:lstStyle/>
        <a:p>
          <a:r>
            <a:rPr lang="en-US" dirty="0" err="1"/>
            <a:t>TermNode</a:t>
          </a:r>
          <a:endParaRPr lang="en-US" dirty="0"/>
        </a:p>
      </dgm:t>
    </dgm:pt>
    <dgm:pt modelId="{D0D39F45-6AFA-4B4F-BE23-B4D3124F3409}" type="parTrans" cxnId="{7DE03D5B-841F-2A49-9448-864117D7CD9E}">
      <dgm:prSet/>
      <dgm:spPr/>
      <dgm:t>
        <a:bodyPr/>
        <a:lstStyle/>
        <a:p>
          <a:endParaRPr lang="en-US"/>
        </a:p>
      </dgm:t>
    </dgm:pt>
    <dgm:pt modelId="{EB873085-9CBC-1942-BCDC-E162F010D1AE}" type="sibTrans" cxnId="{7DE03D5B-841F-2A49-9448-864117D7CD9E}">
      <dgm:prSet/>
      <dgm:spPr/>
      <dgm:t>
        <a:bodyPr/>
        <a:lstStyle/>
        <a:p>
          <a:endParaRPr lang="en-US"/>
        </a:p>
      </dgm:t>
    </dgm:pt>
    <dgm:pt modelId="{11E258A0-A24F-4041-8381-C1B6C5783DD6}">
      <dgm:prSet phldrT="[Text]"/>
      <dgm:spPr/>
      <dgm:t>
        <a:bodyPr/>
        <a:lstStyle/>
        <a:p>
          <a:r>
            <a:rPr lang="en-US" dirty="0" err="1"/>
            <a:t>WindowNode</a:t>
          </a:r>
          <a:endParaRPr lang="en-US" dirty="0"/>
        </a:p>
      </dgm:t>
    </dgm:pt>
    <dgm:pt modelId="{D2D590C7-EDAD-F641-AF05-BA276D8F46F1}" type="parTrans" cxnId="{D226ADAF-C0CC-8148-97F4-9E9EFAC0F079}">
      <dgm:prSet/>
      <dgm:spPr/>
      <dgm:t>
        <a:bodyPr/>
        <a:lstStyle/>
        <a:p>
          <a:endParaRPr lang="en-US"/>
        </a:p>
      </dgm:t>
    </dgm:pt>
    <dgm:pt modelId="{92DE968D-1274-4A4D-AAF5-4CA9D6723469}" type="sibTrans" cxnId="{D226ADAF-C0CC-8148-97F4-9E9EFAC0F079}">
      <dgm:prSet/>
      <dgm:spPr/>
      <dgm:t>
        <a:bodyPr/>
        <a:lstStyle/>
        <a:p>
          <a:endParaRPr lang="en-US"/>
        </a:p>
      </dgm:t>
    </dgm:pt>
    <dgm:pt modelId="{A57EF88E-D6B5-6947-8954-2BD25F3B7556}">
      <dgm:prSet phldrT="[Text]"/>
      <dgm:spPr/>
      <dgm:t>
        <a:bodyPr/>
        <a:lstStyle/>
        <a:p>
          <a:r>
            <a:rPr lang="en-US" dirty="0" err="1"/>
            <a:t>OrderedWindowNode</a:t>
          </a:r>
          <a:endParaRPr lang="en-US" dirty="0"/>
        </a:p>
      </dgm:t>
    </dgm:pt>
    <dgm:pt modelId="{39D7B770-CFC4-B64C-B3B5-2A198034CC80}" type="parTrans" cxnId="{CD7E8F80-DB86-5743-9850-DEC8AF411913}">
      <dgm:prSet/>
      <dgm:spPr/>
      <dgm:t>
        <a:bodyPr/>
        <a:lstStyle/>
        <a:p>
          <a:endParaRPr lang="en-US"/>
        </a:p>
      </dgm:t>
    </dgm:pt>
    <dgm:pt modelId="{C2337147-6EDF-8441-BBF5-835DE4EEB190}" type="sibTrans" cxnId="{CD7E8F80-DB86-5743-9850-DEC8AF411913}">
      <dgm:prSet/>
      <dgm:spPr/>
      <dgm:t>
        <a:bodyPr/>
        <a:lstStyle/>
        <a:p>
          <a:endParaRPr lang="en-US"/>
        </a:p>
      </dgm:t>
    </dgm:pt>
    <dgm:pt modelId="{C72297D1-12EC-494A-B10D-16B8DFCB0B72}">
      <dgm:prSet/>
      <dgm:spPr/>
      <dgm:t>
        <a:bodyPr/>
        <a:lstStyle/>
        <a:p>
          <a:r>
            <a:rPr lang="en-US" dirty="0" err="1"/>
            <a:t>UnorderedWindowNode</a:t>
          </a:r>
          <a:endParaRPr lang="en-US" dirty="0"/>
        </a:p>
      </dgm:t>
    </dgm:pt>
    <dgm:pt modelId="{DB1249E7-E38A-1D45-A4D2-7020EA3FCB9A}" type="parTrans" cxnId="{8B1E3363-43E2-CF4B-A27F-D9A9E4BBD8ED}">
      <dgm:prSet/>
      <dgm:spPr/>
      <dgm:t>
        <a:bodyPr/>
        <a:lstStyle/>
        <a:p>
          <a:endParaRPr lang="en-US"/>
        </a:p>
      </dgm:t>
    </dgm:pt>
    <dgm:pt modelId="{552E88D4-A9D5-2145-AC3B-C88586AC7C79}" type="sibTrans" cxnId="{8B1E3363-43E2-CF4B-A27F-D9A9E4BBD8ED}">
      <dgm:prSet/>
      <dgm:spPr/>
      <dgm:t>
        <a:bodyPr/>
        <a:lstStyle/>
        <a:p>
          <a:endParaRPr lang="en-US"/>
        </a:p>
      </dgm:t>
    </dgm:pt>
    <dgm:pt modelId="{B60A8EFC-5BF5-F344-9B27-A2D1C21A9D80}" type="pres">
      <dgm:prSet presAssocID="{E3B2BB31-6278-1B4B-9568-BEEC7A25B6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445E0D-9498-6544-9308-8183A36FC543}" type="pres">
      <dgm:prSet presAssocID="{77C473AB-C225-0A40-87A4-51C0ED07E76D}" presName="hierRoot1" presStyleCnt="0"/>
      <dgm:spPr/>
    </dgm:pt>
    <dgm:pt modelId="{4BB28313-7534-414B-8BDE-4685F90E366C}" type="pres">
      <dgm:prSet presAssocID="{77C473AB-C225-0A40-87A4-51C0ED07E76D}" presName="composite" presStyleCnt="0"/>
      <dgm:spPr/>
    </dgm:pt>
    <dgm:pt modelId="{1ED68271-35B6-814A-B9AF-F93493C680B2}" type="pres">
      <dgm:prSet presAssocID="{77C473AB-C225-0A40-87A4-51C0ED07E76D}" presName="background" presStyleLbl="node0" presStyleIdx="0" presStyleCnt="1"/>
      <dgm:spPr/>
    </dgm:pt>
    <dgm:pt modelId="{9343CB02-9CF4-9B4C-9869-7AF803DF39AD}" type="pres">
      <dgm:prSet presAssocID="{77C473AB-C225-0A40-87A4-51C0ED07E76D}" presName="text" presStyleLbl="fgAcc0" presStyleIdx="0" presStyleCnt="1">
        <dgm:presLayoutVars>
          <dgm:chPref val="3"/>
        </dgm:presLayoutVars>
      </dgm:prSet>
      <dgm:spPr/>
    </dgm:pt>
    <dgm:pt modelId="{EBEBD5F3-AD1A-A445-B948-C63E0ED65316}" type="pres">
      <dgm:prSet presAssocID="{77C473AB-C225-0A40-87A4-51C0ED07E76D}" presName="hierChild2" presStyleCnt="0"/>
      <dgm:spPr/>
    </dgm:pt>
    <dgm:pt modelId="{89A6A356-5169-174C-A512-4CB7B71690F1}" type="pres">
      <dgm:prSet presAssocID="{D0D39F45-6AFA-4B4F-BE23-B4D3124F3409}" presName="Name10" presStyleLbl="parChTrans1D2" presStyleIdx="0" presStyleCnt="2"/>
      <dgm:spPr/>
    </dgm:pt>
    <dgm:pt modelId="{8B97BC3B-70AE-E942-8828-13ECA77B8394}" type="pres">
      <dgm:prSet presAssocID="{ADFB10A6-1822-BF4A-AB1A-284628CDB2C1}" presName="hierRoot2" presStyleCnt="0"/>
      <dgm:spPr/>
    </dgm:pt>
    <dgm:pt modelId="{303EC5AB-304E-CE4F-A5F7-4F90D9815871}" type="pres">
      <dgm:prSet presAssocID="{ADFB10A6-1822-BF4A-AB1A-284628CDB2C1}" presName="composite2" presStyleCnt="0"/>
      <dgm:spPr/>
    </dgm:pt>
    <dgm:pt modelId="{7FC15A64-2A24-304D-9846-EF0C4D31F33B}" type="pres">
      <dgm:prSet presAssocID="{ADFB10A6-1822-BF4A-AB1A-284628CDB2C1}" presName="background2" presStyleLbl="node2" presStyleIdx="0" presStyleCnt="2"/>
      <dgm:spPr/>
    </dgm:pt>
    <dgm:pt modelId="{0914BAC8-84AA-DC44-8597-2C09BCC13110}" type="pres">
      <dgm:prSet presAssocID="{ADFB10A6-1822-BF4A-AB1A-284628CDB2C1}" presName="text2" presStyleLbl="fgAcc2" presStyleIdx="0" presStyleCnt="2">
        <dgm:presLayoutVars>
          <dgm:chPref val="3"/>
        </dgm:presLayoutVars>
      </dgm:prSet>
      <dgm:spPr/>
    </dgm:pt>
    <dgm:pt modelId="{12465D24-10B9-2848-9B19-0EBEB3340781}" type="pres">
      <dgm:prSet presAssocID="{ADFB10A6-1822-BF4A-AB1A-284628CDB2C1}" presName="hierChild3" presStyleCnt="0"/>
      <dgm:spPr/>
    </dgm:pt>
    <dgm:pt modelId="{ADB1C108-E318-6B4F-8649-01FE9D55E659}" type="pres">
      <dgm:prSet presAssocID="{D2D590C7-EDAD-F641-AF05-BA276D8F46F1}" presName="Name10" presStyleLbl="parChTrans1D2" presStyleIdx="1" presStyleCnt="2"/>
      <dgm:spPr/>
    </dgm:pt>
    <dgm:pt modelId="{0058B59F-6168-8C42-8284-0BBCA1643BB4}" type="pres">
      <dgm:prSet presAssocID="{11E258A0-A24F-4041-8381-C1B6C5783DD6}" presName="hierRoot2" presStyleCnt="0"/>
      <dgm:spPr/>
    </dgm:pt>
    <dgm:pt modelId="{B1F12EBF-54BF-4E44-B60F-535DA094505A}" type="pres">
      <dgm:prSet presAssocID="{11E258A0-A24F-4041-8381-C1B6C5783DD6}" presName="composite2" presStyleCnt="0"/>
      <dgm:spPr/>
    </dgm:pt>
    <dgm:pt modelId="{59B75BAF-843E-B840-96D6-D5C742BF80F7}" type="pres">
      <dgm:prSet presAssocID="{11E258A0-A24F-4041-8381-C1B6C5783DD6}" presName="background2" presStyleLbl="node2" presStyleIdx="1" presStyleCnt="2"/>
      <dgm:spPr/>
    </dgm:pt>
    <dgm:pt modelId="{2171E81B-5575-9E42-BD32-6AA4D05B503F}" type="pres">
      <dgm:prSet presAssocID="{11E258A0-A24F-4041-8381-C1B6C5783DD6}" presName="text2" presStyleLbl="fgAcc2" presStyleIdx="1" presStyleCnt="2">
        <dgm:presLayoutVars>
          <dgm:chPref val="3"/>
        </dgm:presLayoutVars>
      </dgm:prSet>
      <dgm:spPr/>
    </dgm:pt>
    <dgm:pt modelId="{AD8D912E-701D-CD4B-A1E3-173ABDEA0E2F}" type="pres">
      <dgm:prSet presAssocID="{11E258A0-A24F-4041-8381-C1B6C5783DD6}" presName="hierChild3" presStyleCnt="0"/>
      <dgm:spPr/>
    </dgm:pt>
    <dgm:pt modelId="{E234F196-8E8C-B644-835A-217F4DC32451}" type="pres">
      <dgm:prSet presAssocID="{39D7B770-CFC4-B64C-B3B5-2A198034CC80}" presName="Name17" presStyleLbl="parChTrans1D3" presStyleIdx="0" presStyleCnt="2"/>
      <dgm:spPr/>
    </dgm:pt>
    <dgm:pt modelId="{52328918-174A-7D47-BDC0-6F7B1F9B54EE}" type="pres">
      <dgm:prSet presAssocID="{A57EF88E-D6B5-6947-8954-2BD25F3B7556}" presName="hierRoot3" presStyleCnt="0"/>
      <dgm:spPr/>
    </dgm:pt>
    <dgm:pt modelId="{F3126604-11B3-A14C-A742-7CBF777883EF}" type="pres">
      <dgm:prSet presAssocID="{A57EF88E-D6B5-6947-8954-2BD25F3B7556}" presName="composite3" presStyleCnt="0"/>
      <dgm:spPr/>
    </dgm:pt>
    <dgm:pt modelId="{749CBFD2-20C6-6C46-81D2-CFD508606343}" type="pres">
      <dgm:prSet presAssocID="{A57EF88E-D6B5-6947-8954-2BD25F3B7556}" presName="background3" presStyleLbl="node3" presStyleIdx="0" presStyleCnt="2"/>
      <dgm:spPr/>
    </dgm:pt>
    <dgm:pt modelId="{8F140ED9-83F0-7740-B026-674698E82162}" type="pres">
      <dgm:prSet presAssocID="{A57EF88E-D6B5-6947-8954-2BD25F3B7556}" presName="text3" presStyleLbl="fgAcc3" presStyleIdx="0" presStyleCnt="2">
        <dgm:presLayoutVars>
          <dgm:chPref val="3"/>
        </dgm:presLayoutVars>
      </dgm:prSet>
      <dgm:spPr/>
    </dgm:pt>
    <dgm:pt modelId="{71DC5777-9520-2744-AD30-A5B6003183CC}" type="pres">
      <dgm:prSet presAssocID="{A57EF88E-D6B5-6947-8954-2BD25F3B7556}" presName="hierChild4" presStyleCnt="0"/>
      <dgm:spPr/>
    </dgm:pt>
    <dgm:pt modelId="{C06527B6-2BE0-C849-BDE6-F9C01575152E}" type="pres">
      <dgm:prSet presAssocID="{DB1249E7-E38A-1D45-A4D2-7020EA3FCB9A}" presName="Name17" presStyleLbl="parChTrans1D3" presStyleIdx="1" presStyleCnt="2"/>
      <dgm:spPr/>
    </dgm:pt>
    <dgm:pt modelId="{F6789E0F-BF01-484E-BAAD-6245C4A0D06B}" type="pres">
      <dgm:prSet presAssocID="{C72297D1-12EC-494A-B10D-16B8DFCB0B72}" presName="hierRoot3" presStyleCnt="0"/>
      <dgm:spPr/>
    </dgm:pt>
    <dgm:pt modelId="{0EA895D4-832A-F940-B601-84DD42B53901}" type="pres">
      <dgm:prSet presAssocID="{C72297D1-12EC-494A-B10D-16B8DFCB0B72}" presName="composite3" presStyleCnt="0"/>
      <dgm:spPr/>
    </dgm:pt>
    <dgm:pt modelId="{BB822F8A-16F1-2C46-A415-47BB6985C5CB}" type="pres">
      <dgm:prSet presAssocID="{C72297D1-12EC-494A-B10D-16B8DFCB0B72}" presName="background3" presStyleLbl="node3" presStyleIdx="1" presStyleCnt="2"/>
      <dgm:spPr/>
    </dgm:pt>
    <dgm:pt modelId="{36C4F587-85F1-D741-A01E-4AE8EC7E9986}" type="pres">
      <dgm:prSet presAssocID="{C72297D1-12EC-494A-B10D-16B8DFCB0B72}" presName="text3" presStyleLbl="fgAcc3" presStyleIdx="1" presStyleCnt="2">
        <dgm:presLayoutVars>
          <dgm:chPref val="3"/>
        </dgm:presLayoutVars>
      </dgm:prSet>
      <dgm:spPr/>
    </dgm:pt>
    <dgm:pt modelId="{FF6B32AC-CC4D-8B4E-826D-07CED30D50EA}" type="pres">
      <dgm:prSet presAssocID="{C72297D1-12EC-494A-B10D-16B8DFCB0B72}" presName="hierChild4" presStyleCnt="0"/>
      <dgm:spPr/>
    </dgm:pt>
  </dgm:ptLst>
  <dgm:cxnLst>
    <dgm:cxn modelId="{21D0C90C-FFBE-1442-8DDC-0DCAF3E82955}" type="presOf" srcId="{DB1249E7-E38A-1D45-A4D2-7020EA3FCB9A}" destId="{C06527B6-2BE0-C849-BDE6-F9C01575152E}" srcOrd="0" destOrd="0" presId="urn:microsoft.com/office/officeart/2005/8/layout/hierarchy1"/>
    <dgm:cxn modelId="{60848C13-7591-054E-A9E2-9BBB94880C8D}" type="presOf" srcId="{11E258A0-A24F-4041-8381-C1B6C5783DD6}" destId="{2171E81B-5575-9E42-BD32-6AA4D05B503F}" srcOrd="0" destOrd="0" presId="urn:microsoft.com/office/officeart/2005/8/layout/hierarchy1"/>
    <dgm:cxn modelId="{921F4A23-A605-3D41-9FD4-BBE4C3B22D02}" type="presOf" srcId="{39D7B770-CFC4-B64C-B3B5-2A198034CC80}" destId="{E234F196-8E8C-B644-835A-217F4DC32451}" srcOrd="0" destOrd="0" presId="urn:microsoft.com/office/officeart/2005/8/layout/hierarchy1"/>
    <dgm:cxn modelId="{151F9251-D4A3-A740-9EBB-12F26270E666}" type="presOf" srcId="{E3B2BB31-6278-1B4B-9568-BEEC7A25B6C9}" destId="{B60A8EFC-5BF5-F344-9B27-A2D1C21A9D80}" srcOrd="0" destOrd="0" presId="urn:microsoft.com/office/officeart/2005/8/layout/hierarchy1"/>
    <dgm:cxn modelId="{7DE03D5B-841F-2A49-9448-864117D7CD9E}" srcId="{77C473AB-C225-0A40-87A4-51C0ED07E76D}" destId="{ADFB10A6-1822-BF4A-AB1A-284628CDB2C1}" srcOrd="0" destOrd="0" parTransId="{D0D39F45-6AFA-4B4F-BE23-B4D3124F3409}" sibTransId="{EB873085-9CBC-1942-BCDC-E162F010D1AE}"/>
    <dgm:cxn modelId="{8B1E3363-43E2-CF4B-A27F-D9A9E4BBD8ED}" srcId="{11E258A0-A24F-4041-8381-C1B6C5783DD6}" destId="{C72297D1-12EC-494A-B10D-16B8DFCB0B72}" srcOrd="1" destOrd="0" parTransId="{DB1249E7-E38A-1D45-A4D2-7020EA3FCB9A}" sibTransId="{552E88D4-A9D5-2145-AC3B-C88586AC7C79}"/>
    <dgm:cxn modelId="{CD7E8F80-DB86-5743-9850-DEC8AF411913}" srcId="{11E258A0-A24F-4041-8381-C1B6C5783DD6}" destId="{A57EF88E-D6B5-6947-8954-2BD25F3B7556}" srcOrd="0" destOrd="0" parTransId="{39D7B770-CFC4-B64C-B3B5-2A198034CC80}" sibTransId="{C2337147-6EDF-8441-BBF5-835DE4EEB190}"/>
    <dgm:cxn modelId="{90092581-171F-2648-848B-4698859429EE}" type="presOf" srcId="{D2D590C7-EDAD-F641-AF05-BA276D8F46F1}" destId="{ADB1C108-E318-6B4F-8649-01FE9D55E659}" srcOrd="0" destOrd="0" presId="urn:microsoft.com/office/officeart/2005/8/layout/hierarchy1"/>
    <dgm:cxn modelId="{013FC9AD-1837-4F4B-90E2-6A510ACE9872}" type="presOf" srcId="{D0D39F45-6AFA-4B4F-BE23-B4D3124F3409}" destId="{89A6A356-5169-174C-A512-4CB7B71690F1}" srcOrd="0" destOrd="0" presId="urn:microsoft.com/office/officeart/2005/8/layout/hierarchy1"/>
    <dgm:cxn modelId="{D226ADAF-C0CC-8148-97F4-9E9EFAC0F079}" srcId="{77C473AB-C225-0A40-87A4-51C0ED07E76D}" destId="{11E258A0-A24F-4041-8381-C1B6C5783DD6}" srcOrd="1" destOrd="0" parTransId="{D2D590C7-EDAD-F641-AF05-BA276D8F46F1}" sibTransId="{92DE968D-1274-4A4D-AAF5-4CA9D6723469}"/>
    <dgm:cxn modelId="{4231CFB4-0895-9646-9B8C-FF42FE51DE02}" type="presOf" srcId="{A57EF88E-D6B5-6947-8954-2BD25F3B7556}" destId="{8F140ED9-83F0-7740-B026-674698E82162}" srcOrd="0" destOrd="0" presId="urn:microsoft.com/office/officeart/2005/8/layout/hierarchy1"/>
    <dgm:cxn modelId="{CB8865DE-D70F-3448-ACC9-46FE23EFA558}" type="presOf" srcId="{ADFB10A6-1822-BF4A-AB1A-284628CDB2C1}" destId="{0914BAC8-84AA-DC44-8597-2C09BCC13110}" srcOrd="0" destOrd="0" presId="urn:microsoft.com/office/officeart/2005/8/layout/hierarchy1"/>
    <dgm:cxn modelId="{77502BE0-0443-8B4F-A53B-1A42825E93EB}" type="presOf" srcId="{77C473AB-C225-0A40-87A4-51C0ED07E76D}" destId="{9343CB02-9CF4-9B4C-9869-7AF803DF39AD}" srcOrd="0" destOrd="0" presId="urn:microsoft.com/office/officeart/2005/8/layout/hierarchy1"/>
    <dgm:cxn modelId="{442AD4F8-2D49-D944-8494-8599CD686B53}" srcId="{E3B2BB31-6278-1B4B-9568-BEEC7A25B6C9}" destId="{77C473AB-C225-0A40-87A4-51C0ED07E76D}" srcOrd="0" destOrd="0" parTransId="{FF377683-E8B7-4342-B16C-319005D76318}" sibTransId="{BAB53D6C-5226-8E41-899C-2566C5352F2D}"/>
    <dgm:cxn modelId="{A33623FB-8B21-BD46-B2CB-DE0C8BC9E98F}" type="presOf" srcId="{C72297D1-12EC-494A-B10D-16B8DFCB0B72}" destId="{36C4F587-85F1-D741-A01E-4AE8EC7E9986}" srcOrd="0" destOrd="0" presId="urn:microsoft.com/office/officeart/2005/8/layout/hierarchy1"/>
    <dgm:cxn modelId="{791BEF27-48E3-3446-B22D-014B2C63BE2B}" type="presParOf" srcId="{B60A8EFC-5BF5-F344-9B27-A2D1C21A9D80}" destId="{D7445E0D-9498-6544-9308-8183A36FC543}" srcOrd="0" destOrd="0" presId="urn:microsoft.com/office/officeart/2005/8/layout/hierarchy1"/>
    <dgm:cxn modelId="{4F25F211-4F82-E74C-BF9A-E87575C72C2D}" type="presParOf" srcId="{D7445E0D-9498-6544-9308-8183A36FC543}" destId="{4BB28313-7534-414B-8BDE-4685F90E366C}" srcOrd="0" destOrd="0" presId="urn:microsoft.com/office/officeart/2005/8/layout/hierarchy1"/>
    <dgm:cxn modelId="{0D1C67F7-898D-0440-ACF2-E71A8C5EA38D}" type="presParOf" srcId="{4BB28313-7534-414B-8BDE-4685F90E366C}" destId="{1ED68271-35B6-814A-B9AF-F93493C680B2}" srcOrd="0" destOrd="0" presId="urn:microsoft.com/office/officeart/2005/8/layout/hierarchy1"/>
    <dgm:cxn modelId="{59DB79E8-D864-1D45-BD4A-5D90B47D53D2}" type="presParOf" srcId="{4BB28313-7534-414B-8BDE-4685F90E366C}" destId="{9343CB02-9CF4-9B4C-9869-7AF803DF39AD}" srcOrd="1" destOrd="0" presId="urn:microsoft.com/office/officeart/2005/8/layout/hierarchy1"/>
    <dgm:cxn modelId="{8975DC0C-92E5-594D-94D6-8D3CCDA25276}" type="presParOf" srcId="{D7445E0D-9498-6544-9308-8183A36FC543}" destId="{EBEBD5F3-AD1A-A445-B948-C63E0ED65316}" srcOrd="1" destOrd="0" presId="urn:microsoft.com/office/officeart/2005/8/layout/hierarchy1"/>
    <dgm:cxn modelId="{D1103A56-869B-1047-B231-E76BEBB0885C}" type="presParOf" srcId="{EBEBD5F3-AD1A-A445-B948-C63E0ED65316}" destId="{89A6A356-5169-174C-A512-4CB7B71690F1}" srcOrd="0" destOrd="0" presId="urn:microsoft.com/office/officeart/2005/8/layout/hierarchy1"/>
    <dgm:cxn modelId="{163565CC-7E03-7E46-995F-26795862B385}" type="presParOf" srcId="{EBEBD5F3-AD1A-A445-B948-C63E0ED65316}" destId="{8B97BC3B-70AE-E942-8828-13ECA77B8394}" srcOrd="1" destOrd="0" presId="urn:microsoft.com/office/officeart/2005/8/layout/hierarchy1"/>
    <dgm:cxn modelId="{64F10980-A897-2A45-ACAE-CC515A399826}" type="presParOf" srcId="{8B97BC3B-70AE-E942-8828-13ECA77B8394}" destId="{303EC5AB-304E-CE4F-A5F7-4F90D9815871}" srcOrd="0" destOrd="0" presId="urn:microsoft.com/office/officeart/2005/8/layout/hierarchy1"/>
    <dgm:cxn modelId="{20406913-1D56-2140-AFB1-4DDF0C8EE11E}" type="presParOf" srcId="{303EC5AB-304E-CE4F-A5F7-4F90D9815871}" destId="{7FC15A64-2A24-304D-9846-EF0C4D31F33B}" srcOrd="0" destOrd="0" presId="urn:microsoft.com/office/officeart/2005/8/layout/hierarchy1"/>
    <dgm:cxn modelId="{87903782-09D3-8247-B5B3-969EBBAB45CD}" type="presParOf" srcId="{303EC5AB-304E-CE4F-A5F7-4F90D9815871}" destId="{0914BAC8-84AA-DC44-8597-2C09BCC13110}" srcOrd="1" destOrd="0" presId="urn:microsoft.com/office/officeart/2005/8/layout/hierarchy1"/>
    <dgm:cxn modelId="{3E77F932-73C9-2F49-B7E7-B60293DF136F}" type="presParOf" srcId="{8B97BC3B-70AE-E942-8828-13ECA77B8394}" destId="{12465D24-10B9-2848-9B19-0EBEB3340781}" srcOrd="1" destOrd="0" presId="urn:microsoft.com/office/officeart/2005/8/layout/hierarchy1"/>
    <dgm:cxn modelId="{2F37827B-550B-2E46-911B-C97FA0F4F2F3}" type="presParOf" srcId="{EBEBD5F3-AD1A-A445-B948-C63E0ED65316}" destId="{ADB1C108-E318-6B4F-8649-01FE9D55E659}" srcOrd="2" destOrd="0" presId="urn:microsoft.com/office/officeart/2005/8/layout/hierarchy1"/>
    <dgm:cxn modelId="{00F459F3-75A8-824C-9F34-4E48DEAF5355}" type="presParOf" srcId="{EBEBD5F3-AD1A-A445-B948-C63E0ED65316}" destId="{0058B59F-6168-8C42-8284-0BBCA1643BB4}" srcOrd="3" destOrd="0" presId="urn:microsoft.com/office/officeart/2005/8/layout/hierarchy1"/>
    <dgm:cxn modelId="{550CFE91-D938-4949-BE56-E544F372A577}" type="presParOf" srcId="{0058B59F-6168-8C42-8284-0BBCA1643BB4}" destId="{B1F12EBF-54BF-4E44-B60F-535DA094505A}" srcOrd="0" destOrd="0" presId="urn:microsoft.com/office/officeart/2005/8/layout/hierarchy1"/>
    <dgm:cxn modelId="{8BCA8A8A-80BE-F644-9AD7-E4C994A048EA}" type="presParOf" srcId="{B1F12EBF-54BF-4E44-B60F-535DA094505A}" destId="{59B75BAF-843E-B840-96D6-D5C742BF80F7}" srcOrd="0" destOrd="0" presId="urn:microsoft.com/office/officeart/2005/8/layout/hierarchy1"/>
    <dgm:cxn modelId="{D3B029AA-611F-3947-9CC1-F0955D6DF8BD}" type="presParOf" srcId="{B1F12EBF-54BF-4E44-B60F-535DA094505A}" destId="{2171E81B-5575-9E42-BD32-6AA4D05B503F}" srcOrd="1" destOrd="0" presId="urn:microsoft.com/office/officeart/2005/8/layout/hierarchy1"/>
    <dgm:cxn modelId="{69906F04-2F3C-804C-ACAB-0AE8C7A8D445}" type="presParOf" srcId="{0058B59F-6168-8C42-8284-0BBCA1643BB4}" destId="{AD8D912E-701D-CD4B-A1E3-173ABDEA0E2F}" srcOrd="1" destOrd="0" presId="urn:microsoft.com/office/officeart/2005/8/layout/hierarchy1"/>
    <dgm:cxn modelId="{BF1C2514-093E-5842-9FDB-D37D4B27B4C9}" type="presParOf" srcId="{AD8D912E-701D-CD4B-A1E3-173ABDEA0E2F}" destId="{E234F196-8E8C-B644-835A-217F4DC32451}" srcOrd="0" destOrd="0" presId="urn:microsoft.com/office/officeart/2005/8/layout/hierarchy1"/>
    <dgm:cxn modelId="{A01ADA22-17A8-D44F-B006-DED072234E2A}" type="presParOf" srcId="{AD8D912E-701D-CD4B-A1E3-173ABDEA0E2F}" destId="{52328918-174A-7D47-BDC0-6F7B1F9B54EE}" srcOrd="1" destOrd="0" presId="urn:microsoft.com/office/officeart/2005/8/layout/hierarchy1"/>
    <dgm:cxn modelId="{6B47B852-D8A1-D84F-83C0-694E2DF42C55}" type="presParOf" srcId="{52328918-174A-7D47-BDC0-6F7B1F9B54EE}" destId="{F3126604-11B3-A14C-A742-7CBF777883EF}" srcOrd="0" destOrd="0" presId="urn:microsoft.com/office/officeart/2005/8/layout/hierarchy1"/>
    <dgm:cxn modelId="{9FDE5F4F-906B-8B41-AA2C-DF0754DAE826}" type="presParOf" srcId="{F3126604-11B3-A14C-A742-7CBF777883EF}" destId="{749CBFD2-20C6-6C46-81D2-CFD508606343}" srcOrd="0" destOrd="0" presId="urn:microsoft.com/office/officeart/2005/8/layout/hierarchy1"/>
    <dgm:cxn modelId="{C6327DED-B8DB-3741-A682-F59A6323C0A6}" type="presParOf" srcId="{F3126604-11B3-A14C-A742-7CBF777883EF}" destId="{8F140ED9-83F0-7740-B026-674698E82162}" srcOrd="1" destOrd="0" presId="urn:microsoft.com/office/officeart/2005/8/layout/hierarchy1"/>
    <dgm:cxn modelId="{5A5F6CC3-9106-3844-9E4F-AFFFCA971673}" type="presParOf" srcId="{52328918-174A-7D47-BDC0-6F7B1F9B54EE}" destId="{71DC5777-9520-2744-AD30-A5B6003183CC}" srcOrd="1" destOrd="0" presId="urn:microsoft.com/office/officeart/2005/8/layout/hierarchy1"/>
    <dgm:cxn modelId="{B1F7E736-EF58-7A42-B5F2-644D0578FD51}" type="presParOf" srcId="{AD8D912E-701D-CD4B-A1E3-173ABDEA0E2F}" destId="{C06527B6-2BE0-C849-BDE6-F9C01575152E}" srcOrd="2" destOrd="0" presId="urn:microsoft.com/office/officeart/2005/8/layout/hierarchy1"/>
    <dgm:cxn modelId="{0D03E013-8BB6-8C43-9CB8-881BA833659C}" type="presParOf" srcId="{AD8D912E-701D-CD4B-A1E3-173ABDEA0E2F}" destId="{F6789E0F-BF01-484E-BAAD-6245C4A0D06B}" srcOrd="3" destOrd="0" presId="urn:microsoft.com/office/officeart/2005/8/layout/hierarchy1"/>
    <dgm:cxn modelId="{78D24E41-748C-0640-88FA-228E33E59EA1}" type="presParOf" srcId="{F6789E0F-BF01-484E-BAAD-6245C4A0D06B}" destId="{0EA895D4-832A-F940-B601-84DD42B53901}" srcOrd="0" destOrd="0" presId="urn:microsoft.com/office/officeart/2005/8/layout/hierarchy1"/>
    <dgm:cxn modelId="{8EF45755-79C5-E042-A3BB-9F90E96656E5}" type="presParOf" srcId="{0EA895D4-832A-F940-B601-84DD42B53901}" destId="{BB822F8A-16F1-2C46-A415-47BB6985C5CB}" srcOrd="0" destOrd="0" presId="urn:microsoft.com/office/officeart/2005/8/layout/hierarchy1"/>
    <dgm:cxn modelId="{4B99E017-602B-6545-A4FC-17C504758CB9}" type="presParOf" srcId="{0EA895D4-832A-F940-B601-84DD42B53901}" destId="{36C4F587-85F1-D741-A01E-4AE8EC7E9986}" srcOrd="1" destOrd="0" presId="urn:microsoft.com/office/officeart/2005/8/layout/hierarchy1"/>
    <dgm:cxn modelId="{3FB4B45C-EF0D-8B4D-8F3D-85C852016B42}" type="presParOf" srcId="{F6789E0F-BF01-484E-BAAD-6245C4A0D06B}" destId="{FF6B32AC-CC4D-8B4E-826D-07CED30D50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10BA0-9DB9-A34D-AB7D-1E5F48F96EE5}">
      <dsp:nvSpPr>
        <dsp:cNvPr id="0" name=""/>
        <dsp:cNvSpPr/>
      </dsp:nvSpPr>
      <dsp:spPr>
        <a:xfrm>
          <a:off x="9247532" y="2350765"/>
          <a:ext cx="781678" cy="372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12"/>
              </a:lnTo>
              <a:lnTo>
                <a:pt x="781678" y="253512"/>
              </a:lnTo>
              <a:lnTo>
                <a:pt x="781678" y="372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E9C39-6D1A-1542-A9FF-5DA94499BC53}">
      <dsp:nvSpPr>
        <dsp:cNvPr id="0" name=""/>
        <dsp:cNvSpPr/>
      </dsp:nvSpPr>
      <dsp:spPr>
        <a:xfrm>
          <a:off x="8465853" y="2350765"/>
          <a:ext cx="781678" cy="372008"/>
        </a:xfrm>
        <a:custGeom>
          <a:avLst/>
          <a:gdLst/>
          <a:ahLst/>
          <a:cxnLst/>
          <a:rect l="0" t="0" r="0" b="0"/>
          <a:pathLst>
            <a:path>
              <a:moveTo>
                <a:pt x="781678" y="0"/>
              </a:moveTo>
              <a:lnTo>
                <a:pt x="781678" y="253512"/>
              </a:lnTo>
              <a:lnTo>
                <a:pt x="0" y="253512"/>
              </a:lnTo>
              <a:lnTo>
                <a:pt x="0" y="372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47CE3-076C-844C-B01A-1AECFA7A34A1}">
      <dsp:nvSpPr>
        <dsp:cNvPr id="0" name=""/>
        <dsp:cNvSpPr/>
      </dsp:nvSpPr>
      <dsp:spPr>
        <a:xfrm>
          <a:off x="5339138" y="1166522"/>
          <a:ext cx="3908393" cy="372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12"/>
              </a:lnTo>
              <a:lnTo>
                <a:pt x="3908393" y="253512"/>
              </a:lnTo>
              <a:lnTo>
                <a:pt x="3908393" y="372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1D6F8-14BB-464A-ACA2-841B89C67105}">
      <dsp:nvSpPr>
        <dsp:cNvPr id="0" name=""/>
        <dsp:cNvSpPr/>
      </dsp:nvSpPr>
      <dsp:spPr>
        <a:xfrm>
          <a:off x="6856775" y="2350765"/>
          <a:ext cx="91440" cy="3720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B7407-35AC-6C42-8C82-98E80CCAC902}">
      <dsp:nvSpPr>
        <dsp:cNvPr id="0" name=""/>
        <dsp:cNvSpPr/>
      </dsp:nvSpPr>
      <dsp:spPr>
        <a:xfrm>
          <a:off x="5339138" y="1166522"/>
          <a:ext cx="1563357" cy="372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12"/>
              </a:lnTo>
              <a:lnTo>
                <a:pt x="1563357" y="253512"/>
              </a:lnTo>
              <a:lnTo>
                <a:pt x="1563357" y="372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03EE-4CCB-BB40-ADCA-223F4507CF3B}">
      <dsp:nvSpPr>
        <dsp:cNvPr id="0" name=""/>
        <dsp:cNvSpPr/>
      </dsp:nvSpPr>
      <dsp:spPr>
        <a:xfrm>
          <a:off x="4557459" y="2350765"/>
          <a:ext cx="781678" cy="372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12"/>
              </a:lnTo>
              <a:lnTo>
                <a:pt x="781678" y="253512"/>
              </a:lnTo>
              <a:lnTo>
                <a:pt x="781678" y="372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C9814-497C-9140-9ACB-9AA04F2BE9C9}">
      <dsp:nvSpPr>
        <dsp:cNvPr id="0" name=""/>
        <dsp:cNvSpPr/>
      </dsp:nvSpPr>
      <dsp:spPr>
        <a:xfrm>
          <a:off x="3775780" y="2350765"/>
          <a:ext cx="781678" cy="372008"/>
        </a:xfrm>
        <a:custGeom>
          <a:avLst/>
          <a:gdLst/>
          <a:ahLst/>
          <a:cxnLst/>
          <a:rect l="0" t="0" r="0" b="0"/>
          <a:pathLst>
            <a:path>
              <a:moveTo>
                <a:pt x="781678" y="0"/>
              </a:moveTo>
              <a:lnTo>
                <a:pt x="781678" y="253512"/>
              </a:lnTo>
              <a:lnTo>
                <a:pt x="0" y="253512"/>
              </a:lnTo>
              <a:lnTo>
                <a:pt x="0" y="372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F0A25-C8FA-F247-866D-06EFF0DBC236}">
      <dsp:nvSpPr>
        <dsp:cNvPr id="0" name=""/>
        <dsp:cNvSpPr/>
      </dsp:nvSpPr>
      <dsp:spPr>
        <a:xfrm>
          <a:off x="4557459" y="1166522"/>
          <a:ext cx="781678" cy="372008"/>
        </a:xfrm>
        <a:custGeom>
          <a:avLst/>
          <a:gdLst/>
          <a:ahLst/>
          <a:cxnLst/>
          <a:rect l="0" t="0" r="0" b="0"/>
          <a:pathLst>
            <a:path>
              <a:moveTo>
                <a:pt x="781678" y="0"/>
              </a:moveTo>
              <a:lnTo>
                <a:pt x="781678" y="253512"/>
              </a:lnTo>
              <a:lnTo>
                <a:pt x="0" y="253512"/>
              </a:lnTo>
              <a:lnTo>
                <a:pt x="0" y="372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71692-4FE2-444C-A2DA-9CAAE9018D5F}">
      <dsp:nvSpPr>
        <dsp:cNvPr id="0" name=""/>
        <dsp:cNvSpPr/>
      </dsp:nvSpPr>
      <dsp:spPr>
        <a:xfrm>
          <a:off x="1430744" y="2350765"/>
          <a:ext cx="781678" cy="372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12"/>
              </a:lnTo>
              <a:lnTo>
                <a:pt x="781678" y="253512"/>
              </a:lnTo>
              <a:lnTo>
                <a:pt x="781678" y="372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074C7-632C-8842-818A-8EC10FFE0F7F}">
      <dsp:nvSpPr>
        <dsp:cNvPr id="0" name=""/>
        <dsp:cNvSpPr/>
      </dsp:nvSpPr>
      <dsp:spPr>
        <a:xfrm>
          <a:off x="649065" y="2350765"/>
          <a:ext cx="781678" cy="372008"/>
        </a:xfrm>
        <a:custGeom>
          <a:avLst/>
          <a:gdLst/>
          <a:ahLst/>
          <a:cxnLst/>
          <a:rect l="0" t="0" r="0" b="0"/>
          <a:pathLst>
            <a:path>
              <a:moveTo>
                <a:pt x="781678" y="0"/>
              </a:moveTo>
              <a:lnTo>
                <a:pt x="781678" y="253512"/>
              </a:lnTo>
              <a:lnTo>
                <a:pt x="0" y="253512"/>
              </a:lnTo>
              <a:lnTo>
                <a:pt x="0" y="372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53776-3AF3-F84A-800C-15E9CADE2667}">
      <dsp:nvSpPr>
        <dsp:cNvPr id="0" name=""/>
        <dsp:cNvSpPr/>
      </dsp:nvSpPr>
      <dsp:spPr>
        <a:xfrm>
          <a:off x="1430744" y="1166522"/>
          <a:ext cx="3908393" cy="372008"/>
        </a:xfrm>
        <a:custGeom>
          <a:avLst/>
          <a:gdLst/>
          <a:ahLst/>
          <a:cxnLst/>
          <a:rect l="0" t="0" r="0" b="0"/>
          <a:pathLst>
            <a:path>
              <a:moveTo>
                <a:pt x="3908393" y="0"/>
              </a:moveTo>
              <a:lnTo>
                <a:pt x="3908393" y="253512"/>
              </a:lnTo>
              <a:lnTo>
                <a:pt x="0" y="253512"/>
              </a:lnTo>
              <a:lnTo>
                <a:pt x="0" y="372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485DA-61F9-E04D-A0E8-85BF4E805086}">
      <dsp:nvSpPr>
        <dsp:cNvPr id="0" name=""/>
        <dsp:cNvSpPr/>
      </dsp:nvSpPr>
      <dsp:spPr>
        <a:xfrm>
          <a:off x="4699582" y="354286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22873-5FC0-9143-93D2-7A1D346D55AF}">
      <dsp:nvSpPr>
        <dsp:cNvPr id="0" name=""/>
        <dsp:cNvSpPr/>
      </dsp:nvSpPr>
      <dsp:spPr>
        <a:xfrm>
          <a:off x="4841706" y="489304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</a:t>
          </a:r>
        </a:p>
      </dsp:txBody>
      <dsp:txXfrm>
        <a:off x="4865496" y="513094"/>
        <a:ext cx="1231530" cy="764655"/>
      </dsp:txXfrm>
    </dsp:sp>
    <dsp:sp modelId="{E4E24822-FC29-3C4B-8BF4-D70B3796DF67}">
      <dsp:nvSpPr>
        <dsp:cNvPr id="0" name=""/>
        <dsp:cNvSpPr/>
      </dsp:nvSpPr>
      <dsp:spPr>
        <a:xfrm>
          <a:off x="791188" y="1538530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96D32-CB2E-5D4A-9E2A-030F3F27A53C}">
      <dsp:nvSpPr>
        <dsp:cNvPr id="0" name=""/>
        <dsp:cNvSpPr/>
      </dsp:nvSpPr>
      <dsp:spPr>
        <a:xfrm>
          <a:off x="933312" y="1673547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od1</a:t>
          </a:r>
        </a:p>
      </dsp:txBody>
      <dsp:txXfrm>
        <a:off x="957102" y="1697337"/>
        <a:ext cx="1231530" cy="764655"/>
      </dsp:txXfrm>
    </dsp:sp>
    <dsp:sp modelId="{04AC8000-9FCB-AA42-8A4A-79E820106AEB}">
      <dsp:nvSpPr>
        <dsp:cNvPr id="0" name=""/>
        <dsp:cNvSpPr/>
      </dsp:nvSpPr>
      <dsp:spPr>
        <a:xfrm>
          <a:off x="9510" y="2722773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74A7A-4BD6-094B-A33D-56D901ABFEE1}">
      <dsp:nvSpPr>
        <dsp:cNvPr id="0" name=""/>
        <dsp:cNvSpPr/>
      </dsp:nvSpPr>
      <dsp:spPr>
        <a:xfrm>
          <a:off x="151633" y="2857790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white</a:t>
          </a:r>
        </a:p>
      </dsp:txBody>
      <dsp:txXfrm>
        <a:off x="175423" y="2881580"/>
        <a:ext cx="1231530" cy="764655"/>
      </dsp:txXfrm>
    </dsp:sp>
    <dsp:sp modelId="{4854DC6A-5C53-9645-A921-7E834DFA24E8}">
      <dsp:nvSpPr>
        <dsp:cNvPr id="0" name=""/>
        <dsp:cNvSpPr/>
      </dsp:nvSpPr>
      <dsp:spPr>
        <a:xfrm>
          <a:off x="1572867" y="2722773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AEC68-0896-DE43-BAD4-0B177AFEDE25}">
      <dsp:nvSpPr>
        <dsp:cNvPr id="0" name=""/>
        <dsp:cNvSpPr/>
      </dsp:nvSpPr>
      <dsp:spPr>
        <a:xfrm>
          <a:off x="1714991" y="2857790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house</a:t>
          </a:r>
        </a:p>
      </dsp:txBody>
      <dsp:txXfrm>
        <a:off x="1738781" y="2881580"/>
        <a:ext cx="1231530" cy="764655"/>
      </dsp:txXfrm>
    </dsp:sp>
    <dsp:sp modelId="{1E5FCD52-F815-DD4A-A720-E02CD26B1A15}">
      <dsp:nvSpPr>
        <dsp:cNvPr id="0" name=""/>
        <dsp:cNvSpPr/>
      </dsp:nvSpPr>
      <dsp:spPr>
        <a:xfrm>
          <a:off x="3917904" y="1538530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51D47-2CB0-E547-AAF9-7B29CDE5043E}">
      <dsp:nvSpPr>
        <dsp:cNvPr id="0" name=""/>
        <dsp:cNvSpPr/>
      </dsp:nvSpPr>
      <dsp:spPr>
        <a:xfrm>
          <a:off x="4060027" y="1673547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uw4</a:t>
          </a:r>
        </a:p>
      </dsp:txBody>
      <dsp:txXfrm>
        <a:off x="4083817" y="1697337"/>
        <a:ext cx="1231530" cy="764655"/>
      </dsp:txXfrm>
    </dsp:sp>
    <dsp:sp modelId="{1524201E-3981-3944-8194-B9F9A443C1AB}">
      <dsp:nvSpPr>
        <dsp:cNvPr id="0" name=""/>
        <dsp:cNvSpPr/>
      </dsp:nvSpPr>
      <dsp:spPr>
        <a:xfrm>
          <a:off x="3136225" y="2722773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9EF79-27A0-204B-ADA0-BA3AA3108B93}">
      <dsp:nvSpPr>
        <dsp:cNvPr id="0" name=""/>
        <dsp:cNvSpPr/>
      </dsp:nvSpPr>
      <dsp:spPr>
        <a:xfrm>
          <a:off x="3278348" y="2857790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bedroom</a:t>
          </a:r>
        </a:p>
      </dsp:txBody>
      <dsp:txXfrm>
        <a:off x="3302138" y="2881580"/>
        <a:ext cx="1231530" cy="764655"/>
      </dsp:txXfrm>
    </dsp:sp>
    <dsp:sp modelId="{35C0ACE3-46DC-AE46-AD27-4264E303DF50}">
      <dsp:nvSpPr>
        <dsp:cNvPr id="0" name=""/>
        <dsp:cNvSpPr/>
      </dsp:nvSpPr>
      <dsp:spPr>
        <a:xfrm>
          <a:off x="4699582" y="2722773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840F7-D830-634F-B714-0DC78385AECA}">
      <dsp:nvSpPr>
        <dsp:cNvPr id="0" name=""/>
        <dsp:cNvSpPr/>
      </dsp:nvSpPr>
      <dsp:spPr>
        <a:xfrm>
          <a:off x="4841706" y="2857790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lincoln</a:t>
          </a:r>
          <a:endParaRPr lang="en-US" sz="1800" kern="1200" dirty="0"/>
        </a:p>
      </dsp:txBody>
      <dsp:txXfrm>
        <a:off x="4865496" y="2881580"/>
        <a:ext cx="1231530" cy="764655"/>
      </dsp:txXfrm>
    </dsp:sp>
    <dsp:sp modelId="{C5FCB60E-6FC9-D149-AB2D-3628A14818A3}">
      <dsp:nvSpPr>
        <dsp:cNvPr id="0" name=""/>
        <dsp:cNvSpPr/>
      </dsp:nvSpPr>
      <dsp:spPr>
        <a:xfrm>
          <a:off x="6262940" y="1538530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F35F5-9D69-2845-B166-A69276848EE5}">
      <dsp:nvSpPr>
        <dsp:cNvPr id="0" name=""/>
        <dsp:cNvSpPr/>
      </dsp:nvSpPr>
      <dsp:spPr>
        <a:xfrm>
          <a:off x="6405063" y="1673547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</a:t>
          </a:r>
        </a:p>
      </dsp:txBody>
      <dsp:txXfrm>
        <a:off x="6428853" y="1697337"/>
        <a:ext cx="1231530" cy="764655"/>
      </dsp:txXfrm>
    </dsp:sp>
    <dsp:sp modelId="{FAEB1AEC-4EF6-7246-9EC0-4EA30255D8F9}">
      <dsp:nvSpPr>
        <dsp:cNvPr id="0" name=""/>
        <dsp:cNvSpPr/>
      </dsp:nvSpPr>
      <dsp:spPr>
        <a:xfrm>
          <a:off x="6262940" y="2722773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11CB8-128F-344E-8371-F6CD946F0F96}">
      <dsp:nvSpPr>
        <dsp:cNvPr id="0" name=""/>
        <dsp:cNvSpPr/>
      </dsp:nvSpPr>
      <dsp:spPr>
        <a:xfrm>
          <a:off x="6405063" y="2857790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car</a:t>
          </a:r>
        </a:p>
      </dsp:txBody>
      <dsp:txXfrm>
        <a:off x="6428853" y="2881580"/>
        <a:ext cx="1231530" cy="764655"/>
      </dsp:txXfrm>
    </dsp:sp>
    <dsp:sp modelId="{F5E578A2-C225-D144-8B56-029A3BD06918}">
      <dsp:nvSpPr>
        <dsp:cNvPr id="0" name=""/>
        <dsp:cNvSpPr/>
      </dsp:nvSpPr>
      <dsp:spPr>
        <a:xfrm>
          <a:off x="8607976" y="1538530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C7A3A-96B6-2540-8ACE-F9498DB1FE0B}">
      <dsp:nvSpPr>
        <dsp:cNvPr id="0" name=""/>
        <dsp:cNvSpPr/>
      </dsp:nvSpPr>
      <dsp:spPr>
        <a:xfrm>
          <a:off x="8750100" y="1673547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</a:t>
          </a:r>
        </a:p>
      </dsp:txBody>
      <dsp:txXfrm>
        <a:off x="8773890" y="1697337"/>
        <a:ext cx="1231530" cy="764655"/>
      </dsp:txXfrm>
    </dsp:sp>
    <dsp:sp modelId="{985B9063-E0A7-FE42-9C37-5BBE79D93856}">
      <dsp:nvSpPr>
        <dsp:cNvPr id="0" name=""/>
        <dsp:cNvSpPr/>
      </dsp:nvSpPr>
      <dsp:spPr>
        <a:xfrm>
          <a:off x="7826298" y="2722773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C2EA4-4996-4D40-9AB8-182895E8EC88}">
      <dsp:nvSpPr>
        <dsp:cNvPr id="0" name=""/>
        <dsp:cNvSpPr/>
      </dsp:nvSpPr>
      <dsp:spPr>
        <a:xfrm>
          <a:off x="7968421" y="2857790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guest</a:t>
          </a:r>
        </a:p>
      </dsp:txBody>
      <dsp:txXfrm>
        <a:off x="7992211" y="2881580"/>
        <a:ext cx="1231530" cy="764655"/>
      </dsp:txXfrm>
    </dsp:sp>
    <dsp:sp modelId="{CC0DBCEF-A86C-A84C-B75E-B4BC68BF8AAD}">
      <dsp:nvSpPr>
        <dsp:cNvPr id="0" name=""/>
        <dsp:cNvSpPr/>
      </dsp:nvSpPr>
      <dsp:spPr>
        <a:xfrm>
          <a:off x="9389655" y="2722773"/>
          <a:ext cx="1279110" cy="812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B6799-9C9A-C74B-9D93-CEB993074482}">
      <dsp:nvSpPr>
        <dsp:cNvPr id="0" name=""/>
        <dsp:cNvSpPr/>
      </dsp:nvSpPr>
      <dsp:spPr>
        <a:xfrm>
          <a:off x="9531779" y="2857790"/>
          <a:ext cx="1279110" cy="812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visitor</a:t>
          </a:r>
        </a:p>
      </dsp:txBody>
      <dsp:txXfrm>
        <a:off x="9555569" y="2881580"/>
        <a:ext cx="1231530" cy="764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0DA6D-FA36-9944-BD45-64AE7EF00A83}">
      <dsp:nvSpPr>
        <dsp:cNvPr id="0" name=""/>
        <dsp:cNvSpPr/>
      </dsp:nvSpPr>
      <dsp:spPr>
        <a:xfrm>
          <a:off x="7443251" y="1785502"/>
          <a:ext cx="698861" cy="33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53"/>
              </a:lnTo>
              <a:lnTo>
                <a:pt x="698861" y="226653"/>
              </a:lnTo>
              <a:lnTo>
                <a:pt x="698861" y="332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CE05C-C216-FC48-B812-5EA3E9B6AC1E}">
      <dsp:nvSpPr>
        <dsp:cNvPr id="0" name=""/>
        <dsp:cNvSpPr/>
      </dsp:nvSpPr>
      <dsp:spPr>
        <a:xfrm>
          <a:off x="6744390" y="2844278"/>
          <a:ext cx="698861" cy="33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53"/>
              </a:lnTo>
              <a:lnTo>
                <a:pt x="698861" y="226653"/>
              </a:lnTo>
              <a:lnTo>
                <a:pt x="698861" y="332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5D6E2-4F67-FB43-BDCA-5CCF660291ED}">
      <dsp:nvSpPr>
        <dsp:cNvPr id="0" name=""/>
        <dsp:cNvSpPr/>
      </dsp:nvSpPr>
      <dsp:spPr>
        <a:xfrm>
          <a:off x="6045528" y="2844278"/>
          <a:ext cx="698861" cy="332594"/>
        </a:xfrm>
        <a:custGeom>
          <a:avLst/>
          <a:gdLst/>
          <a:ahLst/>
          <a:cxnLst/>
          <a:rect l="0" t="0" r="0" b="0"/>
          <a:pathLst>
            <a:path>
              <a:moveTo>
                <a:pt x="698861" y="0"/>
              </a:moveTo>
              <a:lnTo>
                <a:pt x="698861" y="226653"/>
              </a:lnTo>
              <a:lnTo>
                <a:pt x="0" y="226653"/>
              </a:lnTo>
              <a:lnTo>
                <a:pt x="0" y="332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BF0B7-7524-4C41-A1FB-E17551C1D1CD}">
      <dsp:nvSpPr>
        <dsp:cNvPr id="0" name=""/>
        <dsp:cNvSpPr/>
      </dsp:nvSpPr>
      <dsp:spPr>
        <a:xfrm>
          <a:off x="6744390" y="1785502"/>
          <a:ext cx="698861" cy="332594"/>
        </a:xfrm>
        <a:custGeom>
          <a:avLst/>
          <a:gdLst/>
          <a:ahLst/>
          <a:cxnLst/>
          <a:rect l="0" t="0" r="0" b="0"/>
          <a:pathLst>
            <a:path>
              <a:moveTo>
                <a:pt x="698861" y="0"/>
              </a:moveTo>
              <a:lnTo>
                <a:pt x="698861" y="226653"/>
              </a:lnTo>
              <a:lnTo>
                <a:pt x="0" y="226653"/>
              </a:lnTo>
              <a:lnTo>
                <a:pt x="0" y="332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1E452-3825-2C46-8CCE-56F560B4C502}">
      <dsp:nvSpPr>
        <dsp:cNvPr id="0" name=""/>
        <dsp:cNvSpPr/>
      </dsp:nvSpPr>
      <dsp:spPr>
        <a:xfrm>
          <a:off x="5696097" y="726727"/>
          <a:ext cx="1747153" cy="33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53"/>
              </a:lnTo>
              <a:lnTo>
                <a:pt x="1747153" y="226653"/>
              </a:lnTo>
              <a:lnTo>
                <a:pt x="1747153" y="332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8CD21-2CAA-7D4C-BD25-EBACF7A6CB1E}">
      <dsp:nvSpPr>
        <dsp:cNvPr id="0" name=""/>
        <dsp:cNvSpPr/>
      </dsp:nvSpPr>
      <dsp:spPr>
        <a:xfrm>
          <a:off x="3948944" y="1785502"/>
          <a:ext cx="1397723" cy="33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53"/>
              </a:lnTo>
              <a:lnTo>
                <a:pt x="1397723" y="226653"/>
              </a:lnTo>
              <a:lnTo>
                <a:pt x="1397723" y="332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A1114-6099-094D-8F95-D4F1550E9DF5}">
      <dsp:nvSpPr>
        <dsp:cNvPr id="0" name=""/>
        <dsp:cNvSpPr/>
      </dsp:nvSpPr>
      <dsp:spPr>
        <a:xfrm>
          <a:off x="3903224" y="1785502"/>
          <a:ext cx="91440" cy="332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7285E-B165-6F42-A1E6-BD13C8CDA263}">
      <dsp:nvSpPr>
        <dsp:cNvPr id="0" name=""/>
        <dsp:cNvSpPr/>
      </dsp:nvSpPr>
      <dsp:spPr>
        <a:xfrm>
          <a:off x="2551221" y="1785502"/>
          <a:ext cx="1397723" cy="332594"/>
        </a:xfrm>
        <a:custGeom>
          <a:avLst/>
          <a:gdLst/>
          <a:ahLst/>
          <a:cxnLst/>
          <a:rect l="0" t="0" r="0" b="0"/>
          <a:pathLst>
            <a:path>
              <a:moveTo>
                <a:pt x="1397723" y="0"/>
              </a:moveTo>
              <a:lnTo>
                <a:pt x="1397723" y="226653"/>
              </a:lnTo>
              <a:lnTo>
                <a:pt x="0" y="226653"/>
              </a:lnTo>
              <a:lnTo>
                <a:pt x="0" y="332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AAA15-A4FD-8C4E-ACDE-9332C7A12318}">
      <dsp:nvSpPr>
        <dsp:cNvPr id="0" name=""/>
        <dsp:cNvSpPr/>
      </dsp:nvSpPr>
      <dsp:spPr>
        <a:xfrm>
          <a:off x="3948944" y="726727"/>
          <a:ext cx="1747153" cy="332594"/>
        </a:xfrm>
        <a:custGeom>
          <a:avLst/>
          <a:gdLst/>
          <a:ahLst/>
          <a:cxnLst/>
          <a:rect l="0" t="0" r="0" b="0"/>
          <a:pathLst>
            <a:path>
              <a:moveTo>
                <a:pt x="1747153" y="0"/>
              </a:moveTo>
              <a:lnTo>
                <a:pt x="1747153" y="226653"/>
              </a:lnTo>
              <a:lnTo>
                <a:pt x="0" y="226653"/>
              </a:lnTo>
              <a:lnTo>
                <a:pt x="0" y="332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424C8-76D2-F947-ACEA-A2A5755F705D}">
      <dsp:nvSpPr>
        <dsp:cNvPr id="0" name=""/>
        <dsp:cNvSpPr/>
      </dsp:nvSpPr>
      <dsp:spPr>
        <a:xfrm>
          <a:off x="5124302" y="547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A2129-F4E4-294C-BBD7-4C1D82ED20E3}">
      <dsp:nvSpPr>
        <dsp:cNvPr id="0" name=""/>
        <dsp:cNvSpPr/>
      </dsp:nvSpPr>
      <dsp:spPr>
        <a:xfrm>
          <a:off x="5251367" y="121259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QueryNode</a:t>
          </a:r>
          <a:endParaRPr lang="en-US" sz="600" kern="1200" dirty="0"/>
        </a:p>
      </dsp:txBody>
      <dsp:txXfrm>
        <a:off x="5272636" y="142528"/>
        <a:ext cx="1101053" cy="683642"/>
      </dsp:txXfrm>
    </dsp:sp>
    <dsp:sp modelId="{CF88D8D2-42F6-424B-A668-E613B0131CCD}">
      <dsp:nvSpPr>
        <dsp:cNvPr id="0" name=""/>
        <dsp:cNvSpPr/>
      </dsp:nvSpPr>
      <dsp:spPr>
        <a:xfrm>
          <a:off x="3377148" y="1059322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EBEC-ABB3-1C4B-A5B8-1E83AC69E83B}">
      <dsp:nvSpPr>
        <dsp:cNvPr id="0" name=""/>
        <dsp:cNvSpPr/>
      </dsp:nvSpPr>
      <dsp:spPr>
        <a:xfrm>
          <a:off x="3504214" y="1180034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BeliefNode</a:t>
          </a:r>
          <a:endParaRPr lang="en-US" sz="600" kern="1200" dirty="0"/>
        </a:p>
      </dsp:txBody>
      <dsp:txXfrm>
        <a:off x="3525483" y="1201303"/>
        <a:ext cx="1101053" cy="683642"/>
      </dsp:txXfrm>
    </dsp:sp>
    <dsp:sp modelId="{0CFE31EE-9F93-7D4E-A2AB-C03F8C7CE045}">
      <dsp:nvSpPr>
        <dsp:cNvPr id="0" name=""/>
        <dsp:cNvSpPr/>
      </dsp:nvSpPr>
      <dsp:spPr>
        <a:xfrm>
          <a:off x="1979425" y="2118097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F6B1D-8C2B-8344-9A8B-9F3E8875EE60}">
      <dsp:nvSpPr>
        <dsp:cNvPr id="0" name=""/>
        <dsp:cNvSpPr/>
      </dsp:nvSpPr>
      <dsp:spPr>
        <a:xfrm>
          <a:off x="2106490" y="2238810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AndNode</a:t>
          </a:r>
          <a:endParaRPr lang="en-US" sz="600" kern="1200" dirty="0"/>
        </a:p>
      </dsp:txBody>
      <dsp:txXfrm>
        <a:off x="2127759" y="2260079"/>
        <a:ext cx="1101053" cy="683642"/>
      </dsp:txXfrm>
    </dsp:sp>
    <dsp:sp modelId="{669FAFF1-160B-1F42-AFE3-E3E8A078EE0C}">
      <dsp:nvSpPr>
        <dsp:cNvPr id="0" name=""/>
        <dsp:cNvSpPr/>
      </dsp:nvSpPr>
      <dsp:spPr>
        <a:xfrm>
          <a:off x="3377148" y="2118097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2DB18-5EEF-4048-8D24-4EC75FF92B85}">
      <dsp:nvSpPr>
        <dsp:cNvPr id="0" name=""/>
        <dsp:cNvSpPr/>
      </dsp:nvSpPr>
      <dsp:spPr>
        <a:xfrm>
          <a:off x="3504214" y="2238810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OrNode</a:t>
          </a:r>
          <a:endParaRPr lang="en-US" sz="600" kern="1200" dirty="0"/>
        </a:p>
      </dsp:txBody>
      <dsp:txXfrm>
        <a:off x="3525483" y="2260079"/>
        <a:ext cx="1101053" cy="683642"/>
      </dsp:txXfrm>
    </dsp:sp>
    <dsp:sp modelId="{8033D610-3EFF-A94A-995B-34FEB0EA26BC}">
      <dsp:nvSpPr>
        <dsp:cNvPr id="0" name=""/>
        <dsp:cNvSpPr/>
      </dsp:nvSpPr>
      <dsp:spPr>
        <a:xfrm>
          <a:off x="4774871" y="2118097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2C13D-B988-D144-A5AF-E619A1B2EF9C}">
      <dsp:nvSpPr>
        <dsp:cNvPr id="0" name=""/>
        <dsp:cNvSpPr/>
      </dsp:nvSpPr>
      <dsp:spPr>
        <a:xfrm>
          <a:off x="4901937" y="2238810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NotNode</a:t>
          </a:r>
          <a:endParaRPr lang="en-US" sz="600" kern="1200" dirty="0"/>
        </a:p>
      </dsp:txBody>
      <dsp:txXfrm>
        <a:off x="4923206" y="2260079"/>
        <a:ext cx="1101053" cy="683642"/>
      </dsp:txXfrm>
    </dsp:sp>
    <dsp:sp modelId="{ABCB7F5B-6B7F-384C-ADAA-A0EE7FCE0D52}">
      <dsp:nvSpPr>
        <dsp:cNvPr id="0" name=""/>
        <dsp:cNvSpPr/>
      </dsp:nvSpPr>
      <dsp:spPr>
        <a:xfrm>
          <a:off x="6871455" y="1059322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8151A-3CC1-C342-A4D8-7326E4CF4EE7}">
      <dsp:nvSpPr>
        <dsp:cNvPr id="0" name=""/>
        <dsp:cNvSpPr/>
      </dsp:nvSpPr>
      <dsp:spPr>
        <a:xfrm>
          <a:off x="6998521" y="1180034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ProximityNode</a:t>
          </a:r>
          <a:endParaRPr lang="en-US" sz="600" kern="1200" dirty="0"/>
        </a:p>
      </dsp:txBody>
      <dsp:txXfrm>
        <a:off x="7019790" y="1201303"/>
        <a:ext cx="1101053" cy="683642"/>
      </dsp:txXfrm>
    </dsp:sp>
    <dsp:sp modelId="{12650468-E3D5-D543-8094-2171012938D6}">
      <dsp:nvSpPr>
        <dsp:cNvPr id="0" name=""/>
        <dsp:cNvSpPr/>
      </dsp:nvSpPr>
      <dsp:spPr>
        <a:xfrm>
          <a:off x="6172594" y="2118097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3CE0-DF5D-EF47-8382-8B723E60D6FC}">
      <dsp:nvSpPr>
        <dsp:cNvPr id="0" name=""/>
        <dsp:cNvSpPr/>
      </dsp:nvSpPr>
      <dsp:spPr>
        <a:xfrm>
          <a:off x="6299660" y="2238810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WindowNode</a:t>
          </a:r>
          <a:endParaRPr lang="en-US" sz="600" kern="1200" dirty="0"/>
        </a:p>
      </dsp:txBody>
      <dsp:txXfrm>
        <a:off x="6320929" y="2260079"/>
        <a:ext cx="1101053" cy="683642"/>
      </dsp:txXfrm>
    </dsp:sp>
    <dsp:sp modelId="{23926539-EEBB-CE4F-8F64-EBEF68A8C369}">
      <dsp:nvSpPr>
        <dsp:cNvPr id="0" name=""/>
        <dsp:cNvSpPr/>
      </dsp:nvSpPr>
      <dsp:spPr>
        <a:xfrm>
          <a:off x="5473732" y="3176872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12A89-501F-5B43-9956-865C62C928F3}">
      <dsp:nvSpPr>
        <dsp:cNvPr id="0" name=""/>
        <dsp:cNvSpPr/>
      </dsp:nvSpPr>
      <dsp:spPr>
        <a:xfrm>
          <a:off x="5600798" y="3297585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OrderedWindowNode</a:t>
          </a:r>
          <a:endParaRPr lang="en-US" sz="600" kern="1200" dirty="0"/>
        </a:p>
      </dsp:txBody>
      <dsp:txXfrm>
        <a:off x="5622067" y="3318854"/>
        <a:ext cx="1101053" cy="683642"/>
      </dsp:txXfrm>
    </dsp:sp>
    <dsp:sp modelId="{CD59AFCA-3438-0144-86EF-7AE6F88A5870}">
      <dsp:nvSpPr>
        <dsp:cNvPr id="0" name=""/>
        <dsp:cNvSpPr/>
      </dsp:nvSpPr>
      <dsp:spPr>
        <a:xfrm>
          <a:off x="6871455" y="3176872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6F965-616C-2843-B3B5-EDB9BCBE8B4F}">
      <dsp:nvSpPr>
        <dsp:cNvPr id="0" name=""/>
        <dsp:cNvSpPr/>
      </dsp:nvSpPr>
      <dsp:spPr>
        <a:xfrm>
          <a:off x="6998521" y="3297585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UnorderedWindowNode</a:t>
          </a:r>
          <a:endParaRPr lang="en-US" sz="600" kern="1200" dirty="0"/>
        </a:p>
      </dsp:txBody>
      <dsp:txXfrm>
        <a:off x="7019790" y="3318854"/>
        <a:ext cx="1101053" cy="683642"/>
      </dsp:txXfrm>
    </dsp:sp>
    <dsp:sp modelId="{8C9E3C29-8B07-4741-A2FB-ABD10C9A07B1}">
      <dsp:nvSpPr>
        <dsp:cNvPr id="0" name=""/>
        <dsp:cNvSpPr/>
      </dsp:nvSpPr>
      <dsp:spPr>
        <a:xfrm>
          <a:off x="7570317" y="2118097"/>
          <a:ext cx="1143591" cy="726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7F13C-62B7-D147-A0AB-1415696FAEDE}">
      <dsp:nvSpPr>
        <dsp:cNvPr id="0" name=""/>
        <dsp:cNvSpPr/>
      </dsp:nvSpPr>
      <dsp:spPr>
        <a:xfrm>
          <a:off x="7697383" y="2238810"/>
          <a:ext cx="1143591" cy="72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TermNode</a:t>
          </a:r>
          <a:endParaRPr lang="en-US" sz="600" kern="1200" dirty="0"/>
        </a:p>
      </dsp:txBody>
      <dsp:txXfrm>
        <a:off x="7718652" y="2260079"/>
        <a:ext cx="1101053" cy="683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4F687-599C-9E4E-A963-B24B7B6F2277}">
      <dsp:nvSpPr>
        <dsp:cNvPr id="0" name=""/>
        <dsp:cNvSpPr/>
      </dsp:nvSpPr>
      <dsp:spPr>
        <a:xfrm>
          <a:off x="5276133" y="1533875"/>
          <a:ext cx="2949457" cy="70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281"/>
              </a:lnTo>
              <a:lnTo>
                <a:pt x="2949457" y="478281"/>
              </a:lnTo>
              <a:lnTo>
                <a:pt x="2949457" y="701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1C108-E318-6B4F-8649-01FE9D55E659}">
      <dsp:nvSpPr>
        <dsp:cNvPr id="0" name=""/>
        <dsp:cNvSpPr/>
      </dsp:nvSpPr>
      <dsp:spPr>
        <a:xfrm>
          <a:off x="5230413" y="1533875"/>
          <a:ext cx="91440" cy="70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6A356-5169-174C-A512-4CB7B71690F1}">
      <dsp:nvSpPr>
        <dsp:cNvPr id="0" name=""/>
        <dsp:cNvSpPr/>
      </dsp:nvSpPr>
      <dsp:spPr>
        <a:xfrm>
          <a:off x="2326676" y="1533875"/>
          <a:ext cx="2949457" cy="701836"/>
        </a:xfrm>
        <a:custGeom>
          <a:avLst/>
          <a:gdLst/>
          <a:ahLst/>
          <a:cxnLst/>
          <a:rect l="0" t="0" r="0" b="0"/>
          <a:pathLst>
            <a:path>
              <a:moveTo>
                <a:pt x="2949457" y="0"/>
              </a:moveTo>
              <a:lnTo>
                <a:pt x="2949457" y="478281"/>
              </a:lnTo>
              <a:lnTo>
                <a:pt x="0" y="478281"/>
              </a:lnTo>
              <a:lnTo>
                <a:pt x="0" y="701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68271-35B6-814A-B9AF-F93493C680B2}">
      <dsp:nvSpPr>
        <dsp:cNvPr id="0" name=""/>
        <dsp:cNvSpPr/>
      </dsp:nvSpPr>
      <dsp:spPr>
        <a:xfrm>
          <a:off x="4069537" y="1498"/>
          <a:ext cx="2413192" cy="1532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3CB02-9CF4-9B4C-9869-7AF803DF39AD}">
      <dsp:nvSpPr>
        <dsp:cNvPr id="0" name=""/>
        <dsp:cNvSpPr/>
      </dsp:nvSpPr>
      <dsp:spPr>
        <a:xfrm>
          <a:off x="4337670" y="256223"/>
          <a:ext cx="2413192" cy="1532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BeliefNode</a:t>
          </a:r>
          <a:endParaRPr lang="en-US" sz="3000" kern="1200" dirty="0"/>
        </a:p>
      </dsp:txBody>
      <dsp:txXfrm>
        <a:off x="4382552" y="301105"/>
        <a:ext cx="2323428" cy="1442613"/>
      </dsp:txXfrm>
    </dsp:sp>
    <dsp:sp modelId="{7FC15A64-2A24-304D-9846-EF0C4D31F33B}">
      <dsp:nvSpPr>
        <dsp:cNvPr id="0" name=""/>
        <dsp:cNvSpPr/>
      </dsp:nvSpPr>
      <dsp:spPr>
        <a:xfrm>
          <a:off x="1120080" y="2235711"/>
          <a:ext cx="2413192" cy="1532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4BAC8-84AA-DC44-8597-2C09BCC13110}">
      <dsp:nvSpPr>
        <dsp:cNvPr id="0" name=""/>
        <dsp:cNvSpPr/>
      </dsp:nvSpPr>
      <dsp:spPr>
        <a:xfrm>
          <a:off x="1388212" y="2490437"/>
          <a:ext cx="2413192" cy="1532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AndNode</a:t>
          </a:r>
          <a:endParaRPr lang="en-US" sz="3000" kern="1200" dirty="0"/>
        </a:p>
      </dsp:txBody>
      <dsp:txXfrm>
        <a:off x="1433094" y="2535319"/>
        <a:ext cx="2323428" cy="1442613"/>
      </dsp:txXfrm>
    </dsp:sp>
    <dsp:sp modelId="{59B75BAF-843E-B840-96D6-D5C742BF80F7}">
      <dsp:nvSpPr>
        <dsp:cNvPr id="0" name=""/>
        <dsp:cNvSpPr/>
      </dsp:nvSpPr>
      <dsp:spPr>
        <a:xfrm>
          <a:off x="4069537" y="2235711"/>
          <a:ext cx="2413192" cy="1532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1E81B-5575-9E42-BD32-6AA4D05B503F}">
      <dsp:nvSpPr>
        <dsp:cNvPr id="0" name=""/>
        <dsp:cNvSpPr/>
      </dsp:nvSpPr>
      <dsp:spPr>
        <a:xfrm>
          <a:off x="4337670" y="2490437"/>
          <a:ext cx="2413192" cy="1532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OrNode</a:t>
          </a:r>
          <a:endParaRPr lang="en-US" sz="3000" kern="1200" dirty="0"/>
        </a:p>
      </dsp:txBody>
      <dsp:txXfrm>
        <a:off x="4382552" y="2535319"/>
        <a:ext cx="2323428" cy="1442613"/>
      </dsp:txXfrm>
    </dsp:sp>
    <dsp:sp modelId="{2B4B59E7-77EB-3B44-BFD0-FDA57AD3C3FC}">
      <dsp:nvSpPr>
        <dsp:cNvPr id="0" name=""/>
        <dsp:cNvSpPr/>
      </dsp:nvSpPr>
      <dsp:spPr>
        <a:xfrm>
          <a:off x="7018994" y="2235711"/>
          <a:ext cx="2413192" cy="1532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E763C-0089-DC48-82F1-CD9F825AF28A}">
      <dsp:nvSpPr>
        <dsp:cNvPr id="0" name=""/>
        <dsp:cNvSpPr/>
      </dsp:nvSpPr>
      <dsp:spPr>
        <a:xfrm>
          <a:off x="7287127" y="2490437"/>
          <a:ext cx="2413192" cy="1532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NotNode</a:t>
          </a:r>
          <a:endParaRPr lang="en-US" sz="3000" kern="1200" dirty="0"/>
        </a:p>
      </dsp:txBody>
      <dsp:txXfrm>
        <a:off x="7332009" y="2535319"/>
        <a:ext cx="2323428" cy="1442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27B6-2BE0-C849-BDE6-F9C01575152E}">
      <dsp:nvSpPr>
        <dsp:cNvPr id="0" name=""/>
        <dsp:cNvSpPr/>
      </dsp:nvSpPr>
      <dsp:spPr>
        <a:xfrm>
          <a:off x="5867874" y="2857575"/>
          <a:ext cx="1118759" cy="532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834"/>
              </a:lnTo>
              <a:lnTo>
                <a:pt x="1118759" y="362834"/>
              </a:lnTo>
              <a:lnTo>
                <a:pt x="1118759" y="532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4F196-8E8C-B644-835A-217F4DC32451}">
      <dsp:nvSpPr>
        <dsp:cNvPr id="0" name=""/>
        <dsp:cNvSpPr/>
      </dsp:nvSpPr>
      <dsp:spPr>
        <a:xfrm>
          <a:off x="4749114" y="2857575"/>
          <a:ext cx="1118759" cy="532427"/>
        </a:xfrm>
        <a:custGeom>
          <a:avLst/>
          <a:gdLst/>
          <a:ahLst/>
          <a:cxnLst/>
          <a:rect l="0" t="0" r="0" b="0"/>
          <a:pathLst>
            <a:path>
              <a:moveTo>
                <a:pt x="1118759" y="0"/>
              </a:moveTo>
              <a:lnTo>
                <a:pt x="1118759" y="362834"/>
              </a:lnTo>
              <a:lnTo>
                <a:pt x="0" y="362834"/>
              </a:lnTo>
              <a:lnTo>
                <a:pt x="0" y="532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1C108-E318-6B4F-8649-01FE9D55E659}">
      <dsp:nvSpPr>
        <dsp:cNvPr id="0" name=""/>
        <dsp:cNvSpPr/>
      </dsp:nvSpPr>
      <dsp:spPr>
        <a:xfrm>
          <a:off x="4749114" y="1162655"/>
          <a:ext cx="1118759" cy="532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834"/>
              </a:lnTo>
              <a:lnTo>
                <a:pt x="1118759" y="362834"/>
              </a:lnTo>
              <a:lnTo>
                <a:pt x="1118759" y="532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6A356-5169-174C-A512-4CB7B71690F1}">
      <dsp:nvSpPr>
        <dsp:cNvPr id="0" name=""/>
        <dsp:cNvSpPr/>
      </dsp:nvSpPr>
      <dsp:spPr>
        <a:xfrm>
          <a:off x="3630355" y="1162655"/>
          <a:ext cx="1118759" cy="532427"/>
        </a:xfrm>
        <a:custGeom>
          <a:avLst/>
          <a:gdLst/>
          <a:ahLst/>
          <a:cxnLst/>
          <a:rect l="0" t="0" r="0" b="0"/>
          <a:pathLst>
            <a:path>
              <a:moveTo>
                <a:pt x="1118759" y="0"/>
              </a:moveTo>
              <a:lnTo>
                <a:pt x="1118759" y="362834"/>
              </a:lnTo>
              <a:lnTo>
                <a:pt x="0" y="362834"/>
              </a:lnTo>
              <a:lnTo>
                <a:pt x="0" y="532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68271-35B6-814A-B9AF-F93493C680B2}">
      <dsp:nvSpPr>
        <dsp:cNvPr id="0" name=""/>
        <dsp:cNvSpPr/>
      </dsp:nvSpPr>
      <dsp:spPr>
        <a:xfrm>
          <a:off x="3833765" y="162"/>
          <a:ext cx="1830697" cy="1162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3CB02-9CF4-9B4C-9869-7AF803DF39AD}">
      <dsp:nvSpPr>
        <dsp:cNvPr id="0" name=""/>
        <dsp:cNvSpPr/>
      </dsp:nvSpPr>
      <dsp:spPr>
        <a:xfrm>
          <a:off x="4037176" y="193402"/>
          <a:ext cx="1830697" cy="1162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ProximityNode</a:t>
          </a:r>
          <a:endParaRPr lang="en-US" sz="1100" kern="1200" dirty="0"/>
        </a:p>
      </dsp:txBody>
      <dsp:txXfrm>
        <a:off x="4071224" y="227450"/>
        <a:ext cx="1762601" cy="1094396"/>
      </dsp:txXfrm>
    </dsp:sp>
    <dsp:sp modelId="{7FC15A64-2A24-304D-9846-EF0C4D31F33B}">
      <dsp:nvSpPr>
        <dsp:cNvPr id="0" name=""/>
        <dsp:cNvSpPr/>
      </dsp:nvSpPr>
      <dsp:spPr>
        <a:xfrm>
          <a:off x="2715006" y="1695082"/>
          <a:ext cx="1830697" cy="1162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4BAC8-84AA-DC44-8597-2C09BCC13110}">
      <dsp:nvSpPr>
        <dsp:cNvPr id="0" name=""/>
        <dsp:cNvSpPr/>
      </dsp:nvSpPr>
      <dsp:spPr>
        <a:xfrm>
          <a:off x="2918417" y="1888323"/>
          <a:ext cx="1830697" cy="1162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TermNode</a:t>
          </a:r>
          <a:endParaRPr lang="en-US" sz="1100" kern="1200" dirty="0"/>
        </a:p>
      </dsp:txBody>
      <dsp:txXfrm>
        <a:off x="2952465" y="1922371"/>
        <a:ext cx="1762601" cy="1094396"/>
      </dsp:txXfrm>
    </dsp:sp>
    <dsp:sp modelId="{59B75BAF-843E-B840-96D6-D5C742BF80F7}">
      <dsp:nvSpPr>
        <dsp:cNvPr id="0" name=""/>
        <dsp:cNvSpPr/>
      </dsp:nvSpPr>
      <dsp:spPr>
        <a:xfrm>
          <a:off x="4952525" y="1695082"/>
          <a:ext cx="1830697" cy="1162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1E81B-5575-9E42-BD32-6AA4D05B503F}">
      <dsp:nvSpPr>
        <dsp:cNvPr id="0" name=""/>
        <dsp:cNvSpPr/>
      </dsp:nvSpPr>
      <dsp:spPr>
        <a:xfrm>
          <a:off x="5155936" y="1888323"/>
          <a:ext cx="1830697" cy="1162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WindowNode</a:t>
          </a:r>
          <a:endParaRPr lang="en-US" sz="1100" kern="1200" dirty="0"/>
        </a:p>
      </dsp:txBody>
      <dsp:txXfrm>
        <a:off x="5189984" y="1922371"/>
        <a:ext cx="1762601" cy="1094396"/>
      </dsp:txXfrm>
    </dsp:sp>
    <dsp:sp modelId="{749CBFD2-20C6-6C46-81D2-CFD508606343}">
      <dsp:nvSpPr>
        <dsp:cNvPr id="0" name=""/>
        <dsp:cNvSpPr/>
      </dsp:nvSpPr>
      <dsp:spPr>
        <a:xfrm>
          <a:off x="3833765" y="3390003"/>
          <a:ext cx="1830697" cy="1162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40ED9-83F0-7740-B026-674698E82162}">
      <dsp:nvSpPr>
        <dsp:cNvPr id="0" name=""/>
        <dsp:cNvSpPr/>
      </dsp:nvSpPr>
      <dsp:spPr>
        <a:xfrm>
          <a:off x="4037176" y="3583243"/>
          <a:ext cx="1830697" cy="1162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OrderedWindowNode</a:t>
          </a:r>
          <a:endParaRPr lang="en-US" sz="1100" kern="1200" dirty="0"/>
        </a:p>
      </dsp:txBody>
      <dsp:txXfrm>
        <a:off x="4071224" y="3617291"/>
        <a:ext cx="1762601" cy="1094396"/>
      </dsp:txXfrm>
    </dsp:sp>
    <dsp:sp modelId="{BB822F8A-16F1-2C46-A415-47BB6985C5CB}">
      <dsp:nvSpPr>
        <dsp:cNvPr id="0" name=""/>
        <dsp:cNvSpPr/>
      </dsp:nvSpPr>
      <dsp:spPr>
        <a:xfrm>
          <a:off x="6071285" y="3390003"/>
          <a:ext cx="1830697" cy="1162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4F587-85F1-D741-A01E-4AE8EC7E9986}">
      <dsp:nvSpPr>
        <dsp:cNvPr id="0" name=""/>
        <dsp:cNvSpPr/>
      </dsp:nvSpPr>
      <dsp:spPr>
        <a:xfrm>
          <a:off x="6274696" y="3583243"/>
          <a:ext cx="1830697" cy="1162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UnorderedWindowNode</a:t>
          </a:r>
          <a:endParaRPr lang="en-US" sz="1100" kern="1200" dirty="0"/>
        </a:p>
      </dsp:txBody>
      <dsp:txXfrm>
        <a:off x="6308744" y="3617291"/>
        <a:ext cx="1762601" cy="1094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08EAE-36D0-B348-AB82-825F74A72DE2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ACE73-8337-F84D-B9C9-11924277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operator in the query, we can create a </a:t>
            </a:r>
            <a:r>
              <a:rPr lang="en-US" dirty="0" err="1"/>
              <a:t>QueryNode</a:t>
            </a:r>
            <a:r>
              <a:rPr lang="en-US" dirty="0"/>
              <a:t>, the child nodes being the arguments to the operator, yielding a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CE73-8337-F84D-B9C9-11924277F9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7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to note that the </a:t>
            </a:r>
            <a:r>
              <a:rPr lang="en-US" dirty="0" err="1"/>
              <a:t>PostingList</a:t>
            </a:r>
            <a:r>
              <a:rPr lang="en-US" dirty="0"/>
              <a:t> is sorted with respect to document 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CE73-8337-F84D-B9C9-11924277F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return the top K results, so we make a priority queue to insert the result pairs into.</a:t>
            </a:r>
          </a:p>
          <a:p>
            <a:r>
              <a:rPr lang="en-US" dirty="0"/>
              <a:t>Our query parser will construct the abstract syntax tree representation of the query, making instances of the appropriate node types.</a:t>
            </a:r>
          </a:p>
          <a:p>
            <a:r>
              <a:rPr lang="en-US" dirty="0"/>
              <a:t>The actions provided by </a:t>
            </a:r>
            <a:r>
              <a:rPr lang="en-US" dirty="0" err="1"/>
              <a:t>QueryNode</a:t>
            </a:r>
            <a:r>
              <a:rPr lang="en-US" dirty="0"/>
              <a:t> are the ones necessary to implement the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CE73-8337-F84D-B9C9-11924277F9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6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hasMore</a:t>
            </a:r>
            <a:r>
              <a:rPr lang="en-US" dirty="0"/>
              <a:t> is equivalent to </a:t>
            </a:r>
            <a:r>
              <a:rPr lang="en-US" dirty="0" err="1"/>
              <a:t>nextCandidate</a:t>
            </a:r>
            <a:r>
              <a:rPr lang="en-US" dirty="0"/>
              <a:t>() != some flag value, like max integer or null.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CE73-8337-F84D-B9C9-11924277F9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inheritance hierarchy for </a:t>
            </a:r>
            <a:r>
              <a:rPr lang="en-US" dirty="0" err="1"/>
              <a:t>QueryNode</a:t>
            </a:r>
            <a:r>
              <a:rPr lang="en-US" dirty="0"/>
              <a:t> will have two branches. The first, </a:t>
            </a:r>
            <a:r>
              <a:rPr lang="en-US" dirty="0" err="1"/>
              <a:t>BeliefNode</a:t>
            </a:r>
            <a:r>
              <a:rPr lang="en-US" dirty="0"/>
              <a:t> has all of the subclasses that perform evidence combination via one of our previously specified formulas.</a:t>
            </a:r>
          </a:p>
          <a:p>
            <a:r>
              <a:rPr lang="en-US" dirty="0"/>
              <a:t>These are </a:t>
            </a:r>
            <a:r>
              <a:rPr lang="en-US" dirty="0" err="1"/>
              <a:t>AndNode</a:t>
            </a:r>
            <a:r>
              <a:rPr lang="en-US" dirty="0"/>
              <a:t>, </a:t>
            </a:r>
            <a:r>
              <a:rPr lang="en-US" dirty="0" err="1"/>
              <a:t>OrNode</a:t>
            </a:r>
            <a:r>
              <a:rPr lang="en-US" dirty="0"/>
              <a:t>, and </a:t>
            </a:r>
            <a:r>
              <a:rPr lang="en-US" dirty="0" err="1"/>
              <a:t>NotNode</a:t>
            </a:r>
            <a:r>
              <a:rPr lang="en-US" dirty="0"/>
              <a:t>.</a:t>
            </a:r>
          </a:p>
          <a:p>
            <a:r>
              <a:rPr lang="en-US" dirty="0"/>
              <a:t>The other branch contains the subclasses for </a:t>
            </a:r>
            <a:r>
              <a:rPr lang="en-US" dirty="0" err="1"/>
              <a:t>ProximityNode</a:t>
            </a:r>
            <a:r>
              <a:rPr lang="en-US" dirty="0"/>
              <a:t>, those things that have a </a:t>
            </a:r>
            <a:r>
              <a:rPr lang="en-US" dirty="0" err="1"/>
              <a:t>PostingList</a:t>
            </a:r>
            <a:r>
              <a:rPr lang="en-US" dirty="0"/>
              <a:t> we can use to estimate the probability of its contents in a document. These are </a:t>
            </a:r>
            <a:r>
              <a:rPr lang="en-US" dirty="0" err="1"/>
              <a:t>WindowNode</a:t>
            </a:r>
            <a:r>
              <a:rPr lang="en-US" dirty="0"/>
              <a:t> and </a:t>
            </a:r>
            <a:r>
              <a:rPr lang="en-US" dirty="0" err="1"/>
              <a:t>TermNode</a:t>
            </a:r>
            <a:r>
              <a:rPr lang="en-US" dirty="0"/>
              <a:t>.</a:t>
            </a:r>
          </a:p>
          <a:p>
            <a:r>
              <a:rPr lang="en-US" dirty="0" err="1"/>
              <a:t>WindowNode</a:t>
            </a:r>
            <a:r>
              <a:rPr lang="en-US" dirty="0"/>
              <a:t> has two concrete subclasses, </a:t>
            </a:r>
            <a:r>
              <a:rPr lang="en-US" dirty="0" err="1"/>
              <a:t>OrderedWindowNode</a:t>
            </a:r>
            <a:r>
              <a:rPr lang="en-US" dirty="0"/>
              <a:t> and </a:t>
            </a:r>
            <a:r>
              <a:rPr lang="en-US" dirty="0" err="1"/>
              <a:t>UnorderedWindowNode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CE73-8337-F84D-B9C9-11924277F9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6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Expanding from the previous slide, the children of </a:t>
            </a:r>
            <a:r>
              <a:rPr lang="en-US" dirty="0" err="1"/>
              <a:t>BeliefNode</a:t>
            </a:r>
            <a:r>
              <a:rPr lang="en-US" dirty="0"/>
              <a:t> are </a:t>
            </a:r>
            <a:r>
              <a:rPr lang="en-US" dirty="0" err="1"/>
              <a:t>AndNode</a:t>
            </a:r>
            <a:r>
              <a:rPr lang="en-US" dirty="0"/>
              <a:t>, </a:t>
            </a:r>
            <a:r>
              <a:rPr lang="en-US" dirty="0" err="1"/>
              <a:t>OrNode</a:t>
            </a:r>
            <a:r>
              <a:rPr lang="en-US" dirty="0"/>
              <a:t>, and </a:t>
            </a:r>
            <a:r>
              <a:rPr lang="en-US" dirty="0" err="1"/>
              <a:t>NotNode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CE73-8337-F84D-B9C9-11924277F9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use of streams can be done with iteration just as 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CE73-8337-F84D-B9C9-11924277F9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Focussing</a:t>
            </a:r>
            <a:r>
              <a:rPr lang="en-US" dirty="0"/>
              <a:t> on the </a:t>
            </a:r>
            <a:r>
              <a:rPr lang="en-US" dirty="0" err="1"/>
              <a:t>ProximityNode</a:t>
            </a:r>
            <a:r>
              <a:rPr lang="en-US" dirty="0"/>
              <a:t> inheritance hierarchy, we have </a:t>
            </a:r>
            <a:r>
              <a:rPr lang="en-US" dirty="0" err="1"/>
              <a:t>TermNode</a:t>
            </a:r>
            <a:r>
              <a:rPr lang="en-US" dirty="0"/>
              <a:t> and </a:t>
            </a:r>
            <a:r>
              <a:rPr lang="en-US" dirty="0" err="1"/>
              <a:t>WindowNode</a:t>
            </a:r>
            <a:r>
              <a:rPr lang="en-US" dirty="0"/>
              <a:t>. Window not has two subclasses, </a:t>
            </a:r>
            <a:r>
              <a:rPr lang="en-US" dirty="0" err="1"/>
              <a:t>OrderedWindowNode</a:t>
            </a:r>
            <a:r>
              <a:rPr lang="en-US" dirty="0"/>
              <a:t> and </a:t>
            </a:r>
            <a:r>
              <a:rPr lang="en-US" dirty="0" err="1"/>
              <a:t>UnorderedWindowNode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CE73-8337-F84D-B9C9-11924277F9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CE73-8337-F84D-B9C9-11924277F9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9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9857FA5-A289-1E41-ADBC-6DE14145E5EE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6B8B-5233-DA4D-B033-5BA79F4BB4D9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7FD56F-DFFF-B34D-95DB-310949CAA82A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10A88D-F662-064B-8FE1-E4CFD275C8C7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6F5315-363A-A746-8BFA-CD8E75391EA2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76E-5E34-C84D-B0DE-AA54F64E0153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6-F7D6-7844-91DD-CD85714EE4C9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970-1699-B447-9981-BE18E443E6C2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FC37DC-D63C-6843-9542-04AA6BC20BA3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B71E-9A80-E742-9A14-B9561DE0E78A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006896-838E-AB47-91AA-9CC956AB9D0C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756F-97E2-3C4C-A45E-EA986D27368B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F2C-2B2F-0D40-96CE-90F6AC8DFD66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29BB-13ED-5046-A964-CEB33707CBFE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183-E0AD-6E40-B952-C49B80E19C8B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A07-1686-6D45-B1B9-FE9A93B319A0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1CB7-9CB6-8A4D-AD5B-01891FC6604D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Hack(H)er2020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720E-AC48-504E-9443-CD17E0AA9DF5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Hack(H)er2020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1A92-B92E-0F4B-8151-FFD4BABBF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Design and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A66D8-1129-7143-8070-1EDC10E98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search engine’s inference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6E76D-E71F-4A43-AD98-A43B682F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8003-BDDE-9645-9C97-7A1FEC6C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1734"/>
            <a:ext cx="8610600" cy="1293028"/>
          </a:xfrm>
        </p:spPr>
        <p:txBody>
          <a:bodyPr/>
          <a:lstStyle/>
          <a:p>
            <a:r>
              <a:rPr lang="en-US" dirty="0"/>
              <a:t>We could google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B98F-7E70-1F4A-B378-4A3CF1A4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1922"/>
            <a:ext cx="10820400" cy="449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 // limit to top K results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QueryNode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parseQuery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(query);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qnode.hasMore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qnode.nextCandidate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qnode.skipTo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curScore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qnode.score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(new &lt;d,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curScore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qnode.skipTo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 + 1);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478F9-D6C7-074C-AAC7-C3AD76C5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5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46A9-CD82-0347-AADD-88DAB060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define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10CE-74D1-3E4B-B7BC-B69FA8EB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public</a:t>
            </a:r>
            <a:r>
              <a:rPr lang="en-US" sz="2800" dirty="0"/>
              <a:t> </a:t>
            </a:r>
            <a:r>
              <a:rPr lang="en-US" sz="2800" b="1" dirty="0"/>
              <a:t>interface</a:t>
            </a:r>
            <a:r>
              <a:rPr lang="en-US" sz="2800" dirty="0"/>
              <a:t> </a:t>
            </a:r>
            <a:r>
              <a:rPr lang="en-US" sz="2800" dirty="0" err="1"/>
              <a:t>QueryNode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b="1" dirty="0"/>
              <a:t>	public</a:t>
            </a:r>
            <a:r>
              <a:rPr lang="en-US" sz="2800" dirty="0"/>
              <a:t> Integer </a:t>
            </a:r>
            <a:r>
              <a:rPr lang="en-US" sz="2800" dirty="0" err="1"/>
              <a:t>nextCandidate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b="1" dirty="0"/>
              <a:t>	public</a:t>
            </a:r>
            <a:r>
              <a:rPr lang="en-US" sz="2800" dirty="0"/>
              <a:t> </a:t>
            </a:r>
            <a:r>
              <a:rPr lang="en-US" sz="2800" b="1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hasMore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b="1" dirty="0"/>
              <a:t>	public</a:t>
            </a:r>
            <a:r>
              <a:rPr lang="en-US" sz="2800" dirty="0"/>
              <a:t> </a:t>
            </a:r>
            <a:r>
              <a:rPr lang="en-US" sz="2800" b="1" dirty="0"/>
              <a:t>void</a:t>
            </a:r>
            <a:r>
              <a:rPr lang="en-US" sz="2800" dirty="0"/>
              <a:t> </a:t>
            </a:r>
            <a:r>
              <a:rPr lang="en-US" sz="2800" dirty="0" err="1"/>
              <a:t>skipTo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docId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b="1" dirty="0"/>
              <a:t>	public</a:t>
            </a:r>
            <a:r>
              <a:rPr lang="en-US" sz="2800" dirty="0"/>
              <a:t> Double score(Integer </a:t>
            </a:r>
            <a:r>
              <a:rPr lang="en-US" sz="2800" dirty="0" err="1"/>
              <a:t>docId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97E3-09E4-F147-81D8-55A95CF3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0596-8E73-5742-871D-7A766147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implement that interface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317A92-1182-C243-991B-C2888A60B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2789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ECE6-98C0-534C-AB61-EF15C4E6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08FC-43DF-F64B-B8E4-5CBA6DC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nodes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9C73B4-6F35-F541-B26A-FDE197C5C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8298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1A06D-3EA0-6545-BDF5-A17C7484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Hack(H)er2020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1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64F7-789E-5E48-AA26-4AF412B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47" y="764373"/>
            <a:ext cx="10111353" cy="1293028"/>
          </a:xfrm>
        </p:spPr>
        <p:txBody>
          <a:bodyPr/>
          <a:lstStyle/>
          <a:p>
            <a:r>
              <a:rPr lang="en-US" dirty="0" err="1"/>
              <a:t>BeliefNode</a:t>
            </a:r>
            <a:r>
              <a:rPr lang="en-US" dirty="0"/>
              <a:t> As an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65AC-411E-1C45-BD25-44D4F985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294390" cy="40241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BeliefNode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QueryNode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QueryNode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children;</a:t>
            </a:r>
          </a:p>
          <a:p>
            <a:pPr marL="0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BeliefNode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QueryNode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c) {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children = c;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b="1" dirty="0"/>
              <a:t>// now we can implement these behaviors once, and share them across all of the children</a:t>
            </a:r>
          </a:p>
          <a:p>
            <a:pPr marL="0" indent="0">
              <a:buNone/>
            </a:pPr>
            <a:r>
              <a:rPr lang="en-US" sz="2400" b="1" dirty="0"/>
              <a:t>//public</a:t>
            </a:r>
            <a:r>
              <a:rPr lang="en-US" sz="2400" dirty="0"/>
              <a:t> Integer </a:t>
            </a:r>
            <a:r>
              <a:rPr lang="en-US" sz="2400" dirty="0" err="1"/>
              <a:t>nextCandidate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b="1" dirty="0"/>
              <a:t>//public</a:t>
            </a:r>
            <a:r>
              <a:rPr lang="en-US" sz="2400" dirty="0"/>
              <a:t> </a:t>
            </a:r>
            <a:r>
              <a:rPr lang="en-US" sz="2400" b="1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hasMore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b="1" dirty="0"/>
              <a:t>//public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</a:t>
            </a:r>
            <a:r>
              <a:rPr lang="en-US" sz="2400" dirty="0" err="1"/>
              <a:t>skipTo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docId</a:t>
            </a:r>
            <a:r>
              <a:rPr lang="en-US" sz="2400" dirty="0"/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CC6B8-726A-6E44-B330-F0AF8241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557E-EE62-0A4A-9E39-0DD958DE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nextcandidate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72BE-B322-9847-BE98-72155FBE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3818"/>
            <a:ext cx="10820400" cy="4544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nextCandidate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min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QueryNode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q : children)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q.hasMore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min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(min,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q.nextCandidate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min !=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 min 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B459B-B757-E54C-A1B1-3C48AD54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0022-D3B5-7A4A-B1B1-8B817AE3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hasmore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CF8B-6151-4149-81B0-7CC7DEEE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QueryNode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child : children)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child.hasMore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54D0-E70B-F64F-A2EF-C2AC0048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6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BA8A-56BA-8947-958E-722346FC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FADE-C1CF-8243-866A-5C294BD2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children.forEach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 -&gt;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c.skipTo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CF3BD-288A-ED49-8E4F-4FB716C5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1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A30-63D0-E641-92E1-067DDCF8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814" y="764373"/>
            <a:ext cx="9801386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Now each score method computes the appropriate formula --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9877D-D56D-DA49-9D03-29732ED03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986" y="2194560"/>
                <a:ext cx="12068014" cy="402412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Recall: AND(Q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])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r>
                  <a:rPr lang="en-US" sz="2800" dirty="0"/>
                  <a:t>We will use log probabilities for all scores, to facilitate using the sum of log probabilities where the product of probabilities are required.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AndNode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extends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BeliefNode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public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AndNode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&lt;?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extends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QueryNode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c){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super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(c);}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public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Double score(Integer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docId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children.stream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().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mapToDouble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 -&gt;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c.score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docId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)).sum();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9877D-D56D-DA49-9D03-29732ED03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986" y="2194560"/>
                <a:ext cx="12068014" cy="4024125"/>
              </a:xfrm>
              <a:blipFill>
                <a:blip r:embed="rId3"/>
                <a:stretch>
                  <a:fillRect l="-736" t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FAF4A-CDBF-2142-9BA2-8221CC66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6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5960-DF4C-2343-B235-CEBEC34C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783DC-F7C9-7445-AF48-AE44495F8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983" y="1642820"/>
                <a:ext cx="11351217" cy="4575865"/>
              </a:xfrm>
            </p:spPr>
            <p:txBody>
              <a:bodyPr>
                <a:normAutofit fontScale="32500" lnSpcReduction="20000"/>
              </a:bodyPr>
              <a:lstStyle/>
              <a:p>
                <a:r>
                  <a:rPr lang="en-US" sz="8600" dirty="0"/>
                  <a:t>Recall: OR (Q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8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8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i="1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8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8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8600" dirty="0"/>
                  <a:t>]) = </a:t>
                </a:r>
                <a14:m>
                  <m:oMath xmlns:m="http://schemas.openxmlformats.org/officeDocument/2006/math">
                    <m:r>
                      <a:rPr lang="en-US" sz="860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860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∏"/>
                        <m:supHide m:val="on"/>
                        <m:ctrlPr>
                          <a:rPr lang="en-US" sz="8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8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8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8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86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8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8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86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8600" dirty="0"/>
              </a:p>
              <a:p>
                <a:r>
                  <a:rPr lang="en-US" sz="8600" dirty="0"/>
                  <a:t>Have to convert from log space, sum up the values, convert to probability space, subtract, then return to log space.</a:t>
                </a:r>
              </a:p>
              <a:p>
                <a:pPr marL="0" indent="0">
                  <a:buNone/>
                </a:pPr>
                <a:r>
                  <a:rPr lang="en-US" sz="7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7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OrNode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7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extends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BeliefNode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pPr marL="0" indent="0">
                  <a:buNone/>
                </a:pPr>
                <a:r>
                  <a:rPr lang="en-US" sz="7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public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OrNode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&lt;? </a:t>
                </a:r>
                <a:r>
                  <a:rPr lang="en-US" sz="7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extends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QueryNode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c) {</a:t>
                </a:r>
                <a:r>
                  <a:rPr lang="en-US" sz="7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super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(c);}</a:t>
                </a:r>
              </a:p>
              <a:p>
                <a:pPr marL="0" indent="0">
                  <a:buNone/>
                </a:pPr>
                <a:r>
                  <a:rPr lang="en-US" sz="7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public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Double score(Integer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docId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Double score =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children.stream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().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mapToDouble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</a:p>
              <a:p>
                <a:pPr marL="0" indent="0">
                  <a:buNone/>
                </a:pP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c -&gt;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</a:t>
                </a:r>
                <a:r>
                  <a:rPr lang="en-US" sz="7400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(1 -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</a:t>
                </a:r>
                <a:r>
                  <a:rPr lang="en-US" sz="7400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exp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c.score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docId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)))).sum();</a:t>
                </a:r>
              </a:p>
              <a:p>
                <a:pPr marL="0" indent="0">
                  <a:buNone/>
                </a:pPr>
                <a:r>
                  <a:rPr lang="en-US" sz="7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</a:t>
                </a:r>
                <a:r>
                  <a:rPr lang="en-US" sz="7400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(1 - </a:t>
                </a:r>
                <a:r>
                  <a:rPr lang="en-US" sz="7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</a:t>
                </a:r>
                <a:r>
                  <a:rPr lang="en-US" sz="7400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exp</a:t>
                </a: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(score));</a:t>
                </a:r>
              </a:p>
              <a:p>
                <a:pPr marL="0" indent="0">
                  <a:buNone/>
                </a:pP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 marL="0" indent="0">
                  <a:buNone/>
                </a:pPr>
                <a:r>
                  <a:rPr lang="en-US" sz="7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783DC-F7C9-7445-AF48-AE44495F8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983" y="1642820"/>
                <a:ext cx="11351217" cy="4575865"/>
              </a:xfrm>
              <a:blipFill>
                <a:blip r:embed="rId2"/>
                <a:stretch>
                  <a:fillRect l="-1007" t="-16575" r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B9FA-12BD-5D44-98A3-D55572C6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9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E9AA-F3D0-0546-BB52-35F115B2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9624-6DC2-AE4A-B02D-7FD53F9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 for this workshop, </a:t>
            </a:r>
            <a:r>
              <a:rPr lang="en-US" dirty="0" err="1"/>
              <a:t>david</a:t>
            </a:r>
            <a:r>
              <a:rPr lang="en-US" dirty="0"/>
              <a:t>-fisher/HackHer2020</a:t>
            </a:r>
          </a:p>
          <a:p>
            <a:pPr lvl="1"/>
            <a:r>
              <a:rPr lang="en-US" dirty="0"/>
              <a:t>Includes Eclipse maven project with an Indexer and the complete works of William Shakespeare as a test collection.</a:t>
            </a:r>
          </a:p>
          <a:p>
            <a:pPr lvl="1"/>
            <a:r>
              <a:rPr lang="en-US" dirty="0"/>
              <a:t>Using the provided Index APIs, we will build a document retrieval function that employs inference network retrieval using Dirichlet smoothed language models.</a:t>
            </a:r>
          </a:p>
          <a:p>
            <a:pPr lvl="1"/>
            <a:r>
              <a:rPr lang="en-US" dirty="0"/>
              <a:t>We will build both evidence combination functions and phrase operators</a:t>
            </a:r>
          </a:p>
          <a:p>
            <a:pPr lvl="1"/>
            <a:r>
              <a:rPr lang="en-US" dirty="0"/>
              <a:t>All of the code for the implementation is in the repository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B70F5-E7F1-8940-937C-E414B568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43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79BF-D094-0C49-8760-88F31B87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D8914-6D62-2347-AF63-C6AE8E25E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55" y="2241054"/>
                <a:ext cx="12017645" cy="402412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4500" dirty="0"/>
                  <a:t>Recall: NOT (Q </a:t>
                </a:r>
                <a14:m>
                  <m:oMath xmlns:m="http://schemas.openxmlformats.org/officeDocument/2006/math">
                    <m:r>
                      <a:rPr lang="en-US" sz="45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500" dirty="0"/>
                  <a:t>) = </a:t>
                </a:r>
                <a14:m>
                  <m:oMath xmlns:m="http://schemas.openxmlformats.org/officeDocument/2006/math">
                    <m:r>
                      <a:rPr lang="en-US" sz="4500" i="1">
                        <a:latin typeface="Cambria Math" panose="02040503050406030204" pitchFamily="18" charset="0"/>
                      </a:rPr>
                      <m:t>1 − </m:t>
                    </m:r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500" dirty="0"/>
              </a:p>
              <a:p>
                <a:r>
                  <a:rPr lang="en-US" sz="4500" dirty="0"/>
                  <a:t> There is a single child node that returns a log probability, so we have to convert to probability space, then back to </a:t>
                </a:r>
                <a:r>
                  <a:rPr lang="en-US" sz="4500"/>
                  <a:t>log space</a:t>
                </a:r>
                <a:endParaRPr lang="en-US" sz="4500" dirty="0"/>
              </a:p>
              <a:p>
                <a:pPr marL="0" indent="0">
                  <a:buNone/>
                </a:pPr>
                <a:r>
                  <a:rPr lang="en-US" sz="4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4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4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NotNode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4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extends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4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BeliefNode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pPr marL="0" indent="0">
                  <a:buNone/>
                </a:pPr>
                <a:r>
                  <a:rPr lang="en-US" sz="4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public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4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NotNode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4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&lt;? </a:t>
                </a:r>
                <a:r>
                  <a:rPr lang="en-US" sz="4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extends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4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QueryNode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c) {</a:t>
                </a:r>
                <a:r>
                  <a:rPr lang="en-US" sz="4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super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(c);}</a:t>
                </a:r>
              </a:p>
              <a:p>
                <a:pPr marL="0" indent="0">
                  <a:buNone/>
                </a:pPr>
                <a:r>
                  <a:rPr lang="en-US" sz="4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public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Double score(Integer </a:t>
                </a:r>
                <a:r>
                  <a:rPr lang="en-US" sz="4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docId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n-US" sz="4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return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4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</a:t>
                </a:r>
                <a:r>
                  <a:rPr lang="en-US" sz="4000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(1-Math.</a:t>
                </a:r>
                <a:r>
                  <a:rPr lang="en-US" sz="40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4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children.get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(0).score(</a:t>
                </a:r>
                <a:r>
                  <a:rPr lang="en-US" sz="4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docId</a:t>
                </a: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)));</a:t>
                </a:r>
              </a:p>
              <a:p>
                <a:pPr marL="0" indent="0">
                  <a:buNone/>
                </a:pP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 marL="0" indent="0">
                  <a:buNone/>
                </a:pPr>
                <a:r>
                  <a:rPr lang="en-US" sz="4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D8914-6D62-2347-AF63-C6AE8E25E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55" y="2241054"/>
                <a:ext cx="12017645" cy="4024125"/>
              </a:xfrm>
              <a:blipFill>
                <a:blip r:embed="rId2"/>
                <a:stretch>
                  <a:fillRect l="-845" t="-4088" r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B4AEC-DA12-794E-88DA-FEDD109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8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08FC-43DF-F64B-B8E4-5CBA6DC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nodes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9C73B4-6F35-F541-B26A-FDE197C5C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967384"/>
              </p:ext>
            </p:extLst>
          </p:nvPr>
        </p:nvGraphicFramePr>
        <p:xfrm>
          <a:off x="685800" y="1472339"/>
          <a:ext cx="10820400" cy="4745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1A06D-3EA0-6545-BDF5-A17C7484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8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AFE4-1D6E-3D47-AD4D-4DA501AF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Again, an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0A72-CCC8-104A-9422-16F75D59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all of the </a:t>
            </a:r>
            <a:r>
              <a:rPr lang="en-US" dirty="0" err="1"/>
              <a:t>QueryNode</a:t>
            </a:r>
            <a:r>
              <a:rPr lang="en-US" dirty="0"/>
              <a:t> interface methods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ProximityNode</a:t>
            </a:r>
            <a:r>
              <a:rPr lang="en-US" dirty="0"/>
              <a:t> </a:t>
            </a:r>
            <a:r>
              <a:rPr lang="en-US" b="1" dirty="0"/>
              <a:t>implements</a:t>
            </a:r>
            <a:r>
              <a:rPr lang="en-US" dirty="0"/>
              <a:t> </a:t>
            </a:r>
            <a:r>
              <a:rPr lang="en-US" dirty="0" err="1"/>
              <a:t>QueryNode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b="1" dirty="0"/>
              <a:t>   protected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ctf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b="1" dirty="0"/>
              <a:t>   protected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curDocItr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b="1" dirty="0"/>
              <a:t>   protected</a:t>
            </a:r>
            <a:r>
              <a:rPr lang="en-US" dirty="0"/>
              <a:t> </a:t>
            </a:r>
            <a:r>
              <a:rPr lang="en-US" dirty="0" err="1"/>
              <a:t>PostingList</a:t>
            </a:r>
            <a:r>
              <a:rPr lang="en-US" dirty="0"/>
              <a:t> </a:t>
            </a:r>
            <a:r>
              <a:rPr lang="en-US" dirty="0" err="1"/>
              <a:t>postingList</a:t>
            </a:r>
            <a:r>
              <a:rPr lang="en-US" dirty="0"/>
              <a:t> = </a:t>
            </a:r>
            <a:r>
              <a:rPr lang="en-US" b="1" dirty="0"/>
              <a:t>null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   protected</a:t>
            </a:r>
            <a:r>
              <a:rPr lang="en-US" dirty="0"/>
              <a:t> Index index;</a:t>
            </a:r>
          </a:p>
          <a:p>
            <a:pPr marL="0" indent="0">
              <a:buNone/>
            </a:pPr>
            <a:r>
              <a:rPr lang="en-US" b="1" dirty="0"/>
              <a:t>   protected</a:t>
            </a:r>
            <a:r>
              <a:rPr lang="en-US" dirty="0"/>
              <a:t> </a:t>
            </a:r>
            <a:r>
              <a:rPr lang="en-US" dirty="0" err="1"/>
              <a:t>RetrievalModel</a:t>
            </a:r>
            <a:r>
              <a:rPr lang="en-US" dirty="0"/>
              <a:t> model;</a:t>
            </a:r>
          </a:p>
          <a:p>
            <a:pPr marL="0" indent="0">
              <a:buNone/>
            </a:pPr>
            <a:r>
              <a:rPr lang="en-US" b="1" dirty="0"/>
              <a:t>   public</a:t>
            </a:r>
            <a:r>
              <a:rPr lang="en-US" dirty="0"/>
              <a:t> </a:t>
            </a:r>
            <a:r>
              <a:rPr lang="en-US" dirty="0" err="1"/>
              <a:t>ProximityNode</a:t>
            </a:r>
            <a:r>
              <a:rPr lang="en-US" dirty="0"/>
              <a:t>(Index </a:t>
            </a:r>
            <a:r>
              <a:rPr lang="en-US" dirty="0" err="1"/>
              <a:t>ind</a:t>
            </a:r>
            <a:r>
              <a:rPr lang="en-US" dirty="0"/>
              <a:t>, </a:t>
            </a:r>
            <a:r>
              <a:rPr lang="en-US" dirty="0" err="1"/>
              <a:t>RetrievalModel</a:t>
            </a:r>
            <a:r>
              <a:rPr lang="en-US" dirty="0"/>
              <a:t> mod){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this</a:t>
            </a:r>
            <a:r>
              <a:rPr lang="en-US" dirty="0" err="1"/>
              <a:t>.index</a:t>
            </a:r>
            <a:r>
              <a:rPr lang="en-US" dirty="0"/>
              <a:t> = </a:t>
            </a:r>
            <a:r>
              <a:rPr lang="en-US" dirty="0" err="1"/>
              <a:t>ind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 = mod;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b="1" dirty="0"/>
              <a:t>   protected</a:t>
            </a:r>
            <a:r>
              <a:rPr lang="en-US" dirty="0"/>
              <a:t>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generatePostings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ECED8-F8D0-7D41-97D5-0680A9A0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2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D9E5-4E9E-624B-B6CF-1314E2BE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new attributes?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DDCC-0D88-3641-825C-F929D5C3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Index will give us access to the </a:t>
            </a:r>
            <a:r>
              <a:rPr lang="en-US" sz="2400" dirty="0" err="1"/>
              <a:t>PostingList</a:t>
            </a:r>
            <a:r>
              <a:rPr lang="en-US" sz="2400" dirty="0"/>
              <a:t> for a term</a:t>
            </a:r>
          </a:p>
          <a:p>
            <a:r>
              <a:rPr lang="en-US" sz="2400" dirty="0" err="1"/>
              <a:t>PostingList</a:t>
            </a:r>
            <a:r>
              <a:rPr lang="en-US" sz="2400" dirty="0"/>
              <a:t> will give us access to individual Posting objects</a:t>
            </a:r>
          </a:p>
          <a:p>
            <a:r>
              <a:rPr lang="en-US" sz="2400" dirty="0" err="1"/>
              <a:t>curDocItr</a:t>
            </a:r>
            <a:r>
              <a:rPr lang="en-US" sz="2400" dirty="0"/>
              <a:t> is the index into the current entry of our </a:t>
            </a:r>
            <a:r>
              <a:rPr lang="en-US" sz="2400" dirty="0" err="1"/>
              <a:t>PostingList</a:t>
            </a:r>
            <a:endParaRPr lang="en-US" sz="2400" dirty="0"/>
          </a:p>
          <a:p>
            <a:r>
              <a:rPr lang="en-US" sz="2400" dirty="0" err="1"/>
              <a:t>ctf</a:t>
            </a:r>
            <a:r>
              <a:rPr lang="en-US" sz="2400" dirty="0"/>
              <a:t> is the frequency of the term in the collection</a:t>
            </a:r>
          </a:p>
          <a:p>
            <a:r>
              <a:rPr lang="en-US" sz="2400" dirty="0" err="1"/>
              <a:t>RetrievalModel</a:t>
            </a:r>
            <a:r>
              <a:rPr lang="en-US" sz="2400" dirty="0"/>
              <a:t> will compute the Dirichlet smoothed probability estimate for a term, using the term frequency from the Posting, the collection term frequency, and the document length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RetrievalModel.scoreOccurrence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185AD-CB26-FA4B-82FD-B16D4ED5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1256-3F3C-C147-9919-9E397246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abstract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FE24-80C8-CB49-8AE7-621080E3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generatePostings</a:t>
            </a:r>
            <a:endParaRPr lang="en-US" dirty="0"/>
          </a:p>
          <a:p>
            <a:pPr lvl="1"/>
            <a:r>
              <a:rPr lang="en-US" dirty="0" err="1"/>
              <a:t>TermNode</a:t>
            </a:r>
            <a:r>
              <a:rPr lang="en-US" dirty="0"/>
              <a:t> gets its </a:t>
            </a:r>
            <a:r>
              <a:rPr lang="en-US" dirty="0" err="1"/>
              <a:t>PostingList</a:t>
            </a:r>
            <a:r>
              <a:rPr lang="en-US" dirty="0"/>
              <a:t> directly from the index</a:t>
            </a:r>
          </a:p>
          <a:p>
            <a:pPr lvl="1"/>
            <a:r>
              <a:rPr lang="en-US" dirty="0" err="1"/>
              <a:t>WindowNode</a:t>
            </a:r>
            <a:r>
              <a:rPr lang="en-US" dirty="0"/>
              <a:t> must construct a </a:t>
            </a:r>
            <a:r>
              <a:rPr lang="en-US" dirty="0" err="1"/>
              <a:t>PostingList</a:t>
            </a:r>
            <a:r>
              <a:rPr lang="en-US" dirty="0"/>
              <a:t> by intersecting the lists for each of its child nodes (which may also be window nodes) on documents</a:t>
            </a:r>
          </a:p>
          <a:p>
            <a:pPr lvl="1"/>
            <a:r>
              <a:rPr lang="en-US" dirty="0"/>
              <a:t>Then it must select all valid window candidates, constructing a </a:t>
            </a:r>
            <a:r>
              <a:rPr lang="en-US" dirty="0" err="1"/>
              <a:t>PostingList</a:t>
            </a:r>
            <a:r>
              <a:rPr lang="en-US" dirty="0"/>
              <a:t> for the node.</a:t>
            </a:r>
          </a:p>
          <a:p>
            <a:pPr lvl="1"/>
            <a:r>
              <a:rPr lang="en-US" dirty="0" err="1"/>
              <a:t>WindowNode</a:t>
            </a:r>
            <a:r>
              <a:rPr lang="en-US" dirty="0"/>
              <a:t> will also be an abstract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BE361-1223-214F-A201-841C9613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67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2493-189F-0540-BF16-11CF27F2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58" y="764373"/>
            <a:ext cx="10204342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All </a:t>
            </a:r>
            <a:r>
              <a:rPr lang="en-US" dirty="0" err="1"/>
              <a:t>ProximityNodes</a:t>
            </a:r>
            <a:r>
              <a:rPr lang="en-US" dirty="0"/>
              <a:t> use the same </a:t>
            </a:r>
            <a:r>
              <a:rPr lang="en-US" dirty="0" err="1"/>
              <a:t>QueryNODE</a:t>
            </a:r>
            <a:r>
              <a:rPr lang="en-US" dirty="0"/>
              <a:t> interface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3869-379A-9E45-8733-EED7EFD4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curDocItr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postingList.documentCount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nextCandidate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postingList.get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curDocItr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getDocId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83338-E6C5-414E-BD54-9DC8B4BB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4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2493-189F-0540-BF16-11CF27F2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58" y="764373"/>
            <a:ext cx="10204342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All </a:t>
            </a:r>
            <a:r>
              <a:rPr lang="en-US" dirty="0" err="1"/>
              <a:t>ProximityNodes</a:t>
            </a:r>
            <a:r>
              <a:rPr lang="en-US" dirty="0"/>
              <a:t> use the same </a:t>
            </a:r>
            <a:r>
              <a:rPr lang="en-US" dirty="0" err="1"/>
              <a:t>QueryNODE</a:t>
            </a:r>
            <a:r>
              <a:rPr lang="en-US" dirty="0"/>
              <a:t> interface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3869-379A-9E45-8733-EED7EFD4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5" y="2194560"/>
            <a:ext cx="11915355" cy="40241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()&amp;&amp;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postingList.get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curDocItr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getDocId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curDocItr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score(Integer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postingList.get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curDocItr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getDocId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postingList.get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curDocItr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getTermFreq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model.scoreOccurrence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index.getDocLength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83338-E6C5-414E-BD54-9DC8B4BB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2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313D-60EE-534F-856D-9F57859A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WindowNode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0067-FACD-F74C-B80A-075474C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Posting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calculateWindows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&lt;Posting&gt;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matchingPostings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C55A5-206F-E94D-8330-500E7D1D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9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0B0-14E0-BA4A-AD8B-EEFB4A42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42A3-6F04-CB4B-87B5-E8518940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QueryNode</a:t>
            </a:r>
            <a:r>
              <a:rPr lang="en-US" dirty="0"/>
              <a:t> inheritance hierarchy gives us an easily extensible system for performing search using structured query operators</a:t>
            </a:r>
          </a:p>
          <a:p>
            <a:r>
              <a:rPr lang="en-US" dirty="0"/>
              <a:t>Using abstract classes allows interfaces to be extended, implementing core functionality at the right level of the inheritance hierarchy.</a:t>
            </a:r>
          </a:p>
          <a:p>
            <a:r>
              <a:rPr lang="en-US" dirty="0"/>
              <a:t>This minimizes code duplication</a:t>
            </a:r>
          </a:p>
          <a:p>
            <a:r>
              <a:rPr lang="en-US" dirty="0"/>
              <a:t>All of this follows from answering the question, who does what to whom with what </a:t>
            </a:r>
            <a:r>
              <a:rPr lang="en-US"/>
              <a:t>and why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59415-11F3-8947-9FFC-7EBCC3B4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2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8C6C-D902-1744-B256-19B467AA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691D-57D5-864C-B582-722A2317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does what to whom with what and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02F63-448A-0A46-9EE8-4141487A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1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B1C0-FAD8-C04B-8768-89435CF8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one google?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63F8-A1D9-EA46-868C-8D59249D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queries would be nice</a:t>
            </a:r>
          </a:p>
          <a:p>
            <a:pPr lvl="1"/>
            <a:r>
              <a:rPr lang="en-US" dirty="0"/>
              <a:t>Individual terms</a:t>
            </a:r>
          </a:p>
          <a:p>
            <a:pPr lvl="1"/>
            <a:r>
              <a:rPr lang="en-US" dirty="0"/>
              <a:t>Phrases, like “white house” or terms close together in any order</a:t>
            </a:r>
          </a:p>
          <a:p>
            <a:pPr lvl="1"/>
            <a:r>
              <a:rPr lang="en-US" dirty="0"/>
              <a:t>Evidence combination operations</a:t>
            </a:r>
          </a:p>
          <a:p>
            <a:pPr lvl="2"/>
            <a:r>
              <a:rPr lang="en-US" dirty="0"/>
              <a:t>Probabilistic model</a:t>
            </a:r>
          </a:p>
          <a:p>
            <a:pPr lvl="3"/>
            <a:r>
              <a:rPr lang="en-US" dirty="0"/>
              <a:t>AND</a:t>
            </a:r>
          </a:p>
          <a:p>
            <a:pPr lvl="3"/>
            <a:r>
              <a:rPr lang="en-US" dirty="0"/>
              <a:t>OR</a:t>
            </a:r>
          </a:p>
          <a:p>
            <a:pPr lvl="3"/>
            <a:r>
              <a:rPr lang="en-US" dirty="0"/>
              <a:t>NOT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D3BC8-53CC-1540-A58B-0B183FF3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4DFE-2EB5-5040-A1A5-B6F883B8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might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E9AF-D1FC-2044-BBE0-7FA2E359C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#and( #od1(white house) #not(car) #uw4(bedroom </a:t>
            </a:r>
            <a:r>
              <a:rPr lang="en-US" dirty="0" err="1"/>
              <a:t>lincoln</a:t>
            </a:r>
            <a:r>
              <a:rPr lang="en-US" dirty="0"/>
              <a:t>) #or(guest visitor))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1B2B0-C1A1-A844-AE28-9C35CBF8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0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7DBA-CEE5-764A-A760-42391404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568440" cy="1293028"/>
          </a:xfrm>
        </p:spPr>
        <p:txBody>
          <a:bodyPr/>
          <a:lstStyle/>
          <a:p>
            <a:pPr algn="ctr"/>
            <a:r>
              <a:rPr lang="en-US" dirty="0"/>
              <a:t>One parsing strategy, build a tree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B620AC-C1BE-3A41-9A8C-D97C5F949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311893"/>
              </p:ext>
            </p:extLst>
          </p:nvPr>
        </p:nvGraphicFramePr>
        <p:xfrm>
          <a:off x="70866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3AAB9-F3D1-1748-AB6E-523A8DD4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6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2E43-45A3-884D-B603-60169492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Evidence combination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0290E-9507-FB4F-9619-72E1C3C82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AND(Q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])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OR (Q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])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 (Q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query term given a document, 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NB: when computing products of probabilities, we want to use sums of log probabilities to avoid underflow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0290E-9507-FB4F-9619-72E1C3C82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6" t="-13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B0A7B-0EF2-D040-8AA0-DD96D60C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3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8558-DB77-8C4E-B584-AB5473BF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words?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342C7-4DD9-A64F-BADB-3897B83DF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smoothing parameter</a:t>
                </a:r>
              </a:p>
              <a:p>
                <a:pPr marL="0" indent="0">
                  <a:buNone/>
                </a:pPr>
                <a:r>
                  <a:rPr lang="en-US" dirty="0"/>
                  <a:t>	f is the frequency of the term in the document 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cf</a:t>
                </a:r>
                <a:r>
                  <a:rPr lang="en-US" dirty="0"/>
                  <a:t> is the frequency of the term in the collection</a:t>
                </a:r>
              </a:p>
              <a:p>
                <a:pPr marL="0" indent="0">
                  <a:buNone/>
                </a:pPr>
                <a:r>
                  <a:rPr lang="en-US" dirty="0"/>
                  <a:t>	|D| is the size of the document in number of terms</a:t>
                </a:r>
              </a:p>
              <a:p>
                <a:pPr marL="0" indent="0">
                  <a:buNone/>
                </a:pPr>
                <a:r>
                  <a:rPr lang="en-US" dirty="0"/>
                  <a:t>	|C| is the size of the collection in the number of terms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342C7-4DD9-A64F-BADB-3897B83DF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6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E4A-879C-7E4F-BB69-C23AA650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6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A127-F4D2-9242-B8BA-D6C6C407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get those counts?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C09B-5C30-3046-A374-F0E3302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 provides the </a:t>
            </a:r>
            <a:r>
              <a:rPr lang="en-US" dirty="0" err="1"/>
              <a:t>PostingList</a:t>
            </a:r>
            <a:r>
              <a:rPr lang="en-US" dirty="0"/>
              <a:t> and Posting APIs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PostingList.skipTo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PostingList.getCurrentPosting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Posting.getDocId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Posting.getTermFreq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Posting.getPositionsArray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8988F-BF2F-AB42-B962-292768D1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Hack(H)er413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30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1538</TotalTime>
  <Words>1906</Words>
  <Application>Microsoft Macintosh PowerPoint</Application>
  <PresentationFormat>Widescreen</PresentationFormat>
  <Paragraphs>267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Courier New</vt:lpstr>
      <vt:lpstr>Vapor Trail</vt:lpstr>
      <vt:lpstr>Object Oriented Design and Development</vt:lpstr>
      <vt:lpstr>Workshop Overview and resources</vt:lpstr>
      <vt:lpstr>One Question</vt:lpstr>
      <vt:lpstr>How Might one google?</vt:lpstr>
      <vt:lpstr>How it might look</vt:lpstr>
      <vt:lpstr>One parsing strategy, build a tree</vt:lpstr>
      <vt:lpstr>Evidence combination formulae</vt:lpstr>
      <vt:lpstr>What about the words?</vt:lpstr>
      <vt:lpstr>Where do we get those counts?</vt:lpstr>
      <vt:lpstr>We could google with</vt:lpstr>
      <vt:lpstr>Now we can define the interface</vt:lpstr>
      <vt:lpstr>What will implement that interface</vt:lpstr>
      <vt:lpstr>Belief nodes</vt:lpstr>
      <vt:lpstr>BeliefNode As an abstract class</vt:lpstr>
      <vt:lpstr>nextcandidate</vt:lpstr>
      <vt:lpstr>hasmore</vt:lpstr>
      <vt:lpstr>skipto</vt:lpstr>
      <vt:lpstr>Now each score method computes the appropriate formula -- AND</vt:lpstr>
      <vt:lpstr>OR</vt:lpstr>
      <vt:lpstr>NOT</vt:lpstr>
      <vt:lpstr>Proximity nodes</vt:lpstr>
      <vt:lpstr>Again, an abstract class</vt:lpstr>
      <vt:lpstr>What are these new attributes?</vt:lpstr>
      <vt:lpstr>One abstract method</vt:lpstr>
      <vt:lpstr>All ProximityNodes use the same QueryNODE interface implementation</vt:lpstr>
      <vt:lpstr>All ProximityNodes use the same QueryNODE interface implementation</vt:lpstr>
      <vt:lpstr>WindowNode</vt:lpstr>
      <vt:lpstr>Summing 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and Development</dc:title>
  <dc:creator>Microsoft Office User</dc:creator>
  <cp:lastModifiedBy>Microsoft Office User</cp:lastModifiedBy>
  <cp:revision>34</cp:revision>
  <dcterms:created xsi:type="dcterms:W3CDTF">2019-12-22T15:13:26Z</dcterms:created>
  <dcterms:modified xsi:type="dcterms:W3CDTF">2020-02-08T14:30:20Z</dcterms:modified>
</cp:coreProperties>
</file>