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3"/>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906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45658" cy="493713"/>
          </a:xfrm>
          <a:prstGeom prst="rect">
            <a:avLst/>
          </a:prstGeom>
          <a:noFill/>
          <a:ln>
            <a:noFill/>
          </a:ln>
        </p:spPr>
        <p:txBody>
          <a:bodyPr anchorCtr="0" anchor="t"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8977" lvl="1" marL="478878" marR="0" rtl="0" algn="l">
              <a:spcBef>
                <a:spcPts val="0"/>
              </a:spcBef>
              <a:buNone/>
              <a:defRPr b="0" i="0" sz="1900" u="none" cap="none" strike="noStrike">
                <a:solidFill>
                  <a:schemeClr val="dk1"/>
                </a:solidFill>
                <a:latin typeface="Calibri"/>
                <a:ea typeface="Calibri"/>
                <a:cs typeface="Calibri"/>
                <a:sym typeface="Calibri"/>
              </a:defRPr>
            </a:lvl2pPr>
            <a:lvl3pPr indent="-5255" lvl="2" marL="957756" marR="0" rtl="0" algn="l">
              <a:spcBef>
                <a:spcPts val="0"/>
              </a:spcBef>
              <a:buNone/>
              <a:defRPr b="0" i="0" sz="1900" u="none" cap="none" strike="noStrike">
                <a:solidFill>
                  <a:schemeClr val="dk1"/>
                </a:solidFill>
                <a:latin typeface="Calibri"/>
                <a:ea typeface="Calibri"/>
                <a:cs typeface="Calibri"/>
                <a:sym typeface="Calibri"/>
              </a:defRPr>
            </a:lvl3pPr>
            <a:lvl4pPr indent="-1534" lvl="3" marL="1436634" marR="0" rtl="0" algn="l">
              <a:spcBef>
                <a:spcPts val="0"/>
              </a:spcBef>
              <a:buNone/>
              <a:defRPr b="0" i="0" sz="1900" u="none" cap="none" strike="noStrike">
                <a:solidFill>
                  <a:schemeClr val="dk1"/>
                </a:solidFill>
                <a:latin typeface="Calibri"/>
                <a:ea typeface="Calibri"/>
                <a:cs typeface="Calibri"/>
                <a:sym typeface="Calibri"/>
              </a:defRPr>
            </a:lvl4pPr>
            <a:lvl5pPr indent="-10510" lvl="4" marL="1915510" marR="0" rtl="0" algn="l">
              <a:spcBef>
                <a:spcPts val="0"/>
              </a:spcBef>
              <a:buNone/>
              <a:defRPr b="0" i="0" sz="1900" u="none" cap="none" strike="noStrike">
                <a:solidFill>
                  <a:schemeClr val="dk1"/>
                </a:solidFill>
                <a:latin typeface="Calibri"/>
                <a:ea typeface="Calibri"/>
                <a:cs typeface="Calibri"/>
                <a:sym typeface="Calibri"/>
              </a:defRPr>
            </a:lvl5pPr>
            <a:lvl6pPr indent="-6787" lvl="5" marL="2394388" marR="0" rtl="0" algn="l">
              <a:spcBef>
                <a:spcPts val="0"/>
              </a:spcBef>
              <a:buNone/>
              <a:defRPr b="0" i="0" sz="1900" u="none" cap="none" strike="noStrike">
                <a:solidFill>
                  <a:schemeClr val="dk1"/>
                </a:solidFill>
                <a:latin typeface="Calibri"/>
                <a:ea typeface="Calibri"/>
                <a:cs typeface="Calibri"/>
                <a:sym typeface="Calibri"/>
              </a:defRPr>
            </a:lvl6pPr>
            <a:lvl7pPr indent="-3064" lvl="6" marL="2873265" marR="0" rtl="0" algn="l">
              <a:spcBef>
                <a:spcPts val="0"/>
              </a:spcBef>
              <a:buNone/>
              <a:defRPr b="0" i="0" sz="1900" u="none" cap="none" strike="noStrike">
                <a:solidFill>
                  <a:schemeClr val="dk1"/>
                </a:solidFill>
                <a:latin typeface="Calibri"/>
                <a:ea typeface="Calibri"/>
                <a:cs typeface="Calibri"/>
                <a:sym typeface="Calibri"/>
              </a:defRPr>
            </a:lvl7pPr>
            <a:lvl8pPr indent="-12043" lvl="7" marL="3352143" marR="0" rtl="0" algn="l">
              <a:spcBef>
                <a:spcPts val="0"/>
              </a:spcBef>
              <a:buNone/>
              <a:defRPr b="0" i="0" sz="1900" u="none" cap="none" strike="noStrike">
                <a:solidFill>
                  <a:schemeClr val="dk1"/>
                </a:solidFill>
                <a:latin typeface="Calibri"/>
                <a:ea typeface="Calibri"/>
                <a:cs typeface="Calibri"/>
                <a:sym typeface="Calibri"/>
              </a:defRPr>
            </a:lvl8pPr>
            <a:lvl9pPr indent="-8320" lvl="8" marL="383102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50442" y="0"/>
            <a:ext cx="2945658" cy="493713"/>
          </a:xfrm>
          <a:prstGeom prst="rect">
            <a:avLst/>
          </a:prstGeom>
          <a:noFill/>
          <a:ln>
            <a:noFill/>
          </a:ln>
        </p:spPr>
        <p:txBody>
          <a:bodyPr anchorCtr="0" anchor="t" bIns="91425" lIns="91425" rIns="91425" tIns="91425"/>
          <a:lstStyle>
            <a:lvl1pPr indent="0" lvl="0" marL="0" marR="0" rtl="0" algn="r">
              <a:spcBef>
                <a:spcPts val="0"/>
              </a:spcBef>
              <a:buNone/>
              <a:defRPr b="0" i="0" sz="1300" u="none" cap="none" strike="noStrike">
                <a:solidFill>
                  <a:schemeClr val="dk1"/>
                </a:solidFill>
                <a:latin typeface="Calibri"/>
                <a:ea typeface="Calibri"/>
                <a:cs typeface="Calibri"/>
                <a:sym typeface="Calibri"/>
              </a:defRPr>
            </a:lvl1pPr>
            <a:lvl2pPr indent="-8977" lvl="1" marL="478878" marR="0" rtl="0" algn="l">
              <a:spcBef>
                <a:spcPts val="0"/>
              </a:spcBef>
              <a:buNone/>
              <a:defRPr b="0" i="0" sz="1900" u="none" cap="none" strike="noStrike">
                <a:solidFill>
                  <a:schemeClr val="dk1"/>
                </a:solidFill>
                <a:latin typeface="Calibri"/>
                <a:ea typeface="Calibri"/>
                <a:cs typeface="Calibri"/>
                <a:sym typeface="Calibri"/>
              </a:defRPr>
            </a:lvl2pPr>
            <a:lvl3pPr indent="-5255" lvl="2" marL="957756" marR="0" rtl="0" algn="l">
              <a:spcBef>
                <a:spcPts val="0"/>
              </a:spcBef>
              <a:buNone/>
              <a:defRPr b="0" i="0" sz="1900" u="none" cap="none" strike="noStrike">
                <a:solidFill>
                  <a:schemeClr val="dk1"/>
                </a:solidFill>
                <a:latin typeface="Calibri"/>
                <a:ea typeface="Calibri"/>
                <a:cs typeface="Calibri"/>
                <a:sym typeface="Calibri"/>
              </a:defRPr>
            </a:lvl3pPr>
            <a:lvl4pPr indent="-1534" lvl="3" marL="1436634" marR="0" rtl="0" algn="l">
              <a:spcBef>
                <a:spcPts val="0"/>
              </a:spcBef>
              <a:buNone/>
              <a:defRPr b="0" i="0" sz="1900" u="none" cap="none" strike="noStrike">
                <a:solidFill>
                  <a:schemeClr val="dk1"/>
                </a:solidFill>
                <a:latin typeface="Calibri"/>
                <a:ea typeface="Calibri"/>
                <a:cs typeface="Calibri"/>
                <a:sym typeface="Calibri"/>
              </a:defRPr>
            </a:lvl4pPr>
            <a:lvl5pPr indent="-10510" lvl="4" marL="1915510" marR="0" rtl="0" algn="l">
              <a:spcBef>
                <a:spcPts val="0"/>
              </a:spcBef>
              <a:buNone/>
              <a:defRPr b="0" i="0" sz="1900" u="none" cap="none" strike="noStrike">
                <a:solidFill>
                  <a:schemeClr val="dk1"/>
                </a:solidFill>
                <a:latin typeface="Calibri"/>
                <a:ea typeface="Calibri"/>
                <a:cs typeface="Calibri"/>
                <a:sym typeface="Calibri"/>
              </a:defRPr>
            </a:lvl5pPr>
            <a:lvl6pPr indent="-6787" lvl="5" marL="2394388" marR="0" rtl="0" algn="l">
              <a:spcBef>
                <a:spcPts val="0"/>
              </a:spcBef>
              <a:buNone/>
              <a:defRPr b="0" i="0" sz="1900" u="none" cap="none" strike="noStrike">
                <a:solidFill>
                  <a:schemeClr val="dk1"/>
                </a:solidFill>
                <a:latin typeface="Calibri"/>
                <a:ea typeface="Calibri"/>
                <a:cs typeface="Calibri"/>
                <a:sym typeface="Calibri"/>
              </a:defRPr>
            </a:lvl6pPr>
            <a:lvl7pPr indent="-3064" lvl="6" marL="2873265" marR="0" rtl="0" algn="l">
              <a:spcBef>
                <a:spcPts val="0"/>
              </a:spcBef>
              <a:buNone/>
              <a:defRPr b="0" i="0" sz="1900" u="none" cap="none" strike="noStrike">
                <a:solidFill>
                  <a:schemeClr val="dk1"/>
                </a:solidFill>
                <a:latin typeface="Calibri"/>
                <a:ea typeface="Calibri"/>
                <a:cs typeface="Calibri"/>
                <a:sym typeface="Calibri"/>
              </a:defRPr>
            </a:lvl7pPr>
            <a:lvl8pPr indent="-12043" lvl="7" marL="3352143" marR="0" rtl="0" algn="l">
              <a:spcBef>
                <a:spcPts val="0"/>
              </a:spcBef>
              <a:buNone/>
              <a:defRPr b="0" i="0" sz="1900" u="none" cap="none" strike="noStrike">
                <a:solidFill>
                  <a:schemeClr val="dk1"/>
                </a:solidFill>
                <a:latin typeface="Calibri"/>
                <a:ea typeface="Calibri"/>
                <a:cs typeface="Calibri"/>
                <a:sym typeface="Calibri"/>
              </a:defRPr>
            </a:lvl8pPr>
            <a:lvl9pPr indent="-8320" lvl="8" marL="383102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79768" y="4690267"/>
            <a:ext cx="5438140" cy="4443412"/>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12670" lvl="1" marL="457170" marR="0" rtl="0" algn="l">
              <a:spcBef>
                <a:spcPts val="0"/>
              </a:spcBef>
              <a:buNone/>
              <a:defRPr b="0" i="0" sz="1200" u="none" cap="none" strike="noStrike">
                <a:solidFill>
                  <a:schemeClr val="dk1"/>
                </a:solidFill>
                <a:latin typeface="Calibri"/>
                <a:ea typeface="Calibri"/>
                <a:cs typeface="Calibri"/>
                <a:sym typeface="Calibri"/>
              </a:defRPr>
            </a:lvl2pPr>
            <a:lvl3pPr indent="-12641" lvl="2" marL="914341" marR="0" rtl="0" algn="l">
              <a:spcBef>
                <a:spcPts val="0"/>
              </a:spcBef>
              <a:buNone/>
              <a:defRPr b="0" i="0" sz="1200" u="none" cap="none" strike="noStrike">
                <a:solidFill>
                  <a:schemeClr val="dk1"/>
                </a:solidFill>
                <a:latin typeface="Calibri"/>
                <a:ea typeface="Calibri"/>
                <a:cs typeface="Calibri"/>
                <a:sym typeface="Calibri"/>
              </a:defRPr>
            </a:lvl3pPr>
            <a:lvl4pPr indent="-12612" lvl="3" marL="1371513" marR="0" rtl="0" algn="l">
              <a:spcBef>
                <a:spcPts val="0"/>
              </a:spcBef>
              <a:buNone/>
              <a:defRPr b="0" i="0" sz="1200" u="none" cap="none" strike="noStrike">
                <a:solidFill>
                  <a:schemeClr val="dk1"/>
                </a:solidFill>
                <a:latin typeface="Calibri"/>
                <a:ea typeface="Calibri"/>
                <a:cs typeface="Calibri"/>
                <a:sym typeface="Calibri"/>
              </a:defRPr>
            </a:lvl4pPr>
            <a:lvl5pPr indent="-12583" lvl="4" marL="1828683" marR="0" rtl="0" algn="l">
              <a:spcBef>
                <a:spcPts val="0"/>
              </a:spcBef>
              <a:buNone/>
              <a:defRPr b="0" i="0" sz="1200" u="none" cap="none" strike="noStrike">
                <a:solidFill>
                  <a:schemeClr val="dk1"/>
                </a:solidFill>
                <a:latin typeface="Calibri"/>
                <a:ea typeface="Calibri"/>
                <a:cs typeface="Calibri"/>
                <a:sym typeface="Calibri"/>
              </a:defRPr>
            </a:lvl5pPr>
            <a:lvl6pPr indent="-12555" lvl="5" marL="2285855" marR="0" rtl="0" algn="l">
              <a:spcBef>
                <a:spcPts val="0"/>
              </a:spcBef>
              <a:buNone/>
              <a:defRPr b="0" i="0" sz="1200" u="none" cap="none" strike="noStrike">
                <a:solidFill>
                  <a:schemeClr val="dk1"/>
                </a:solidFill>
                <a:latin typeface="Calibri"/>
                <a:ea typeface="Calibri"/>
                <a:cs typeface="Calibri"/>
                <a:sym typeface="Calibri"/>
              </a:defRPr>
            </a:lvl6pPr>
            <a:lvl7pPr indent="-12525" lvl="6" marL="2743026" marR="0" rtl="0" algn="l">
              <a:spcBef>
                <a:spcPts val="0"/>
              </a:spcBef>
              <a:buNone/>
              <a:defRPr b="0" i="0" sz="1200" u="none" cap="none" strike="noStrike">
                <a:solidFill>
                  <a:schemeClr val="dk1"/>
                </a:solidFill>
                <a:latin typeface="Calibri"/>
                <a:ea typeface="Calibri"/>
                <a:cs typeface="Calibri"/>
                <a:sym typeface="Calibri"/>
              </a:defRPr>
            </a:lvl7pPr>
            <a:lvl8pPr indent="-12498" lvl="7" marL="3200198" marR="0" rtl="0" algn="l">
              <a:spcBef>
                <a:spcPts val="0"/>
              </a:spcBef>
              <a:buNone/>
              <a:defRPr b="0" i="0" sz="1200" u="none" cap="none" strike="noStrike">
                <a:solidFill>
                  <a:schemeClr val="dk1"/>
                </a:solidFill>
                <a:latin typeface="Calibri"/>
                <a:ea typeface="Calibri"/>
                <a:cs typeface="Calibri"/>
                <a:sym typeface="Calibri"/>
              </a:defRPr>
            </a:lvl8pPr>
            <a:lvl9pPr indent="-12469" lvl="8" marL="3657369"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9378824"/>
            <a:ext cx="2945658" cy="493713"/>
          </a:xfrm>
          <a:prstGeom prst="rect">
            <a:avLst/>
          </a:prstGeom>
          <a:noFill/>
          <a:ln>
            <a:noFill/>
          </a:ln>
        </p:spPr>
        <p:txBody>
          <a:bodyPr anchorCtr="0" anchor="b" bIns="91425" lIns="91425" rIns="91425" tIns="91425"/>
          <a:lstStyle>
            <a:lvl1pPr indent="0" lvl="0" marL="0" marR="0" rtl="0" algn="l">
              <a:spcBef>
                <a:spcPts val="0"/>
              </a:spcBef>
              <a:buNone/>
              <a:defRPr b="0" i="0" sz="1300" u="none" cap="none" strike="noStrike">
                <a:solidFill>
                  <a:schemeClr val="dk1"/>
                </a:solidFill>
                <a:latin typeface="Calibri"/>
                <a:ea typeface="Calibri"/>
                <a:cs typeface="Calibri"/>
                <a:sym typeface="Calibri"/>
              </a:defRPr>
            </a:lvl1pPr>
            <a:lvl2pPr indent="-8977" lvl="1" marL="478878" marR="0" rtl="0" algn="l">
              <a:spcBef>
                <a:spcPts val="0"/>
              </a:spcBef>
              <a:buNone/>
              <a:defRPr b="0" i="0" sz="1900" u="none" cap="none" strike="noStrike">
                <a:solidFill>
                  <a:schemeClr val="dk1"/>
                </a:solidFill>
                <a:latin typeface="Calibri"/>
                <a:ea typeface="Calibri"/>
                <a:cs typeface="Calibri"/>
                <a:sym typeface="Calibri"/>
              </a:defRPr>
            </a:lvl2pPr>
            <a:lvl3pPr indent="-5255" lvl="2" marL="957756" marR="0" rtl="0" algn="l">
              <a:spcBef>
                <a:spcPts val="0"/>
              </a:spcBef>
              <a:buNone/>
              <a:defRPr b="0" i="0" sz="1900" u="none" cap="none" strike="noStrike">
                <a:solidFill>
                  <a:schemeClr val="dk1"/>
                </a:solidFill>
                <a:latin typeface="Calibri"/>
                <a:ea typeface="Calibri"/>
                <a:cs typeface="Calibri"/>
                <a:sym typeface="Calibri"/>
              </a:defRPr>
            </a:lvl3pPr>
            <a:lvl4pPr indent="-1534" lvl="3" marL="1436634" marR="0" rtl="0" algn="l">
              <a:spcBef>
                <a:spcPts val="0"/>
              </a:spcBef>
              <a:buNone/>
              <a:defRPr b="0" i="0" sz="1900" u="none" cap="none" strike="noStrike">
                <a:solidFill>
                  <a:schemeClr val="dk1"/>
                </a:solidFill>
                <a:latin typeface="Calibri"/>
                <a:ea typeface="Calibri"/>
                <a:cs typeface="Calibri"/>
                <a:sym typeface="Calibri"/>
              </a:defRPr>
            </a:lvl4pPr>
            <a:lvl5pPr indent="-10510" lvl="4" marL="1915510" marR="0" rtl="0" algn="l">
              <a:spcBef>
                <a:spcPts val="0"/>
              </a:spcBef>
              <a:buNone/>
              <a:defRPr b="0" i="0" sz="1900" u="none" cap="none" strike="noStrike">
                <a:solidFill>
                  <a:schemeClr val="dk1"/>
                </a:solidFill>
                <a:latin typeface="Calibri"/>
                <a:ea typeface="Calibri"/>
                <a:cs typeface="Calibri"/>
                <a:sym typeface="Calibri"/>
              </a:defRPr>
            </a:lvl5pPr>
            <a:lvl6pPr indent="-6787" lvl="5" marL="2394388" marR="0" rtl="0" algn="l">
              <a:spcBef>
                <a:spcPts val="0"/>
              </a:spcBef>
              <a:buNone/>
              <a:defRPr b="0" i="0" sz="1900" u="none" cap="none" strike="noStrike">
                <a:solidFill>
                  <a:schemeClr val="dk1"/>
                </a:solidFill>
                <a:latin typeface="Calibri"/>
                <a:ea typeface="Calibri"/>
                <a:cs typeface="Calibri"/>
                <a:sym typeface="Calibri"/>
              </a:defRPr>
            </a:lvl6pPr>
            <a:lvl7pPr indent="-3064" lvl="6" marL="2873265" marR="0" rtl="0" algn="l">
              <a:spcBef>
                <a:spcPts val="0"/>
              </a:spcBef>
              <a:buNone/>
              <a:defRPr b="0" i="0" sz="1900" u="none" cap="none" strike="noStrike">
                <a:solidFill>
                  <a:schemeClr val="dk1"/>
                </a:solidFill>
                <a:latin typeface="Calibri"/>
                <a:ea typeface="Calibri"/>
                <a:cs typeface="Calibri"/>
                <a:sym typeface="Calibri"/>
              </a:defRPr>
            </a:lvl7pPr>
            <a:lvl8pPr indent="-12043" lvl="7" marL="3352143" marR="0" rtl="0" algn="l">
              <a:spcBef>
                <a:spcPts val="0"/>
              </a:spcBef>
              <a:buNone/>
              <a:defRPr b="0" i="0" sz="1900" u="none" cap="none" strike="noStrike">
                <a:solidFill>
                  <a:schemeClr val="dk1"/>
                </a:solidFill>
                <a:latin typeface="Calibri"/>
                <a:ea typeface="Calibri"/>
                <a:cs typeface="Calibri"/>
                <a:sym typeface="Calibri"/>
              </a:defRPr>
            </a:lvl8pPr>
            <a:lvl9pPr indent="-8320" lvl="8" marL="3831020" marR="0" rtl="0" algn="l">
              <a:spcBef>
                <a:spcPts val="0"/>
              </a:spcBef>
              <a:buNone/>
              <a:defRPr b="0" i="0" sz="19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50442" y="9378824"/>
            <a:ext cx="2945658" cy="493713"/>
          </a:xfrm>
          <a:prstGeom prst="rect">
            <a:avLst/>
          </a:prstGeom>
          <a:noFill/>
          <a:ln>
            <a:noFill/>
          </a:ln>
        </p:spPr>
        <p:txBody>
          <a:bodyPr anchorCtr="0" anchor="b" bIns="47625" lIns="95250" rIns="95250" tIns="47625">
            <a:noAutofit/>
          </a:bodyPr>
          <a:lstStyle/>
          <a:p>
            <a:pPr indent="0" lvl="0" marL="0" marR="0" rtl="0" algn="r">
              <a:spcBef>
                <a:spcPts val="0"/>
              </a:spcBef>
              <a:buSzPct val="25000"/>
              <a:buNone/>
            </a:pPr>
            <a:fld id="{00000000-1234-1234-1234-123412341234}" type="slidenum">
              <a:rPr b="0" i="0" lang="en-US" sz="13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79768" y="4690267"/>
            <a:ext cx="5438140" cy="4443412"/>
          </a:xfrm>
          <a:prstGeom prst="rect">
            <a:avLst/>
          </a:prstGeom>
        </p:spPr>
        <p:txBody>
          <a:bodyPr anchorCtr="0" anchor="t" bIns="91425" lIns="91425" rIns="91425" tIns="91425">
            <a:noAutofit/>
          </a:bodyPr>
          <a:lstStyle/>
          <a:p>
            <a:pPr lvl="0">
              <a:spcBef>
                <a:spcPts val="0"/>
              </a:spcBef>
              <a:buNone/>
            </a:pPr>
            <a:r>
              <a:t/>
            </a:r>
            <a:endParaRPr/>
          </a:p>
        </p:txBody>
      </p:sp>
      <p:sp>
        <p:nvSpPr>
          <p:cNvPr id="87" name="Shape 87"/>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54" name="Shape 154"/>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61" name="Shape 161"/>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txBox="1"/>
          <p:nvPr>
            <p:ph idx="1" type="body"/>
          </p:nvPr>
        </p:nvSpPr>
        <p:spPr>
          <a:xfrm>
            <a:off x="679768" y="4690267"/>
            <a:ext cx="5438140" cy="4443412"/>
          </a:xfrm>
          <a:prstGeom prst="rect">
            <a:avLst/>
          </a:prstGeom>
        </p:spPr>
        <p:txBody>
          <a:bodyPr anchorCtr="0" anchor="t" bIns="91425" lIns="91425" rIns="91425" tIns="91425">
            <a:noAutofit/>
          </a:bodyPr>
          <a:lstStyle/>
          <a:p>
            <a:pPr lvl="0">
              <a:spcBef>
                <a:spcPts val="0"/>
              </a:spcBef>
              <a:buNone/>
            </a:pPr>
            <a:r>
              <a:t/>
            </a:r>
            <a:endParaRPr/>
          </a:p>
        </p:txBody>
      </p:sp>
      <p:sp>
        <p:nvSpPr>
          <p:cNvPr id="168" name="Shape 168"/>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79768" y="4690267"/>
            <a:ext cx="5438140" cy="4443412"/>
          </a:xfrm>
          <a:prstGeom prst="rect">
            <a:avLst/>
          </a:prstGeom>
        </p:spPr>
        <p:txBody>
          <a:bodyPr anchorCtr="0" anchor="t" bIns="91425" lIns="91425" rIns="91425" tIns="91425">
            <a:noAutofit/>
          </a:bodyPr>
          <a:lstStyle/>
          <a:p>
            <a:pPr lvl="0">
              <a:spcBef>
                <a:spcPts val="0"/>
              </a:spcBef>
              <a:buNone/>
            </a:pPr>
            <a:r>
              <a:t/>
            </a:r>
            <a:endParaRPr/>
          </a:p>
        </p:txBody>
      </p:sp>
      <p:sp>
        <p:nvSpPr>
          <p:cNvPr id="94" name="Shape 94"/>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txBox="1"/>
          <p:nvPr>
            <p:ph idx="1" type="body"/>
          </p:nvPr>
        </p:nvSpPr>
        <p:spPr>
          <a:xfrm>
            <a:off x="679768" y="4690267"/>
            <a:ext cx="5438140" cy="4443412"/>
          </a:xfrm>
          <a:prstGeom prst="rect">
            <a:avLst/>
          </a:prstGeom>
        </p:spPr>
        <p:txBody>
          <a:bodyPr anchorCtr="0" anchor="t" bIns="91425" lIns="91425" rIns="91425" tIns="91425">
            <a:noAutofit/>
          </a:bodyPr>
          <a:lstStyle/>
          <a:p>
            <a:pPr lvl="0">
              <a:spcBef>
                <a:spcPts val="0"/>
              </a:spcBef>
              <a:buNone/>
            </a:pPr>
            <a:r>
              <a:t/>
            </a:r>
            <a:endParaRPr/>
          </a:p>
        </p:txBody>
      </p:sp>
      <p:sp>
        <p:nvSpPr>
          <p:cNvPr id="100" name="Shape 100"/>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09" name="Shape 109"/>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15" name="Shape 115"/>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21" name="Shape 121"/>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txBox="1"/>
          <p:nvPr>
            <p:ph idx="1" type="body"/>
          </p:nvPr>
        </p:nvSpPr>
        <p:spPr>
          <a:xfrm>
            <a:off x="679768" y="4690267"/>
            <a:ext cx="5438140" cy="4443412"/>
          </a:xfrm>
          <a:prstGeom prst="rect">
            <a:avLst/>
          </a:prstGeom>
        </p:spPr>
        <p:txBody>
          <a:bodyPr anchorCtr="0" anchor="t" bIns="91425" lIns="91425" rIns="91425" tIns="91425">
            <a:noAutofit/>
          </a:bodyPr>
          <a:lstStyle/>
          <a:p>
            <a:pPr lvl="0">
              <a:spcBef>
                <a:spcPts val="0"/>
              </a:spcBef>
              <a:buNone/>
            </a:pPr>
            <a:r>
              <a:t/>
            </a:r>
            <a:endParaRPr/>
          </a:p>
        </p:txBody>
      </p:sp>
      <p:sp>
        <p:nvSpPr>
          <p:cNvPr id="132" name="Shape 132"/>
          <p:cNvSpPr/>
          <p:nvPr>
            <p:ph idx="2" type="sldImg"/>
          </p:nvPr>
        </p:nvSpPr>
        <p:spPr>
          <a:xfrm>
            <a:off x="725487" y="741362"/>
            <a:ext cx="5346700" cy="3702049"/>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725487" y="741362"/>
            <a:ext cx="5346600" cy="3702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79768" y="4690267"/>
            <a:ext cx="5438100" cy="444330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txBox="1"/>
          <p:nvPr>
            <p:ph idx="12" type="sldNum"/>
          </p:nvPr>
        </p:nvSpPr>
        <p:spPr>
          <a:xfrm>
            <a:off x="3850442" y="9378824"/>
            <a:ext cx="2945700" cy="493800"/>
          </a:xfrm>
          <a:prstGeom prst="rect">
            <a:avLst/>
          </a:prstGeom>
        </p:spPr>
        <p:txBody>
          <a:bodyPr anchorCtr="0" anchor="b" bIns="47625" lIns="95250" rIns="95250" tIns="47625">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 Id="rId3" Type="http://schemas.openxmlformats.org/officeDocument/2006/relationships/image" Target="../media/image02.jpg"/><Relationship Id="rId4"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0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0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1">
    <p:spTree>
      <p:nvGrpSpPr>
        <p:cNvPr id="18" name="Shape 18"/>
        <p:cNvGrpSpPr/>
        <p:nvPr/>
      </p:nvGrpSpPr>
      <p:grpSpPr>
        <a:xfrm>
          <a:off x="0" y="0"/>
          <a:ext cx="0" cy="0"/>
          <a:chOff x="0" y="0"/>
          <a:chExt cx="0" cy="0"/>
        </a:xfrm>
      </p:grpSpPr>
      <p:pic>
        <p:nvPicPr>
          <p:cNvPr descr="shutterstock_111035876.jpg" id="19" name="Shape 19"/>
          <p:cNvPicPr preferRelativeResize="0"/>
          <p:nvPr/>
        </p:nvPicPr>
        <p:blipFill rotWithShape="1">
          <a:blip r:embed="rId2">
            <a:alphaModFix/>
          </a:blip>
          <a:srcRect b="6146" l="0" r="0" t="0"/>
          <a:stretch/>
        </p:blipFill>
        <p:spPr>
          <a:xfrm>
            <a:off x="0" y="972965"/>
            <a:ext cx="9906000" cy="5885035"/>
          </a:xfrm>
          <a:prstGeom prst="rect">
            <a:avLst/>
          </a:prstGeom>
          <a:noFill/>
          <a:ln>
            <a:noFill/>
          </a:ln>
        </p:spPr>
      </p:pic>
      <p:sp>
        <p:nvSpPr>
          <p:cNvPr id="20" name="Shape 20"/>
          <p:cNvSpPr/>
          <p:nvPr/>
        </p:nvSpPr>
        <p:spPr>
          <a:xfrm>
            <a:off x="0" y="6400876"/>
            <a:ext cx="9906000" cy="457124"/>
          </a:xfrm>
          <a:prstGeom prst="rect">
            <a:avLst/>
          </a:prstGeom>
          <a:solidFill>
            <a:schemeClr val="lt1"/>
          </a:solidFill>
          <a:ln>
            <a:noFill/>
          </a:ln>
        </p:spPr>
        <p:txBody>
          <a:bodyPr anchorCtr="0" anchor="ctr" bIns="41975" lIns="83950" rIns="83950" tIns="41975">
            <a:noAutofit/>
          </a:bodyPr>
          <a:lstStyle/>
          <a:p>
            <a:pPr indent="0" lvl="0" marL="0" marR="0" rtl="0" algn="ctr">
              <a:spcBef>
                <a:spcPts val="0"/>
              </a:spcBef>
              <a:buNone/>
            </a:pPr>
            <a:r>
              <a:t/>
            </a:r>
            <a:endParaRPr sz="1300">
              <a:solidFill>
                <a:schemeClr val="lt1"/>
              </a:solidFill>
              <a:latin typeface="Arial"/>
              <a:ea typeface="Arial"/>
              <a:cs typeface="Arial"/>
              <a:sym typeface="Arial"/>
            </a:endParaRPr>
          </a:p>
        </p:txBody>
      </p:sp>
      <p:sp>
        <p:nvSpPr>
          <p:cNvPr id="21" name="Shape 21"/>
          <p:cNvSpPr/>
          <p:nvPr/>
        </p:nvSpPr>
        <p:spPr>
          <a:xfrm>
            <a:off x="0" y="0"/>
            <a:ext cx="9906317" cy="2683032"/>
          </a:xfrm>
          <a:custGeom>
            <a:pathLst>
              <a:path extrusionOk="0" h="120000" w="120000">
                <a:moveTo>
                  <a:pt x="0" y="0"/>
                </a:moveTo>
                <a:lnTo>
                  <a:pt x="119991" y="0"/>
                </a:lnTo>
                <a:cubicBezTo>
                  <a:pt x="119997" y="2742"/>
                  <a:pt x="119999" y="58127"/>
                  <a:pt x="119985" y="59888"/>
                </a:cubicBezTo>
                <a:cubicBezTo>
                  <a:pt x="114560" y="87149"/>
                  <a:pt x="110258" y="87557"/>
                  <a:pt x="105525" y="87342"/>
                </a:cubicBezTo>
                <a:lnTo>
                  <a:pt x="26310" y="87602"/>
                </a:lnTo>
                <a:cubicBezTo>
                  <a:pt x="19751" y="88946"/>
                  <a:pt x="15571" y="101225"/>
                  <a:pt x="13394" y="119999"/>
                </a:cubicBezTo>
                <a:cubicBezTo>
                  <a:pt x="10003" y="91450"/>
                  <a:pt x="3166" y="88156"/>
                  <a:pt x="0" y="88192"/>
                </a:cubicBezTo>
                <a:cubicBezTo>
                  <a:pt x="23" y="86751"/>
                  <a:pt x="14" y="3877"/>
                  <a:pt x="0" y="0"/>
                </a:cubicBezTo>
                <a:close/>
              </a:path>
            </a:pathLst>
          </a:custGeom>
          <a:solidFill>
            <a:schemeClr val="lt1"/>
          </a:solidFill>
          <a:ln>
            <a:noFill/>
          </a:ln>
          <a:effectLst>
            <a:outerShdw blurRad="127000" rotWithShape="0" algn="t" dir="5400000" dist="25400">
              <a:schemeClr val="dk1">
                <a:alpha val="24705"/>
              </a:schemeClr>
            </a:outerShdw>
          </a:effectLst>
        </p:spPr>
        <p:txBody>
          <a:bodyPr anchorCtr="0" anchor="ctr" bIns="42975" lIns="33050" rIns="33050" tIns="429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pic>
        <p:nvPicPr>
          <p:cNvPr descr="Capgemini_logo.jpg" id="22" name="Shape 22"/>
          <p:cNvPicPr preferRelativeResize="0"/>
          <p:nvPr/>
        </p:nvPicPr>
        <p:blipFill rotWithShape="1">
          <a:blip r:embed="rId3">
            <a:alphaModFix/>
          </a:blip>
          <a:srcRect b="0" l="0" r="0" t="0"/>
          <a:stretch/>
        </p:blipFill>
        <p:spPr>
          <a:xfrm>
            <a:off x="735689" y="658704"/>
            <a:ext cx="2879999" cy="686045"/>
          </a:xfrm>
          <a:prstGeom prst="rect">
            <a:avLst/>
          </a:prstGeom>
          <a:noFill/>
          <a:ln>
            <a:noFill/>
          </a:ln>
        </p:spPr>
      </p:pic>
      <p:pic>
        <p:nvPicPr>
          <p:cNvPr descr="C:\Users\UserSim\Desktop\Capgemini\moto.emf" id="23" name="Shape 23"/>
          <p:cNvPicPr preferRelativeResize="0"/>
          <p:nvPr/>
        </p:nvPicPr>
        <p:blipFill rotWithShape="1">
          <a:blip r:embed="rId4">
            <a:alphaModFix/>
          </a:blip>
          <a:srcRect b="0" l="0" r="0" t="0"/>
          <a:stretch/>
        </p:blipFill>
        <p:spPr>
          <a:xfrm>
            <a:off x="6569785" y="6520696"/>
            <a:ext cx="2879999" cy="229350"/>
          </a:xfrm>
          <a:prstGeom prst="rect">
            <a:avLst/>
          </a:prstGeom>
          <a:noFill/>
          <a:ln>
            <a:noFill/>
          </a:ln>
        </p:spPr>
      </p:pic>
      <p:sp>
        <p:nvSpPr>
          <p:cNvPr id="24" name="Shape 24"/>
          <p:cNvSpPr txBox="1"/>
          <p:nvPr>
            <p:ph type="ctrTitle"/>
          </p:nvPr>
        </p:nvSpPr>
        <p:spPr>
          <a:xfrm>
            <a:off x="0" y="2959925"/>
            <a:ext cx="4909457" cy="1098156"/>
          </a:xfrm>
          <a:prstGeom prst="rect">
            <a:avLst/>
          </a:prstGeom>
          <a:noFill/>
          <a:ln>
            <a:noFill/>
          </a:ln>
        </p:spPr>
        <p:txBody>
          <a:bodyPr anchorCtr="0" anchor="t" bIns="91425" lIns="91425" rIns="91425" tIns="91425"/>
          <a:lstStyle>
            <a:lvl1pPr indent="0" lvl="0" marL="0" marR="0" rtl="0" algn="l">
              <a:lnSpc>
                <a:spcPct val="85000"/>
              </a:lnSpc>
              <a:spcBef>
                <a:spcPts val="0"/>
              </a:spcBef>
              <a:buClr>
                <a:schemeClr val="dk1"/>
              </a:buClr>
              <a:buFont typeface="Arial"/>
              <a:buNone/>
              <a:defRPr b="1" i="0" sz="4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 type="subTitle"/>
          </p:nvPr>
        </p:nvSpPr>
        <p:spPr>
          <a:xfrm>
            <a:off x="4865914" y="4949632"/>
            <a:ext cx="5040086" cy="874226"/>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5"/>
              </a:buClr>
              <a:buFont typeface="Noto Sans Symbols"/>
              <a:buNone/>
              <a:defRPr b="0" i="0" sz="2200" u="none" cap="none" strike="noStrike">
                <a:solidFill>
                  <a:schemeClr val="dk1"/>
                </a:solidFill>
                <a:latin typeface="Arial"/>
                <a:ea typeface="Arial"/>
                <a:cs typeface="Arial"/>
                <a:sym typeface="Arial"/>
              </a:defRPr>
            </a:lvl1pPr>
            <a:lvl2pPr indent="-12670" lvl="1" marL="457170" marR="0" rtl="0" algn="ctr">
              <a:lnSpc>
                <a:spcPct val="90000"/>
              </a:lnSpc>
              <a:spcBef>
                <a:spcPts val="0"/>
              </a:spcBef>
              <a:spcAft>
                <a:spcPts val="600"/>
              </a:spcAft>
              <a:buClr>
                <a:schemeClr val="accent3"/>
              </a:buClr>
              <a:buFont typeface="Noto Sans Symbols"/>
              <a:buNone/>
              <a:defRPr b="0" i="0" sz="1800" u="none" cap="none" strike="noStrike">
                <a:solidFill>
                  <a:srgbClr val="888B93"/>
                </a:solidFill>
                <a:latin typeface="Arial"/>
                <a:ea typeface="Arial"/>
                <a:cs typeface="Arial"/>
                <a:sym typeface="Arial"/>
              </a:defRPr>
            </a:lvl2pPr>
            <a:lvl3pPr indent="-12641" lvl="2" marL="914341" marR="0" rtl="0" algn="ctr">
              <a:lnSpc>
                <a:spcPct val="90000"/>
              </a:lnSpc>
              <a:spcBef>
                <a:spcPts val="0"/>
              </a:spcBef>
              <a:spcAft>
                <a:spcPts val="600"/>
              </a:spcAft>
              <a:buClr>
                <a:schemeClr val="accent2"/>
              </a:buClr>
              <a:buFont typeface="Arial"/>
              <a:buNone/>
              <a:defRPr b="0" i="0" sz="1600" u="none" cap="none" strike="noStrike">
                <a:solidFill>
                  <a:srgbClr val="888B93"/>
                </a:solidFill>
                <a:latin typeface="Arial"/>
                <a:ea typeface="Arial"/>
                <a:cs typeface="Arial"/>
                <a:sym typeface="Arial"/>
              </a:defRPr>
            </a:lvl3pPr>
            <a:lvl4pPr indent="-12612" lvl="3" marL="1371513" marR="0" rtl="0" algn="ctr">
              <a:lnSpc>
                <a:spcPct val="90000"/>
              </a:lnSpc>
              <a:spcBef>
                <a:spcPts val="0"/>
              </a:spcBef>
              <a:spcAft>
                <a:spcPts val="600"/>
              </a:spcAft>
              <a:buClr>
                <a:schemeClr val="lt2"/>
              </a:buClr>
              <a:buFont typeface="Arial"/>
              <a:buNone/>
              <a:defRPr b="0" i="0" sz="1400" u="none" cap="none" strike="noStrike">
                <a:solidFill>
                  <a:srgbClr val="888B93"/>
                </a:solidFill>
                <a:latin typeface="Arial"/>
                <a:ea typeface="Arial"/>
                <a:cs typeface="Arial"/>
                <a:sym typeface="Arial"/>
              </a:defRPr>
            </a:lvl4pPr>
            <a:lvl5pPr indent="-12583" lvl="4" marL="1828683" marR="0" rtl="0" algn="ctr">
              <a:spcBef>
                <a:spcPts val="0"/>
              </a:spcBef>
              <a:buClr>
                <a:srgbClr val="B1B1B1"/>
              </a:buClr>
              <a:buFont typeface="Arial"/>
              <a:buNone/>
              <a:defRPr b="0" i="0" sz="1700" u="none" cap="none" strike="noStrike">
                <a:solidFill>
                  <a:srgbClr val="888B93"/>
                </a:solidFill>
                <a:latin typeface="Arial"/>
                <a:ea typeface="Arial"/>
                <a:cs typeface="Arial"/>
                <a:sym typeface="Arial"/>
              </a:defRPr>
            </a:lvl5pPr>
            <a:lvl6pPr indent="-12555" lvl="5" marL="2285855" marR="0" rtl="0" algn="ctr">
              <a:spcBef>
                <a:spcPts val="400"/>
              </a:spcBef>
              <a:buClr>
                <a:srgbClr val="888B93"/>
              </a:buClr>
              <a:buFont typeface="Arial"/>
              <a:buNone/>
              <a:defRPr b="0" i="0" sz="2000" u="none" cap="none" strike="noStrike">
                <a:solidFill>
                  <a:srgbClr val="888B93"/>
                </a:solidFill>
                <a:latin typeface="Arial"/>
                <a:ea typeface="Arial"/>
                <a:cs typeface="Arial"/>
                <a:sym typeface="Arial"/>
              </a:defRPr>
            </a:lvl6pPr>
            <a:lvl7pPr indent="-12525" lvl="6" marL="2743026" marR="0" rtl="0" algn="ctr">
              <a:spcBef>
                <a:spcPts val="400"/>
              </a:spcBef>
              <a:buClr>
                <a:srgbClr val="888B93"/>
              </a:buClr>
              <a:buFont typeface="Arial"/>
              <a:buNone/>
              <a:defRPr b="0" i="0" sz="2000" u="none" cap="none" strike="noStrike">
                <a:solidFill>
                  <a:srgbClr val="888B93"/>
                </a:solidFill>
                <a:latin typeface="Arial"/>
                <a:ea typeface="Arial"/>
                <a:cs typeface="Arial"/>
                <a:sym typeface="Arial"/>
              </a:defRPr>
            </a:lvl7pPr>
            <a:lvl8pPr indent="-12498" lvl="7" marL="3200198" marR="0" rtl="0" algn="ctr">
              <a:spcBef>
                <a:spcPts val="400"/>
              </a:spcBef>
              <a:buClr>
                <a:srgbClr val="888B93"/>
              </a:buClr>
              <a:buFont typeface="Arial"/>
              <a:buNone/>
              <a:defRPr b="0" i="0" sz="2000" u="none" cap="none" strike="noStrike">
                <a:solidFill>
                  <a:srgbClr val="888B93"/>
                </a:solidFill>
                <a:latin typeface="Arial"/>
                <a:ea typeface="Arial"/>
                <a:cs typeface="Arial"/>
                <a:sym typeface="Arial"/>
              </a:defRPr>
            </a:lvl8pPr>
            <a:lvl9pPr indent="-12469" lvl="8" marL="3657369" marR="0" rtl="0" algn="ctr">
              <a:spcBef>
                <a:spcPts val="400"/>
              </a:spcBef>
              <a:buClr>
                <a:srgbClr val="888B93"/>
              </a:buClr>
              <a:buFont typeface="Arial"/>
              <a:buNone/>
              <a:defRPr b="0" i="0" sz="2000" u="none" cap="none" strike="noStrike">
                <a:solidFill>
                  <a:srgbClr val="888B93"/>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losing 1">
    <p:spTree>
      <p:nvGrpSpPr>
        <p:cNvPr id="70" name="Shape 70"/>
        <p:cNvGrpSpPr/>
        <p:nvPr/>
      </p:nvGrpSpPr>
      <p:grpSpPr>
        <a:xfrm>
          <a:off x="0" y="0"/>
          <a:ext cx="0" cy="0"/>
          <a:chOff x="0" y="0"/>
          <a:chExt cx="0" cy="0"/>
        </a:xfrm>
      </p:grpSpPr>
      <p:sp>
        <p:nvSpPr>
          <p:cNvPr id="71" name="Shape 71"/>
          <p:cNvSpPr/>
          <p:nvPr/>
        </p:nvSpPr>
        <p:spPr>
          <a:xfrm>
            <a:off x="4904792" y="6410444"/>
            <a:ext cx="4382082" cy="251430"/>
          </a:xfrm>
          <a:prstGeom prst="rect">
            <a:avLst/>
          </a:prstGeom>
          <a:noFill/>
          <a:ln>
            <a:noFill/>
          </a:ln>
        </p:spPr>
        <p:txBody>
          <a:bodyPr anchorCtr="0" anchor="b" bIns="33050" lIns="33050" rIns="0" tIns="33050">
            <a:noAutofit/>
          </a:bodyPr>
          <a:lstStyle/>
          <a:p>
            <a:pPr indent="0" lvl="0" marL="0" marR="0" rtl="0" algn="r">
              <a:spcBef>
                <a:spcPts val="0"/>
              </a:spcBef>
              <a:spcAft>
                <a:spcPts val="0"/>
              </a:spcAft>
              <a:buSzPct val="25000"/>
              <a:buNone/>
            </a:pPr>
            <a:r>
              <a:rPr b="0" lang="en-US" sz="600">
                <a:solidFill>
                  <a:schemeClr val="lt1"/>
                </a:solidFill>
                <a:latin typeface="Arial"/>
                <a:ea typeface="Arial"/>
                <a:cs typeface="Arial"/>
                <a:sym typeface="Arial"/>
              </a:rPr>
              <a:t>The information contained in this presentation is proprietary.</a:t>
            </a:r>
          </a:p>
          <a:p>
            <a:pPr indent="0" lvl="0" marL="0" marR="0" rtl="0" algn="r">
              <a:lnSpc>
                <a:spcPct val="100000"/>
              </a:lnSpc>
              <a:spcBef>
                <a:spcPts val="0"/>
              </a:spcBef>
              <a:spcAft>
                <a:spcPts val="0"/>
              </a:spcAft>
              <a:buClr>
                <a:schemeClr val="lt1"/>
              </a:buClr>
              <a:buSzPct val="25000"/>
              <a:buFont typeface="Arial"/>
              <a:buNone/>
            </a:pPr>
            <a:r>
              <a:rPr b="0" lang="en-US" sz="600">
                <a:solidFill>
                  <a:schemeClr val="lt1"/>
                </a:solidFill>
                <a:latin typeface="Arial"/>
                <a:ea typeface="Arial"/>
                <a:cs typeface="Arial"/>
                <a:sym typeface="Arial"/>
              </a:rPr>
              <a:t>© 2016 Capgemini. All rights reserved. Rightshore</a:t>
            </a:r>
            <a:r>
              <a:rPr b="0" baseline="30000" lang="en-US" sz="600">
                <a:solidFill>
                  <a:schemeClr val="lt1"/>
                </a:solidFill>
                <a:latin typeface="Arial"/>
                <a:ea typeface="Arial"/>
                <a:cs typeface="Arial"/>
                <a:sym typeface="Arial"/>
              </a:rPr>
              <a:t>®  </a:t>
            </a:r>
            <a:r>
              <a:rPr b="0" lang="en-US" sz="600">
                <a:solidFill>
                  <a:schemeClr val="lt1"/>
                </a:solidFill>
                <a:latin typeface="Arial"/>
                <a:ea typeface="Arial"/>
                <a:cs typeface="Arial"/>
                <a:sym typeface="Arial"/>
              </a:rPr>
              <a:t>is a trademark belonging to Capgemini.</a:t>
            </a:r>
          </a:p>
        </p:txBody>
      </p:sp>
      <p:sp>
        <p:nvSpPr>
          <p:cNvPr id="72" name="Shape 72"/>
          <p:cNvSpPr/>
          <p:nvPr/>
        </p:nvSpPr>
        <p:spPr>
          <a:xfrm>
            <a:off x="1106087" y="3693226"/>
            <a:ext cx="4259840" cy="2015589"/>
          </a:xfrm>
          <a:custGeom>
            <a:pathLst>
              <a:path extrusionOk="0" h="120000" w="120000">
                <a:moveTo>
                  <a:pt x="120000" y="120000"/>
                </a:moveTo>
                <a:lnTo>
                  <a:pt x="4623" y="120000"/>
                </a:lnTo>
                <a:cubicBezTo>
                  <a:pt x="3397" y="120000"/>
                  <a:pt x="2221" y="119027"/>
                  <a:pt x="1354" y="117295"/>
                </a:cubicBezTo>
                <a:cubicBezTo>
                  <a:pt x="487" y="115563"/>
                  <a:pt x="0" y="113214"/>
                  <a:pt x="0" y="110764"/>
                </a:cubicBezTo>
                <a:lnTo>
                  <a:pt x="0" y="0"/>
                </a:lnTo>
              </a:path>
            </a:pathLst>
          </a:custGeom>
          <a:noFill/>
          <a:ln cap="flat" cmpd="sng" w="19050">
            <a:solidFill>
              <a:schemeClr val="accent5"/>
            </a:solidFill>
            <a:prstDash val="solid"/>
            <a:round/>
            <a:headEnd len="med" w="med" type="none"/>
            <a:tailEnd len="med" w="med" type="none"/>
          </a:ln>
        </p:spPr>
        <p:txBody>
          <a:bodyPr anchorCtr="0" anchor="b" bIns="144000" lIns="360000" rIns="216000" tIns="50950">
            <a:noAutofit/>
          </a:bodyPr>
          <a:lstStyle/>
          <a:p>
            <a:pPr indent="0" lvl="0" marL="0" marR="0" rtl="0" algn="just">
              <a:lnSpc>
                <a:spcPct val="100000"/>
              </a:lnSpc>
              <a:spcBef>
                <a:spcPts val="0"/>
              </a:spcBef>
              <a:spcAft>
                <a:spcPts val="0"/>
              </a:spcAft>
              <a:buClr>
                <a:schemeClr val="lt1"/>
              </a:buClr>
              <a:buSzPct val="25000"/>
              <a:buFont typeface="Arial"/>
              <a:buNone/>
            </a:pPr>
            <a:r>
              <a:rPr b="1" lang="en-US" sz="1800">
                <a:solidFill>
                  <a:schemeClr val="lt1"/>
                </a:solidFill>
                <a:latin typeface="Arial"/>
                <a:ea typeface="Arial"/>
                <a:cs typeface="Arial"/>
                <a:sym typeface="Arial"/>
              </a:rPr>
              <a:t>About Capgemini</a:t>
            </a:r>
          </a:p>
          <a:p>
            <a:pPr indent="0" lvl="0" marL="0" marR="0" rtl="0" algn="just">
              <a:spcBef>
                <a:spcPts val="0"/>
              </a:spcBef>
              <a:buNone/>
            </a:pPr>
            <a:r>
              <a:t/>
            </a:r>
            <a:endParaRPr sz="1000">
              <a:solidFill>
                <a:schemeClr val="lt1"/>
              </a:solidFill>
              <a:latin typeface="Arial"/>
              <a:ea typeface="Arial"/>
              <a:cs typeface="Arial"/>
              <a:sym typeface="Arial"/>
            </a:endParaRPr>
          </a:p>
          <a:p>
            <a:pPr indent="0" lvl="0" marL="0" marR="0" rtl="0" algn="l">
              <a:spcBef>
                <a:spcPts val="0"/>
              </a:spcBef>
              <a:buSzPct val="25000"/>
              <a:buNone/>
            </a:pPr>
            <a:r>
              <a:rPr lang="en-US" sz="1000">
                <a:solidFill>
                  <a:schemeClr val="lt1"/>
                </a:solidFill>
                <a:latin typeface="Arial"/>
                <a:ea typeface="Arial"/>
                <a:cs typeface="Arial"/>
                <a:sym typeface="Arial"/>
              </a:rPr>
              <a:t>With more than 180,000 people in over 40 countries, Capgemini is one of the world's foremost providers of consulting, technology and outsourcing services. The Group reported 2015 global revenues of EUR 11.9 billion. </a:t>
            </a:r>
          </a:p>
          <a:p>
            <a:pPr indent="0" lvl="0" marL="0" marR="0" rtl="0" algn="l">
              <a:spcBef>
                <a:spcPts val="0"/>
              </a:spcBef>
              <a:buNone/>
            </a:pPr>
            <a:r>
              <a:t/>
            </a:r>
            <a:endParaRPr sz="1000">
              <a:solidFill>
                <a:schemeClr val="lt1"/>
              </a:solidFill>
              <a:latin typeface="Arial"/>
              <a:ea typeface="Arial"/>
              <a:cs typeface="Arial"/>
              <a:sym typeface="Arial"/>
            </a:endParaRPr>
          </a:p>
          <a:p>
            <a:pPr indent="0" lvl="0" marL="0" marR="0" rtl="0" algn="l">
              <a:spcBef>
                <a:spcPts val="0"/>
              </a:spcBef>
              <a:buSzPct val="25000"/>
              <a:buNone/>
            </a:pPr>
            <a:r>
              <a:rPr lang="en-US" sz="1000">
                <a:solidFill>
                  <a:schemeClr val="lt1"/>
                </a:solidFill>
                <a:latin typeface="Arial"/>
                <a:ea typeface="Arial"/>
                <a:cs typeface="Arial"/>
                <a:sym typeface="Arial"/>
              </a:rPr>
              <a:t>Together with its clients, Capgemini creates and delivers business, technology and digital solutions that fit their needs, enabling them to achieve innovation and competitiveness. A deeply multicultural organization, Capgemini has developed its own way of working, the Collaborative Business Experience</a:t>
            </a:r>
            <a:r>
              <a:rPr baseline="30000" lang="en-US" sz="1000">
                <a:solidFill>
                  <a:schemeClr val="lt1"/>
                </a:solidFill>
                <a:latin typeface="Arial"/>
                <a:ea typeface="Arial"/>
                <a:cs typeface="Arial"/>
                <a:sym typeface="Arial"/>
              </a:rPr>
              <a:t>TM</a:t>
            </a:r>
            <a:r>
              <a:rPr lang="en-US" sz="1000">
                <a:solidFill>
                  <a:schemeClr val="lt1"/>
                </a:solidFill>
                <a:latin typeface="Arial"/>
                <a:ea typeface="Arial"/>
                <a:cs typeface="Arial"/>
                <a:sym typeface="Arial"/>
              </a:rPr>
              <a:t>, and draws on Rightshore</a:t>
            </a:r>
            <a:r>
              <a:rPr b="1" baseline="30000" lang="en-US" sz="1000">
                <a:solidFill>
                  <a:schemeClr val="lt1"/>
                </a:solidFill>
                <a:latin typeface="Arial"/>
                <a:ea typeface="Arial"/>
                <a:cs typeface="Arial"/>
                <a:sym typeface="Arial"/>
              </a:rPr>
              <a:t>®</a:t>
            </a:r>
            <a:r>
              <a:rPr lang="en-US" sz="1000">
                <a:solidFill>
                  <a:schemeClr val="lt1"/>
                </a:solidFill>
                <a:latin typeface="Arial"/>
                <a:ea typeface="Arial"/>
                <a:cs typeface="Arial"/>
                <a:sym typeface="Arial"/>
              </a:rPr>
              <a:t>, its worldwide delivery model.</a:t>
            </a:r>
          </a:p>
          <a:p>
            <a:pPr indent="0" lvl="0" marL="0" marR="0" rtl="0" algn="just">
              <a:spcBef>
                <a:spcPts val="0"/>
              </a:spcBef>
              <a:buNone/>
            </a:pPr>
            <a:r>
              <a:t/>
            </a:r>
            <a:endParaRPr sz="1000">
              <a:solidFill>
                <a:schemeClr val="lt1"/>
              </a:solidFill>
              <a:latin typeface="Arial"/>
              <a:ea typeface="Arial"/>
              <a:cs typeface="Arial"/>
              <a:sym typeface="Arial"/>
            </a:endParaRPr>
          </a:p>
        </p:txBody>
      </p:sp>
      <p:pic>
        <p:nvPicPr>
          <p:cNvPr descr="ppt_Label_CBE.png" id="73" name="Shape 73"/>
          <p:cNvPicPr preferRelativeResize="0"/>
          <p:nvPr/>
        </p:nvPicPr>
        <p:blipFill rotWithShape="1">
          <a:blip r:embed="rId2">
            <a:alphaModFix/>
          </a:blip>
          <a:srcRect b="0" l="0" r="0" t="0"/>
          <a:stretch/>
        </p:blipFill>
        <p:spPr>
          <a:xfrm>
            <a:off x="814447" y="3458687"/>
            <a:ext cx="576000" cy="576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losing 3">
    <p:spTree>
      <p:nvGrpSpPr>
        <p:cNvPr id="74" name="Shape 74"/>
        <p:cNvGrpSpPr/>
        <p:nvPr/>
      </p:nvGrpSpPr>
      <p:grpSpPr>
        <a:xfrm>
          <a:off x="0" y="0"/>
          <a:ext cx="0" cy="0"/>
          <a:chOff x="0" y="0"/>
          <a:chExt cx="0" cy="0"/>
        </a:xfrm>
      </p:grpSpPr>
      <p:sp>
        <p:nvSpPr>
          <p:cNvPr id="75" name="Shape 75"/>
          <p:cNvSpPr/>
          <p:nvPr/>
        </p:nvSpPr>
        <p:spPr>
          <a:xfrm>
            <a:off x="4904792" y="6410444"/>
            <a:ext cx="4382082" cy="251430"/>
          </a:xfrm>
          <a:prstGeom prst="rect">
            <a:avLst/>
          </a:prstGeom>
          <a:noFill/>
          <a:ln>
            <a:noFill/>
          </a:ln>
        </p:spPr>
        <p:txBody>
          <a:bodyPr anchorCtr="0" anchor="b" bIns="33050" lIns="33050" rIns="0" tIns="33050">
            <a:noAutofit/>
          </a:bodyPr>
          <a:lstStyle/>
          <a:p>
            <a:pPr indent="0" lvl="0" marL="0" marR="0" rtl="0" algn="r">
              <a:spcBef>
                <a:spcPts val="0"/>
              </a:spcBef>
              <a:spcAft>
                <a:spcPts val="0"/>
              </a:spcAft>
              <a:buSzPct val="25000"/>
              <a:buNone/>
            </a:pPr>
            <a:r>
              <a:rPr b="0" lang="en-US" sz="600">
                <a:solidFill>
                  <a:schemeClr val="lt1"/>
                </a:solidFill>
                <a:latin typeface="Arial"/>
                <a:ea typeface="Arial"/>
                <a:cs typeface="Arial"/>
                <a:sym typeface="Arial"/>
              </a:rPr>
              <a:t>The information contained in this presentation is proprietary.</a:t>
            </a:r>
          </a:p>
          <a:p>
            <a:pPr indent="0" lvl="0" marL="0" marR="0" rtl="0" algn="r">
              <a:lnSpc>
                <a:spcPct val="100000"/>
              </a:lnSpc>
              <a:spcBef>
                <a:spcPts val="0"/>
              </a:spcBef>
              <a:spcAft>
                <a:spcPts val="0"/>
              </a:spcAft>
              <a:buClr>
                <a:schemeClr val="lt1"/>
              </a:buClr>
              <a:buSzPct val="25000"/>
              <a:buFont typeface="Arial"/>
              <a:buNone/>
            </a:pPr>
            <a:r>
              <a:rPr b="0" lang="en-US" sz="600">
                <a:solidFill>
                  <a:schemeClr val="lt1"/>
                </a:solidFill>
                <a:latin typeface="Arial"/>
                <a:ea typeface="Arial"/>
                <a:cs typeface="Arial"/>
                <a:sym typeface="Arial"/>
              </a:rPr>
              <a:t>© 2016 Capgemini. All rights reserved.</a:t>
            </a:r>
            <a:r>
              <a:rPr b="0" lang="en-US" sz="600">
                <a:solidFill>
                  <a:schemeClr val="l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Break 1">
    <p:spTree>
      <p:nvGrpSpPr>
        <p:cNvPr id="77" name="Shape 77"/>
        <p:cNvGrpSpPr/>
        <p:nvPr/>
      </p:nvGrpSpPr>
      <p:grpSpPr>
        <a:xfrm>
          <a:off x="0" y="0"/>
          <a:ext cx="0" cy="0"/>
          <a:chOff x="0" y="0"/>
          <a:chExt cx="0" cy="0"/>
        </a:xfrm>
      </p:grpSpPr>
      <p:pic>
        <p:nvPicPr>
          <p:cNvPr descr="shutterstock_111035876.jpg" id="78" name="Shape 78"/>
          <p:cNvPicPr preferRelativeResize="0"/>
          <p:nvPr/>
        </p:nvPicPr>
        <p:blipFill rotWithShape="1">
          <a:blip r:embed="rId2">
            <a:alphaModFix/>
          </a:blip>
          <a:srcRect b="0" l="0" r="0" t="17534"/>
          <a:stretch/>
        </p:blipFill>
        <p:spPr>
          <a:xfrm>
            <a:off x="0" y="0"/>
            <a:ext cx="9906000" cy="5171041"/>
          </a:xfrm>
          <a:prstGeom prst="rect">
            <a:avLst/>
          </a:prstGeom>
          <a:noFill/>
          <a:ln>
            <a:noFill/>
          </a:ln>
        </p:spPr>
      </p:pic>
      <p:sp>
        <p:nvSpPr>
          <p:cNvPr id="79" name="Shape 79"/>
          <p:cNvSpPr/>
          <p:nvPr/>
        </p:nvSpPr>
        <p:spPr>
          <a:xfrm flipH="1" rot="10800000">
            <a:off x="-1175" y="3384910"/>
            <a:ext cx="9907176" cy="3473089"/>
          </a:xfrm>
          <a:custGeom>
            <a:pathLst>
              <a:path extrusionOk="0" h="120000" w="120000">
                <a:moveTo>
                  <a:pt x="119979" y="0"/>
                </a:moveTo>
                <a:cubicBezTo>
                  <a:pt x="119985" y="2138"/>
                  <a:pt x="120000" y="118626"/>
                  <a:pt x="119985" y="119999"/>
                </a:cubicBezTo>
                <a:cubicBezTo>
                  <a:pt x="115755" y="96674"/>
                  <a:pt x="107479" y="92646"/>
                  <a:pt x="102508" y="93150"/>
                </a:cubicBezTo>
                <a:lnTo>
                  <a:pt x="26066" y="92680"/>
                </a:lnTo>
                <a:cubicBezTo>
                  <a:pt x="21060" y="92698"/>
                  <a:pt x="16165" y="84779"/>
                  <a:pt x="13631" y="69847"/>
                </a:cubicBezTo>
                <a:cubicBezTo>
                  <a:pt x="10958" y="91309"/>
                  <a:pt x="3165" y="92780"/>
                  <a:pt x="0" y="92807"/>
                </a:cubicBezTo>
                <a:cubicBezTo>
                  <a:pt x="23" y="91684"/>
                  <a:pt x="28" y="3023"/>
                  <a:pt x="14" y="0"/>
                </a:cubicBezTo>
              </a:path>
            </a:pathLst>
          </a:custGeom>
          <a:solidFill>
            <a:schemeClr val="lt1"/>
          </a:solidFill>
          <a:ln>
            <a:noFill/>
          </a:ln>
          <a:effectLst>
            <a:outerShdw blurRad="41274" rotWithShape="0" algn="t" dir="5400000" dist="38100">
              <a:srgbClr val="A5A5A5">
                <a:alpha val="24705"/>
              </a:srgbClr>
            </a:outerShdw>
          </a:effectLst>
        </p:spPr>
        <p:txBody>
          <a:bodyPr anchorCtr="0" anchor="ctr" bIns="42975" lIns="33050" rIns="33050" tIns="429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80" name="Shape 80"/>
          <p:cNvSpPr txBox="1"/>
          <p:nvPr>
            <p:ph type="title"/>
          </p:nvPr>
        </p:nvSpPr>
        <p:spPr>
          <a:xfrm>
            <a:off x="0" y="4882387"/>
            <a:ext cx="9906000" cy="1362096"/>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0" i="0" sz="4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Break 2">
    <p:spTree>
      <p:nvGrpSpPr>
        <p:cNvPr id="81" name="Shape 81"/>
        <p:cNvGrpSpPr/>
        <p:nvPr/>
      </p:nvGrpSpPr>
      <p:grpSpPr>
        <a:xfrm>
          <a:off x="0" y="0"/>
          <a:ext cx="0" cy="0"/>
          <a:chOff x="0" y="0"/>
          <a:chExt cx="0" cy="0"/>
        </a:xfrm>
      </p:grpSpPr>
      <p:pic>
        <p:nvPicPr>
          <p:cNvPr descr="shutterstock_111035876.jpg" id="82" name="Shape 82"/>
          <p:cNvPicPr preferRelativeResize="0"/>
          <p:nvPr/>
        </p:nvPicPr>
        <p:blipFill rotWithShape="1">
          <a:blip r:embed="rId2">
            <a:alphaModFix/>
          </a:blip>
          <a:srcRect b="14783" l="0" r="0" t="0"/>
          <a:stretch/>
        </p:blipFill>
        <p:spPr>
          <a:xfrm>
            <a:off x="0" y="1514475"/>
            <a:ext cx="9906000" cy="5343525"/>
          </a:xfrm>
          <a:prstGeom prst="rect">
            <a:avLst/>
          </a:prstGeom>
          <a:noFill/>
          <a:ln>
            <a:noFill/>
          </a:ln>
        </p:spPr>
      </p:pic>
      <p:sp>
        <p:nvSpPr>
          <p:cNvPr id="83" name="Shape 83"/>
          <p:cNvSpPr/>
          <p:nvPr/>
        </p:nvSpPr>
        <p:spPr>
          <a:xfrm>
            <a:off x="-2053" y="0"/>
            <a:ext cx="9908534" cy="3329157"/>
          </a:xfrm>
          <a:custGeom>
            <a:pathLst>
              <a:path extrusionOk="0" h="120000" w="120000">
                <a:moveTo>
                  <a:pt x="24" y="0"/>
                </a:moveTo>
                <a:lnTo>
                  <a:pt x="119994" y="0"/>
                </a:lnTo>
                <a:cubicBezTo>
                  <a:pt x="120000" y="2210"/>
                  <a:pt x="119998" y="70135"/>
                  <a:pt x="119983" y="71555"/>
                </a:cubicBezTo>
                <a:cubicBezTo>
                  <a:pt x="114560" y="93524"/>
                  <a:pt x="110259" y="93854"/>
                  <a:pt x="105526" y="93680"/>
                </a:cubicBezTo>
                <a:lnTo>
                  <a:pt x="26329" y="93889"/>
                </a:lnTo>
                <a:cubicBezTo>
                  <a:pt x="19771" y="94973"/>
                  <a:pt x="15592" y="104869"/>
                  <a:pt x="13415" y="120000"/>
                </a:cubicBezTo>
                <a:cubicBezTo>
                  <a:pt x="10026" y="96991"/>
                  <a:pt x="3165" y="94336"/>
                  <a:pt x="0" y="94365"/>
                </a:cubicBezTo>
                <a:cubicBezTo>
                  <a:pt x="23" y="93204"/>
                  <a:pt x="39" y="3124"/>
                  <a:pt x="24" y="0"/>
                </a:cubicBezTo>
                <a:close/>
              </a:path>
            </a:pathLst>
          </a:custGeom>
          <a:solidFill>
            <a:schemeClr val="lt1"/>
          </a:solidFill>
          <a:ln>
            <a:noFill/>
          </a:ln>
          <a:effectLst>
            <a:outerShdw blurRad="41274" rotWithShape="0" algn="t" dir="5400000" dist="38100">
              <a:srgbClr val="A5A5A5">
                <a:alpha val="24705"/>
              </a:srgbClr>
            </a:outerShdw>
          </a:effectLst>
        </p:spPr>
        <p:txBody>
          <a:bodyPr anchorCtr="0" anchor="ctr" bIns="42975" lIns="33050" rIns="33050" tIns="429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84" name="Shape 84"/>
          <p:cNvSpPr txBox="1"/>
          <p:nvPr>
            <p:ph type="title"/>
          </p:nvPr>
        </p:nvSpPr>
        <p:spPr>
          <a:xfrm>
            <a:off x="0" y="832190"/>
            <a:ext cx="9906000" cy="1143240"/>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0" i="0" sz="40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ster">
    <p:spTree>
      <p:nvGrpSpPr>
        <p:cNvPr id="26" name="Shape 26"/>
        <p:cNvGrpSpPr/>
        <p:nvPr/>
      </p:nvGrpSpPr>
      <p:grpSpPr>
        <a:xfrm>
          <a:off x="0" y="0"/>
          <a:ext cx="0" cy="0"/>
          <a:chOff x="0" y="0"/>
          <a:chExt cx="0" cy="0"/>
        </a:xfrm>
      </p:grpSpPr>
      <p:sp>
        <p:nvSpPr>
          <p:cNvPr id="27" name="Shape 27"/>
          <p:cNvSpPr txBox="1"/>
          <p:nvPr>
            <p:ph type="title"/>
          </p:nvPr>
        </p:nvSpPr>
        <p:spPr>
          <a:xfrm>
            <a:off x="0" y="0"/>
            <a:ext cx="9905998" cy="100213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8" name="Shape 28"/>
          <p:cNvSpPr txBox="1"/>
          <p:nvPr>
            <p:ph idx="1" type="body"/>
          </p:nvPr>
        </p:nvSpPr>
        <p:spPr>
          <a:xfrm>
            <a:off x="323391" y="1494765"/>
            <a:ext cx="9582607" cy="4643751"/>
          </a:xfrm>
          <a:prstGeom prst="rect">
            <a:avLst/>
          </a:prstGeom>
          <a:noFill/>
          <a:ln>
            <a:noFill/>
          </a:ln>
        </p:spPr>
        <p:txBody>
          <a:bodyPr anchorCtr="0" anchor="t" bIns="91425" lIns="91425" rIns="91425" tIns="91425"/>
          <a:lstStyle>
            <a:lvl1pPr indent="-26488" lvl="0" marL="166189" marR="0" rtl="0" algn="l">
              <a:lnSpc>
                <a:spcPct val="90000"/>
              </a:lnSpc>
              <a:spcBef>
                <a:spcPts val="0"/>
              </a:spcBef>
              <a:spcAft>
                <a:spcPts val="600"/>
              </a:spcAft>
              <a:buClr>
                <a:schemeClr val="accent5"/>
              </a:buClr>
              <a:buSzPct val="100000"/>
              <a:buFont typeface="Noto Sans Symbols"/>
              <a:buChar char="▪"/>
              <a:defRPr b="0" i="0" sz="2200" u="none" cap="none" strike="noStrike">
                <a:solidFill>
                  <a:srgbClr val="484848"/>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199924" lvl="4" marL="1609624" marR="0" rtl="0" algn="l">
              <a:spcBef>
                <a:spcPts val="0"/>
              </a:spcBef>
              <a:buClr>
                <a:srgbClr val="B1B1B1"/>
              </a:buClr>
              <a:buFont typeface="Arial"/>
              <a:buNone/>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able of Content">
    <p:spTree>
      <p:nvGrpSpPr>
        <p:cNvPr id="29" name="Shape 29"/>
        <p:cNvGrpSpPr/>
        <p:nvPr/>
      </p:nvGrpSpPr>
      <p:grpSpPr>
        <a:xfrm>
          <a:off x="0" y="0"/>
          <a:ext cx="0" cy="0"/>
          <a:chOff x="0" y="0"/>
          <a:chExt cx="0" cy="0"/>
        </a:xfrm>
      </p:grpSpPr>
      <p:sp>
        <p:nvSpPr>
          <p:cNvPr id="30" name="Shape 30"/>
          <p:cNvSpPr/>
          <p:nvPr/>
        </p:nvSpPr>
        <p:spPr>
          <a:xfrm flipH="1">
            <a:off x="0" y="0"/>
            <a:ext cx="3981399" cy="6858000"/>
          </a:xfrm>
          <a:custGeom>
            <a:pathLst>
              <a:path extrusionOk="0" h="120000" w="120000">
                <a:moveTo>
                  <a:pt x="12176" y="0"/>
                </a:moveTo>
                <a:lnTo>
                  <a:pt x="12176" y="19549"/>
                </a:lnTo>
                <a:cubicBezTo>
                  <a:pt x="12176" y="24855"/>
                  <a:pt x="10083" y="29599"/>
                  <a:pt x="5706" y="33363"/>
                </a:cubicBezTo>
                <a:cubicBezTo>
                  <a:pt x="4092" y="34630"/>
                  <a:pt x="2188" y="35455"/>
                  <a:pt x="0" y="36721"/>
                </a:cubicBezTo>
                <a:cubicBezTo>
                  <a:pt x="762" y="37163"/>
                  <a:pt x="1425" y="37558"/>
                  <a:pt x="2093" y="37833"/>
                </a:cubicBezTo>
                <a:cubicBezTo>
                  <a:pt x="9036" y="41752"/>
                  <a:pt x="12176" y="47500"/>
                  <a:pt x="12176" y="54730"/>
                </a:cubicBezTo>
                <a:lnTo>
                  <a:pt x="12176" y="119999"/>
                </a:lnTo>
                <a:lnTo>
                  <a:pt x="120000" y="119999"/>
                </a:lnTo>
                <a:lnTo>
                  <a:pt x="120000" y="167"/>
                </a:lnTo>
                <a:lnTo>
                  <a:pt x="12176" y="0"/>
                </a:lnTo>
                <a:close/>
              </a:path>
            </a:pathLst>
          </a:custGeom>
          <a:solidFill>
            <a:schemeClr val="accent5"/>
          </a:solidFill>
          <a:ln>
            <a:noFill/>
          </a:ln>
        </p:spPr>
        <p:txBody>
          <a:bodyPr anchorCtr="0" anchor="t" bIns="45700" lIns="91425" rIns="91425" tIns="45700">
            <a:noAutofit/>
          </a:bodyPr>
          <a:lstStyle/>
          <a:p>
            <a:pPr indent="0" lvl="0" marL="0" marR="0" rtl="0" algn="ctr">
              <a:lnSpc>
                <a:spcPct val="85000"/>
              </a:lnSpc>
              <a:spcBef>
                <a:spcPts val="0"/>
              </a:spcBef>
              <a:spcAft>
                <a:spcPts val="0"/>
              </a:spcAft>
              <a:buNone/>
            </a:pPr>
            <a:r>
              <a:t/>
            </a:r>
            <a:endParaRPr b="1" sz="2000">
              <a:solidFill>
                <a:schemeClr val="lt2"/>
              </a:solidFill>
              <a:latin typeface="Arial"/>
              <a:ea typeface="Arial"/>
              <a:cs typeface="Arial"/>
              <a:sym typeface="Arial"/>
            </a:endParaRPr>
          </a:p>
        </p:txBody>
      </p:sp>
      <p:sp>
        <p:nvSpPr>
          <p:cNvPr id="31" name="Shape 31"/>
          <p:cNvSpPr txBox="1"/>
          <p:nvPr>
            <p:ph type="title"/>
          </p:nvPr>
        </p:nvSpPr>
        <p:spPr>
          <a:xfrm>
            <a:off x="314326" y="962025"/>
            <a:ext cx="3124199" cy="2248139"/>
          </a:xfrm>
          <a:prstGeom prst="rect">
            <a:avLst/>
          </a:prstGeom>
          <a:noFill/>
          <a:ln>
            <a:noFill/>
          </a:ln>
        </p:spPr>
        <p:txBody>
          <a:bodyPr anchorCtr="0" anchor="ctr" bIns="91425" lIns="91425" rIns="91425" tIns="91425"/>
          <a:lstStyle>
            <a:lvl1pPr indent="0" lvl="0" marL="0" marR="0" rtl="0" algn="l">
              <a:lnSpc>
                <a:spcPct val="85000"/>
              </a:lnSpc>
              <a:spcBef>
                <a:spcPts val="0"/>
              </a:spcBef>
              <a:buClr>
                <a:srgbClr val="C1EFFE"/>
              </a:buClr>
              <a:buFont typeface="Arial"/>
              <a:buNone/>
              <a:defRPr b="1" i="0" sz="4000" u="none" cap="none" strike="noStrike">
                <a:solidFill>
                  <a:srgbClr val="C1EFFE"/>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4140000" y="1512000"/>
            <a:ext cx="5256213" cy="4787999"/>
          </a:xfrm>
          <a:prstGeom prst="rect">
            <a:avLst/>
          </a:prstGeom>
          <a:noFill/>
          <a:ln>
            <a:noFill/>
          </a:ln>
        </p:spPr>
        <p:txBody>
          <a:bodyPr anchorCtr="0" anchor="t" bIns="91425" lIns="91425" rIns="91425" tIns="91425"/>
          <a:lstStyle>
            <a:lvl1pPr indent="-26488" lvl="0" marL="166189" marR="0" rtl="0" algn="l">
              <a:lnSpc>
                <a:spcPct val="90000"/>
              </a:lnSpc>
              <a:spcBef>
                <a:spcPts val="0"/>
              </a:spcBef>
              <a:spcAft>
                <a:spcPts val="600"/>
              </a:spcAft>
              <a:buClr>
                <a:schemeClr val="accent5"/>
              </a:buClr>
              <a:buSzPct val="100000"/>
              <a:buFont typeface="Noto Sans Symbols"/>
              <a:buChar char="▪"/>
              <a:defRPr b="0" i="0" sz="2200" u="none" cap="none" strike="noStrike">
                <a:solidFill>
                  <a:srgbClr val="484848"/>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0" y="0"/>
            <a:ext cx="9905998" cy="100213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amp; Heading">
    <p:spTree>
      <p:nvGrpSpPr>
        <p:cNvPr id="35" name="Shape 35"/>
        <p:cNvGrpSpPr/>
        <p:nvPr/>
      </p:nvGrpSpPr>
      <p:grpSpPr>
        <a:xfrm>
          <a:off x="0" y="0"/>
          <a:ext cx="0" cy="0"/>
          <a:chOff x="0" y="0"/>
          <a:chExt cx="0" cy="0"/>
        </a:xfrm>
      </p:grpSpPr>
      <p:sp>
        <p:nvSpPr>
          <p:cNvPr id="36" name="Shape 36"/>
          <p:cNvSpPr txBox="1"/>
          <p:nvPr>
            <p:ph type="title"/>
          </p:nvPr>
        </p:nvSpPr>
        <p:spPr>
          <a:xfrm>
            <a:off x="0" y="0"/>
            <a:ext cx="9905998" cy="100213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323391" y="2111956"/>
            <a:ext cx="9582607" cy="4026560"/>
          </a:xfrm>
          <a:prstGeom prst="rect">
            <a:avLst/>
          </a:prstGeom>
          <a:noFill/>
          <a:ln>
            <a:noFill/>
          </a:ln>
        </p:spPr>
        <p:txBody>
          <a:bodyPr anchorCtr="0" anchor="t" bIns="91425" lIns="91425" rIns="91425" tIns="91425"/>
          <a:lstStyle>
            <a:lvl1pPr indent="-26488" lvl="0" marL="166189" marR="0" rtl="0" algn="l">
              <a:lnSpc>
                <a:spcPct val="90000"/>
              </a:lnSpc>
              <a:spcBef>
                <a:spcPts val="0"/>
              </a:spcBef>
              <a:spcAft>
                <a:spcPts val="600"/>
              </a:spcAft>
              <a:buClr>
                <a:schemeClr val="accent5"/>
              </a:buClr>
              <a:buSzPct val="100000"/>
              <a:buFont typeface="Noto Sans Symbols"/>
              <a:buChar char="▪"/>
              <a:defRPr b="0" i="0" sz="2200" u="none" cap="none" strike="noStrike">
                <a:solidFill>
                  <a:srgbClr val="484848"/>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8" name="Shape 38"/>
          <p:cNvSpPr txBox="1"/>
          <p:nvPr>
            <p:ph idx="2" type="body"/>
          </p:nvPr>
        </p:nvSpPr>
        <p:spPr>
          <a:xfrm>
            <a:off x="323487" y="1495446"/>
            <a:ext cx="9598643" cy="643612"/>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600"/>
              </a:spcAft>
              <a:buClr>
                <a:schemeClr val="accent5"/>
              </a:buClr>
              <a:buFont typeface="Noto Sans Symbols"/>
              <a:buNone/>
              <a:defRPr b="1" i="0" sz="2200" u="none" cap="none" strike="noStrike">
                <a:solidFill>
                  <a:schemeClr val="accent2"/>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s">
    <p:spTree>
      <p:nvGrpSpPr>
        <p:cNvPr id="39" name="Shape 39"/>
        <p:cNvGrpSpPr/>
        <p:nvPr/>
      </p:nvGrpSpPr>
      <p:grpSpPr>
        <a:xfrm>
          <a:off x="0" y="0"/>
          <a:ext cx="0" cy="0"/>
          <a:chOff x="0" y="0"/>
          <a:chExt cx="0" cy="0"/>
        </a:xfrm>
      </p:grpSpPr>
      <p:sp>
        <p:nvSpPr>
          <p:cNvPr id="40" name="Shape 40"/>
          <p:cNvSpPr txBox="1"/>
          <p:nvPr>
            <p:ph type="title"/>
          </p:nvPr>
        </p:nvSpPr>
        <p:spPr>
          <a:xfrm>
            <a:off x="0" y="0"/>
            <a:ext cx="9905998" cy="100213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1" name="Shape 41"/>
          <p:cNvSpPr txBox="1"/>
          <p:nvPr>
            <p:ph idx="1" type="body"/>
          </p:nvPr>
        </p:nvSpPr>
        <p:spPr>
          <a:xfrm>
            <a:off x="314709" y="1533438"/>
            <a:ext cx="4502137" cy="4715504"/>
          </a:xfrm>
          <a:prstGeom prst="rect">
            <a:avLst/>
          </a:prstGeom>
          <a:noFill/>
          <a:ln>
            <a:noFill/>
          </a:ln>
        </p:spPr>
        <p:txBody>
          <a:bodyPr anchorCtr="0" anchor="t" bIns="91425" lIns="91425" rIns="91425" tIns="91425"/>
          <a:lstStyle>
            <a:lvl1pPr indent="-39188" lvl="0" marL="166189" marR="0" rtl="0" algn="l">
              <a:lnSpc>
                <a:spcPct val="90000"/>
              </a:lnSpc>
              <a:spcBef>
                <a:spcPts val="0"/>
              </a:spcBef>
              <a:spcAft>
                <a:spcPts val="600"/>
              </a:spcAft>
              <a:buClr>
                <a:schemeClr val="accent5"/>
              </a:buClr>
              <a:buSzPct val="100000"/>
              <a:buFont typeface="Noto Sans Symbols"/>
              <a:buChar char="▪"/>
              <a:defRPr b="0" i="0" sz="2000" u="none" cap="none" strike="noStrike">
                <a:solidFill>
                  <a:srgbClr val="484848"/>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2" name="Shape 42"/>
          <p:cNvSpPr txBox="1"/>
          <p:nvPr>
            <p:ph idx="2" type="body"/>
          </p:nvPr>
        </p:nvSpPr>
        <p:spPr>
          <a:xfrm>
            <a:off x="5022837" y="1533440"/>
            <a:ext cx="4502137" cy="4725584"/>
          </a:xfrm>
          <a:prstGeom prst="rect">
            <a:avLst/>
          </a:prstGeom>
          <a:noFill/>
          <a:ln>
            <a:noFill/>
          </a:ln>
        </p:spPr>
        <p:txBody>
          <a:bodyPr anchorCtr="0" anchor="t" bIns="91425" lIns="91425" rIns="91425" tIns="91425"/>
          <a:lstStyle>
            <a:lvl1pPr indent="-39188" lvl="0" marL="166189" marR="0" rtl="0" algn="l">
              <a:lnSpc>
                <a:spcPct val="90000"/>
              </a:lnSpc>
              <a:spcBef>
                <a:spcPts val="0"/>
              </a:spcBef>
              <a:spcAft>
                <a:spcPts val="600"/>
              </a:spcAft>
              <a:buClr>
                <a:schemeClr val="accent5"/>
              </a:buClr>
              <a:buSzPct val="100000"/>
              <a:buFont typeface="Noto Sans Symbols"/>
              <a:buChar char="▪"/>
              <a:defRPr b="0" i="0" sz="2000" u="none" cap="none" strike="noStrike">
                <a:solidFill>
                  <a:srgbClr val="484848"/>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 Contents &amp; Headings">
    <p:spTree>
      <p:nvGrpSpPr>
        <p:cNvPr id="43" name="Shape 43"/>
        <p:cNvGrpSpPr/>
        <p:nvPr/>
      </p:nvGrpSpPr>
      <p:grpSpPr>
        <a:xfrm>
          <a:off x="0" y="0"/>
          <a:ext cx="0" cy="0"/>
          <a:chOff x="0" y="0"/>
          <a:chExt cx="0" cy="0"/>
        </a:xfrm>
      </p:grpSpPr>
      <p:sp>
        <p:nvSpPr>
          <p:cNvPr id="44" name="Shape 44"/>
          <p:cNvSpPr txBox="1"/>
          <p:nvPr>
            <p:ph type="title"/>
          </p:nvPr>
        </p:nvSpPr>
        <p:spPr>
          <a:xfrm>
            <a:off x="0" y="0"/>
            <a:ext cx="9905998" cy="100213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314709" y="2206952"/>
            <a:ext cx="4502137" cy="4041989"/>
          </a:xfrm>
          <a:prstGeom prst="rect">
            <a:avLst/>
          </a:prstGeom>
          <a:noFill/>
          <a:ln>
            <a:noFill/>
          </a:ln>
        </p:spPr>
        <p:txBody>
          <a:bodyPr anchorCtr="0" anchor="t" bIns="91425" lIns="91425" rIns="91425" tIns="91425"/>
          <a:lstStyle>
            <a:lvl1pPr indent="-51888" lvl="0" marL="166189" marR="0" rtl="0" algn="l">
              <a:lnSpc>
                <a:spcPct val="90000"/>
              </a:lnSpc>
              <a:spcBef>
                <a:spcPts val="0"/>
              </a:spcBef>
              <a:spcAft>
                <a:spcPts val="600"/>
              </a:spcAft>
              <a:buClr>
                <a:schemeClr val="accent5"/>
              </a:buClr>
              <a:buSzPct val="100000"/>
              <a:buFont typeface="Noto Sans Symbols"/>
              <a:buChar char="▪"/>
              <a:defRPr b="0" i="0" sz="1800" u="none" cap="none" strike="noStrike">
                <a:solidFill>
                  <a:srgbClr val="484848"/>
                </a:solidFill>
                <a:latin typeface="Arial"/>
                <a:ea typeface="Arial"/>
                <a:cs typeface="Arial"/>
                <a:sym typeface="Arial"/>
              </a:defRPr>
            </a:lvl1pPr>
            <a:lvl2pPr indent="-88900" lvl="1" marL="355600" marR="0" rtl="0" algn="l">
              <a:lnSpc>
                <a:spcPct val="90000"/>
              </a:lnSpc>
              <a:spcBef>
                <a:spcPts val="0"/>
              </a:spcBef>
              <a:spcAft>
                <a:spcPts val="600"/>
              </a:spcAft>
              <a:buClr>
                <a:schemeClr val="accent3"/>
              </a:buClr>
              <a:buSzPct val="100000"/>
              <a:buFont typeface="Noto Sans Symbols"/>
              <a:buChar char="▪"/>
              <a:defRPr b="0" i="0" sz="1600" u="none" cap="none" strike="noStrike">
                <a:solidFill>
                  <a:srgbClr val="484848"/>
                </a:solidFill>
                <a:latin typeface="Arial"/>
                <a:ea typeface="Arial"/>
                <a:cs typeface="Arial"/>
                <a:sym typeface="Arial"/>
              </a:defRPr>
            </a:lvl2pPr>
            <a:lvl3pPr indent="-79375" lvl="2" marL="536575" marR="0" rtl="0" algn="l">
              <a:lnSpc>
                <a:spcPct val="90000"/>
              </a:lnSpc>
              <a:spcBef>
                <a:spcPts val="0"/>
              </a:spcBef>
              <a:spcAft>
                <a:spcPts val="600"/>
              </a:spcAft>
              <a:buClr>
                <a:schemeClr val="accent2"/>
              </a:buClr>
              <a:buSzPct val="100000"/>
              <a:buFont typeface="Arial"/>
              <a:buChar char="•"/>
              <a:defRPr b="0" i="0" sz="1400" u="none" cap="none" strike="noStrike">
                <a:solidFill>
                  <a:srgbClr val="484848"/>
                </a:solidFill>
                <a:latin typeface="Arial"/>
                <a:ea typeface="Arial"/>
                <a:cs typeface="Arial"/>
                <a:sym typeface="Arial"/>
              </a:defRPr>
            </a:lvl3pPr>
            <a:lvl4pPr indent="-88900" lvl="3" marL="711200" marR="0" rtl="0" algn="l">
              <a:lnSpc>
                <a:spcPct val="90000"/>
              </a:lnSpc>
              <a:spcBef>
                <a:spcPts val="0"/>
              </a:spcBef>
              <a:spcAft>
                <a:spcPts val="600"/>
              </a:spcAft>
              <a:buClr>
                <a:schemeClr val="lt2"/>
              </a:buClr>
              <a:buSzPct val="100000"/>
              <a:buFont typeface="Arial"/>
              <a:buChar char="–"/>
              <a:defRPr b="0" i="0" sz="12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6" name="Shape 46"/>
          <p:cNvSpPr txBox="1"/>
          <p:nvPr>
            <p:ph idx="2" type="body"/>
          </p:nvPr>
        </p:nvSpPr>
        <p:spPr>
          <a:xfrm>
            <a:off x="5022837" y="2208393"/>
            <a:ext cx="4502137" cy="4050629"/>
          </a:xfrm>
          <a:prstGeom prst="rect">
            <a:avLst/>
          </a:prstGeom>
          <a:noFill/>
          <a:ln>
            <a:noFill/>
          </a:ln>
        </p:spPr>
        <p:txBody>
          <a:bodyPr anchorCtr="0" anchor="t" bIns="91425" lIns="91425" rIns="91425" tIns="91425"/>
          <a:lstStyle>
            <a:lvl1pPr indent="-51888" lvl="0" marL="166189" marR="0" rtl="0" algn="l">
              <a:lnSpc>
                <a:spcPct val="90000"/>
              </a:lnSpc>
              <a:spcBef>
                <a:spcPts val="0"/>
              </a:spcBef>
              <a:spcAft>
                <a:spcPts val="600"/>
              </a:spcAft>
              <a:buClr>
                <a:schemeClr val="accent5"/>
              </a:buClr>
              <a:buSzPct val="100000"/>
              <a:buFont typeface="Noto Sans Symbols"/>
              <a:buChar char="▪"/>
              <a:defRPr b="0" i="0" sz="1800" u="none" cap="none" strike="noStrike">
                <a:solidFill>
                  <a:srgbClr val="484848"/>
                </a:solidFill>
                <a:latin typeface="Arial"/>
                <a:ea typeface="Arial"/>
                <a:cs typeface="Arial"/>
                <a:sym typeface="Arial"/>
              </a:defRPr>
            </a:lvl1pPr>
            <a:lvl2pPr indent="-88900" lvl="1" marL="355600" marR="0" rtl="0" algn="l">
              <a:lnSpc>
                <a:spcPct val="90000"/>
              </a:lnSpc>
              <a:spcBef>
                <a:spcPts val="0"/>
              </a:spcBef>
              <a:spcAft>
                <a:spcPts val="600"/>
              </a:spcAft>
              <a:buClr>
                <a:schemeClr val="accent3"/>
              </a:buClr>
              <a:buSzPct val="100000"/>
              <a:buFont typeface="Noto Sans Symbols"/>
              <a:buChar char="▪"/>
              <a:defRPr b="0" i="0" sz="1600" u="none" cap="none" strike="noStrike">
                <a:solidFill>
                  <a:srgbClr val="484848"/>
                </a:solidFill>
                <a:latin typeface="Arial"/>
                <a:ea typeface="Arial"/>
                <a:cs typeface="Arial"/>
                <a:sym typeface="Arial"/>
              </a:defRPr>
            </a:lvl2pPr>
            <a:lvl3pPr indent="-79375" lvl="2" marL="536575" marR="0" rtl="0" algn="l">
              <a:lnSpc>
                <a:spcPct val="90000"/>
              </a:lnSpc>
              <a:spcBef>
                <a:spcPts val="0"/>
              </a:spcBef>
              <a:spcAft>
                <a:spcPts val="600"/>
              </a:spcAft>
              <a:buClr>
                <a:schemeClr val="accent2"/>
              </a:buClr>
              <a:buSzPct val="100000"/>
              <a:buFont typeface="Arial"/>
              <a:buChar char="•"/>
              <a:defRPr b="0" i="0" sz="1400" u="none" cap="none" strike="noStrike">
                <a:solidFill>
                  <a:srgbClr val="484848"/>
                </a:solidFill>
                <a:latin typeface="Arial"/>
                <a:ea typeface="Arial"/>
                <a:cs typeface="Arial"/>
                <a:sym typeface="Arial"/>
              </a:defRPr>
            </a:lvl3pPr>
            <a:lvl4pPr indent="-88900" lvl="3" marL="711200" marR="0" rtl="0" algn="l">
              <a:lnSpc>
                <a:spcPct val="90000"/>
              </a:lnSpc>
              <a:spcBef>
                <a:spcPts val="0"/>
              </a:spcBef>
              <a:spcAft>
                <a:spcPts val="600"/>
              </a:spcAft>
              <a:buClr>
                <a:schemeClr val="lt2"/>
              </a:buClr>
              <a:buSzPct val="100000"/>
              <a:buFont typeface="Arial"/>
              <a:buChar char="–"/>
              <a:defRPr b="0" i="0" sz="12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7" name="Shape 47"/>
          <p:cNvSpPr txBox="1"/>
          <p:nvPr>
            <p:ph idx="3" type="body"/>
          </p:nvPr>
        </p:nvSpPr>
        <p:spPr>
          <a:xfrm>
            <a:off x="314710" y="1542648"/>
            <a:ext cx="4502137" cy="653033"/>
          </a:xfrm>
          <a:prstGeom prst="rect">
            <a:avLst/>
          </a:prstGeom>
          <a:noFill/>
          <a:ln>
            <a:noFill/>
          </a:ln>
        </p:spPr>
        <p:txBody>
          <a:bodyPr anchorCtr="0" anchor="ctr" bIns="91425" lIns="91425" rIns="91425" tIns="91425"/>
          <a:lstStyle>
            <a:lvl1pPr indent="-166189" lvl="0" marL="166189" marR="0" rtl="0" algn="ctr">
              <a:lnSpc>
                <a:spcPct val="90000"/>
              </a:lnSpc>
              <a:spcBef>
                <a:spcPts val="0"/>
              </a:spcBef>
              <a:spcAft>
                <a:spcPts val="600"/>
              </a:spcAft>
              <a:buClr>
                <a:schemeClr val="accent5"/>
              </a:buClr>
              <a:buFont typeface="Noto Sans Symbols"/>
              <a:buNone/>
              <a:defRPr b="1" i="0" sz="2200" u="none" cap="none" strike="noStrike">
                <a:solidFill>
                  <a:srgbClr val="514A45"/>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199924" lvl="4" marL="1609624" marR="0" rtl="0" algn="l">
              <a:spcBef>
                <a:spcPts val="0"/>
              </a:spcBef>
              <a:buClr>
                <a:srgbClr val="B1B1B1"/>
              </a:buClr>
              <a:buFont typeface="Arial"/>
              <a:buNone/>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8" name="Shape 48"/>
          <p:cNvSpPr txBox="1"/>
          <p:nvPr>
            <p:ph idx="4" type="body"/>
          </p:nvPr>
        </p:nvSpPr>
        <p:spPr>
          <a:xfrm>
            <a:off x="5023144" y="1533438"/>
            <a:ext cx="4502137" cy="653033"/>
          </a:xfrm>
          <a:prstGeom prst="rect">
            <a:avLst/>
          </a:prstGeom>
          <a:noFill/>
          <a:ln>
            <a:noFill/>
          </a:ln>
        </p:spPr>
        <p:txBody>
          <a:bodyPr anchorCtr="0" anchor="ctr" bIns="91425" lIns="91425" rIns="91425" tIns="91425"/>
          <a:lstStyle>
            <a:lvl1pPr indent="-166189" lvl="0" marL="166189" marR="0" rtl="0" algn="ctr">
              <a:lnSpc>
                <a:spcPct val="90000"/>
              </a:lnSpc>
              <a:spcBef>
                <a:spcPts val="0"/>
              </a:spcBef>
              <a:spcAft>
                <a:spcPts val="600"/>
              </a:spcAft>
              <a:buClr>
                <a:schemeClr val="accent5"/>
              </a:buClr>
              <a:buFont typeface="Noto Sans Symbols"/>
              <a:buNone/>
              <a:defRPr b="1" i="0" sz="2200" u="none" cap="none" strike="noStrike">
                <a:solidFill>
                  <a:srgbClr val="514A45"/>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4 Contents">
    <p:spTree>
      <p:nvGrpSpPr>
        <p:cNvPr id="49" name="Shape 49"/>
        <p:cNvGrpSpPr/>
        <p:nvPr/>
      </p:nvGrpSpPr>
      <p:grpSpPr>
        <a:xfrm>
          <a:off x="0" y="0"/>
          <a:ext cx="0" cy="0"/>
          <a:chOff x="0" y="0"/>
          <a:chExt cx="0" cy="0"/>
        </a:xfrm>
      </p:grpSpPr>
      <p:sp>
        <p:nvSpPr>
          <p:cNvPr id="50" name="Shape 50"/>
          <p:cNvSpPr txBox="1"/>
          <p:nvPr>
            <p:ph type="title"/>
          </p:nvPr>
        </p:nvSpPr>
        <p:spPr>
          <a:xfrm>
            <a:off x="0" y="0"/>
            <a:ext cx="9905998" cy="100213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1" name="Shape 51"/>
          <p:cNvSpPr txBox="1"/>
          <p:nvPr>
            <p:ph idx="1" type="body"/>
          </p:nvPr>
        </p:nvSpPr>
        <p:spPr>
          <a:xfrm>
            <a:off x="237533" y="1436915"/>
            <a:ext cx="4645913" cy="518130"/>
          </a:xfrm>
          <a:prstGeom prst="rect">
            <a:avLst/>
          </a:prstGeom>
          <a:solidFill>
            <a:schemeClr val="accent2"/>
          </a:solidFill>
          <a:ln cap="flat" cmpd="sng" w="25400">
            <a:solidFill>
              <a:schemeClr val="dk1"/>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91425" lIns="91425" rIns="91425" tIns="91425"/>
          <a:lstStyle>
            <a:lvl1pPr indent="0" lvl="0" marL="0" marR="0" rtl="0" algn="ctr">
              <a:lnSpc>
                <a:spcPct val="85000"/>
              </a:lnSpc>
              <a:spcBef>
                <a:spcPts val="0"/>
              </a:spcBef>
              <a:spcAft>
                <a:spcPts val="0"/>
              </a:spcAft>
              <a:buClr>
                <a:schemeClr val="accent5"/>
              </a:buClr>
              <a:buFont typeface="Noto Sans Symbols"/>
              <a:buNone/>
              <a:defRPr b="1" i="0" sz="1600" u="none" cap="none" strike="noStrike">
                <a:solidFill>
                  <a:srgbClr val="FBE3CF"/>
                </a:solidFill>
                <a:latin typeface="Arial"/>
                <a:ea typeface="Arial"/>
                <a:cs typeface="Arial"/>
                <a:sym typeface="Arial"/>
              </a:defRPr>
            </a:lvl1pPr>
            <a:lvl2pPr indent="0" lvl="1" marL="457200" marR="0" rtl="0" algn="l">
              <a:lnSpc>
                <a:spcPct val="90000"/>
              </a:lnSpc>
              <a:spcBef>
                <a:spcPts val="0"/>
              </a:spcBef>
              <a:spcAft>
                <a:spcPts val="600"/>
              </a:spcAft>
              <a:buClr>
                <a:schemeClr val="accent3"/>
              </a:buClr>
              <a:buFont typeface="Noto Sans Symbols"/>
              <a:buNone/>
              <a:defRPr b="1" i="0" sz="2000" u="none" cap="none" strike="noStrike">
                <a:solidFill>
                  <a:srgbClr val="484848"/>
                </a:solidFill>
                <a:latin typeface="Arial"/>
                <a:ea typeface="Arial"/>
                <a:cs typeface="Arial"/>
                <a:sym typeface="Arial"/>
              </a:defRPr>
            </a:lvl2pPr>
            <a:lvl3pPr indent="0" lvl="2" marL="914400" marR="0" rtl="0" algn="l">
              <a:lnSpc>
                <a:spcPct val="90000"/>
              </a:lnSpc>
              <a:spcBef>
                <a:spcPts val="0"/>
              </a:spcBef>
              <a:spcAft>
                <a:spcPts val="600"/>
              </a:spcAft>
              <a:buClr>
                <a:schemeClr val="accent2"/>
              </a:buClr>
              <a:buFont typeface="Arial"/>
              <a:buNone/>
              <a:defRPr b="1" i="0" sz="1800" u="none" cap="none" strike="noStrike">
                <a:solidFill>
                  <a:srgbClr val="484848"/>
                </a:solidFill>
                <a:latin typeface="Arial"/>
                <a:ea typeface="Arial"/>
                <a:cs typeface="Arial"/>
                <a:sym typeface="Arial"/>
              </a:defRPr>
            </a:lvl3pPr>
            <a:lvl4pPr indent="0" lvl="3" marL="1371600" marR="0" rtl="0" algn="l">
              <a:lnSpc>
                <a:spcPct val="90000"/>
              </a:lnSpc>
              <a:spcBef>
                <a:spcPts val="0"/>
              </a:spcBef>
              <a:spcAft>
                <a:spcPts val="600"/>
              </a:spcAft>
              <a:buClr>
                <a:schemeClr val="lt2"/>
              </a:buClr>
              <a:buFont typeface="Arial"/>
              <a:buNone/>
              <a:defRPr b="1" i="0" sz="1600" u="none" cap="none" strike="noStrike">
                <a:solidFill>
                  <a:srgbClr val="484848"/>
                </a:solidFill>
                <a:latin typeface="Arial"/>
                <a:ea typeface="Arial"/>
                <a:cs typeface="Arial"/>
                <a:sym typeface="Arial"/>
              </a:defRPr>
            </a:lvl4pPr>
            <a:lvl5pPr indent="0" lvl="4" marL="1828800" marR="0" rtl="0" algn="l">
              <a:spcBef>
                <a:spcPts val="0"/>
              </a:spcBef>
              <a:buClr>
                <a:srgbClr val="B1B1B1"/>
              </a:buClr>
              <a:buFont typeface="Arial"/>
              <a:buNone/>
              <a:defRPr b="1" i="0" sz="1600" u="none" cap="none" strike="noStrike">
                <a:solidFill>
                  <a:srgbClr val="494949"/>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2" name="Shape 52"/>
          <p:cNvSpPr txBox="1"/>
          <p:nvPr>
            <p:ph idx="2" type="body"/>
          </p:nvPr>
        </p:nvSpPr>
        <p:spPr>
          <a:xfrm>
            <a:off x="237533" y="1902608"/>
            <a:ext cx="4645913" cy="1861868"/>
          </a:xfrm>
          <a:prstGeom prst="rect">
            <a:avLst/>
          </a:prstGeom>
          <a:solidFill>
            <a:schemeClr val="lt1"/>
          </a:solidFill>
          <a:ln cap="flat" cmpd="sng" w="25400">
            <a:solidFill>
              <a:schemeClr val="dk1"/>
            </a:solidFill>
            <a:prstDash val="solid"/>
            <a:round/>
            <a:headEnd len="med" w="med" type="none"/>
            <a:tailEnd len="med" w="med" type="none"/>
          </a:ln>
        </p:spPr>
        <p:txBody>
          <a:bodyPr anchorCtr="0" anchor="t" bIns="91425" lIns="91425" rIns="91425" tIns="91425"/>
          <a:lstStyle>
            <a:lvl1pPr indent="-77288" lvl="0" marL="166189" marR="0" rtl="0" algn="l">
              <a:lnSpc>
                <a:spcPct val="90000"/>
              </a:lnSpc>
              <a:spcBef>
                <a:spcPts val="0"/>
              </a:spcBef>
              <a:spcAft>
                <a:spcPts val="600"/>
              </a:spcAft>
              <a:buClr>
                <a:schemeClr val="accent5"/>
              </a:buClr>
              <a:buSzPct val="100000"/>
              <a:buFont typeface="Noto Sans Symbols"/>
              <a:buChar char="▪"/>
              <a:defRPr b="0" i="0" sz="1400" u="none" cap="none" strike="noStrike">
                <a:solidFill>
                  <a:srgbClr val="484848"/>
                </a:solidFill>
                <a:latin typeface="Arial"/>
                <a:ea typeface="Arial"/>
                <a:cs typeface="Arial"/>
                <a:sym typeface="Arial"/>
              </a:defRPr>
            </a:lvl1pPr>
            <a:lvl2pPr indent="-101600" lvl="1" marL="355600" marR="0" rtl="0" algn="l">
              <a:lnSpc>
                <a:spcPct val="90000"/>
              </a:lnSpc>
              <a:spcBef>
                <a:spcPts val="0"/>
              </a:spcBef>
              <a:spcAft>
                <a:spcPts val="600"/>
              </a:spcAft>
              <a:buClr>
                <a:schemeClr val="accent3"/>
              </a:buClr>
              <a:buSzPct val="100000"/>
              <a:buFont typeface="Noto Sans Symbols"/>
              <a:buChar char="▪"/>
              <a:defRPr b="0" i="0" sz="1400" u="none" cap="none" strike="noStrike">
                <a:solidFill>
                  <a:srgbClr val="484848"/>
                </a:solidFill>
                <a:latin typeface="Arial"/>
                <a:ea typeface="Arial"/>
                <a:cs typeface="Arial"/>
                <a:sym typeface="Arial"/>
              </a:defRPr>
            </a:lvl2pPr>
            <a:lvl3pPr indent="-92075" lvl="2" marL="536575" marR="0" rtl="0" algn="l">
              <a:lnSpc>
                <a:spcPct val="90000"/>
              </a:lnSpc>
              <a:spcBef>
                <a:spcPts val="0"/>
              </a:spcBef>
              <a:spcAft>
                <a:spcPts val="600"/>
              </a:spcAft>
              <a:buClr>
                <a:schemeClr val="accent2"/>
              </a:buClr>
              <a:buSzPct val="100000"/>
              <a:buFont typeface="Arial"/>
              <a:buChar char="•"/>
              <a:defRPr b="0" i="0" sz="1200" u="none" cap="none" strike="noStrike">
                <a:solidFill>
                  <a:srgbClr val="484848"/>
                </a:solidFill>
                <a:latin typeface="Arial"/>
                <a:ea typeface="Arial"/>
                <a:cs typeface="Arial"/>
                <a:sym typeface="Arial"/>
              </a:defRPr>
            </a:lvl3pPr>
            <a:lvl4pPr indent="-95250" lvl="3" marL="711200" marR="0" rtl="0" algn="l">
              <a:lnSpc>
                <a:spcPct val="90000"/>
              </a:lnSpc>
              <a:spcBef>
                <a:spcPts val="0"/>
              </a:spcBef>
              <a:spcAft>
                <a:spcPts val="600"/>
              </a:spcAft>
              <a:buClr>
                <a:schemeClr val="lt2"/>
              </a:buClr>
              <a:buSzPct val="100000"/>
              <a:buFont typeface="Arial"/>
              <a:buChar char="–"/>
              <a:defRPr b="0" i="0" sz="1100" u="none" cap="none" strike="noStrike">
                <a:solidFill>
                  <a:srgbClr val="484848"/>
                </a:solidFill>
                <a:latin typeface="Arial"/>
                <a:ea typeface="Arial"/>
                <a:cs typeface="Arial"/>
                <a:sym typeface="Arial"/>
              </a:defRPr>
            </a:lvl4pPr>
            <a:lvl5pPr indent="-123724" lvl="4" marL="1609624" marR="0" rtl="0" algn="l">
              <a:spcBef>
                <a:spcPts val="0"/>
              </a:spcBef>
              <a:buClr>
                <a:srgbClr val="B1B1B1"/>
              </a:buClr>
              <a:buSzPct val="100000"/>
              <a:buFont typeface="Arial"/>
              <a:buChar char="–"/>
              <a:defRPr b="0" i="0" sz="1200" u="none" cap="none" strike="noStrike">
                <a:solidFill>
                  <a:srgbClr val="494949"/>
                </a:solidFill>
                <a:latin typeface="Arial"/>
                <a:ea typeface="Arial"/>
                <a:cs typeface="Arial"/>
                <a:sym typeface="Arial"/>
              </a:defRPr>
            </a:lvl5pPr>
            <a:lvl6pPr indent="-139541" lvl="5" marL="2514441"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39512" lvl="6" marL="2971612"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39482" lvl="7" marL="3428783"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39453" lvl="8" marL="3885954"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3" name="Shape 53"/>
          <p:cNvSpPr txBox="1"/>
          <p:nvPr>
            <p:ph idx="3" type="body"/>
          </p:nvPr>
        </p:nvSpPr>
        <p:spPr>
          <a:xfrm>
            <a:off x="5051355" y="1436915"/>
            <a:ext cx="4645913" cy="518130"/>
          </a:xfrm>
          <a:prstGeom prst="rect">
            <a:avLst/>
          </a:prstGeom>
          <a:solidFill>
            <a:schemeClr val="accent2"/>
          </a:solidFill>
          <a:ln cap="flat" cmpd="sng" w="25400">
            <a:solidFill>
              <a:schemeClr val="dk1"/>
            </a:solidFill>
            <a:prstDash val="solid"/>
            <a:round/>
            <a:headEnd len="med" w="med" type="none"/>
            <a:tailEnd len="med" w="med" type="none"/>
          </a:ln>
          <a:effectLst>
            <a:outerShdw blurRad="39999" rotWithShape="0" dir="5400000" dist="23000">
              <a:srgbClr val="000000">
                <a:alpha val="34901"/>
              </a:srgbClr>
            </a:outerShdw>
          </a:effectLst>
        </p:spPr>
        <p:txBody>
          <a:bodyPr anchorCtr="1" anchor="ctr" bIns="91425" lIns="91425" rIns="91425" tIns="91425"/>
          <a:lstStyle>
            <a:lvl1pPr indent="0" lvl="0" marL="0" marR="0" rtl="0" algn="l">
              <a:lnSpc>
                <a:spcPct val="90000"/>
              </a:lnSpc>
              <a:spcBef>
                <a:spcPts val="0"/>
              </a:spcBef>
              <a:spcAft>
                <a:spcPts val="600"/>
              </a:spcAft>
              <a:buClr>
                <a:schemeClr val="accent5"/>
              </a:buClr>
              <a:buFont typeface="Noto Sans Symbols"/>
              <a:buNone/>
              <a:defRPr b="1" i="0" sz="1600" u="none" cap="none" strike="noStrike">
                <a:solidFill>
                  <a:srgbClr val="FBE3CF"/>
                </a:solidFill>
                <a:latin typeface="Arial"/>
                <a:ea typeface="Arial"/>
                <a:cs typeface="Arial"/>
                <a:sym typeface="Arial"/>
              </a:defRPr>
            </a:lvl1pPr>
            <a:lvl2pPr indent="0" lvl="1" marL="457200" marR="0" rtl="0" algn="l">
              <a:lnSpc>
                <a:spcPct val="90000"/>
              </a:lnSpc>
              <a:spcBef>
                <a:spcPts val="0"/>
              </a:spcBef>
              <a:spcAft>
                <a:spcPts val="600"/>
              </a:spcAft>
              <a:buClr>
                <a:schemeClr val="accent3"/>
              </a:buClr>
              <a:buFont typeface="Noto Sans Symbols"/>
              <a:buNone/>
              <a:defRPr b="1" i="0" sz="2000" u="none" cap="none" strike="noStrike">
                <a:solidFill>
                  <a:srgbClr val="484848"/>
                </a:solidFill>
                <a:latin typeface="Arial"/>
                <a:ea typeface="Arial"/>
                <a:cs typeface="Arial"/>
                <a:sym typeface="Arial"/>
              </a:defRPr>
            </a:lvl2pPr>
            <a:lvl3pPr indent="0" lvl="2" marL="914400" marR="0" rtl="0" algn="l">
              <a:lnSpc>
                <a:spcPct val="90000"/>
              </a:lnSpc>
              <a:spcBef>
                <a:spcPts val="0"/>
              </a:spcBef>
              <a:spcAft>
                <a:spcPts val="600"/>
              </a:spcAft>
              <a:buClr>
                <a:schemeClr val="accent2"/>
              </a:buClr>
              <a:buFont typeface="Arial"/>
              <a:buNone/>
              <a:defRPr b="1" i="0" sz="1800" u="none" cap="none" strike="noStrike">
                <a:solidFill>
                  <a:srgbClr val="484848"/>
                </a:solidFill>
                <a:latin typeface="Arial"/>
                <a:ea typeface="Arial"/>
                <a:cs typeface="Arial"/>
                <a:sym typeface="Arial"/>
              </a:defRPr>
            </a:lvl3pPr>
            <a:lvl4pPr indent="0" lvl="3" marL="1371600" marR="0" rtl="0" algn="l">
              <a:lnSpc>
                <a:spcPct val="90000"/>
              </a:lnSpc>
              <a:spcBef>
                <a:spcPts val="0"/>
              </a:spcBef>
              <a:spcAft>
                <a:spcPts val="600"/>
              </a:spcAft>
              <a:buClr>
                <a:schemeClr val="lt2"/>
              </a:buClr>
              <a:buFont typeface="Arial"/>
              <a:buNone/>
              <a:defRPr b="1" i="0" sz="1600" u="none" cap="none" strike="noStrike">
                <a:solidFill>
                  <a:srgbClr val="484848"/>
                </a:solidFill>
                <a:latin typeface="Arial"/>
                <a:ea typeface="Arial"/>
                <a:cs typeface="Arial"/>
                <a:sym typeface="Arial"/>
              </a:defRPr>
            </a:lvl4pPr>
            <a:lvl5pPr indent="0" lvl="4" marL="1828800" marR="0" rtl="0" algn="l">
              <a:spcBef>
                <a:spcPts val="0"/>
              </a:spcBef>
              <a:buClr>
                <a:srgbClr val="B1B1B1"/>
              </a:buClr>
              <a:buFont typeface="Arial"/>
              <a:buNone/>
              <a:defRPr b="1" i="0" sz="1600" u="none" cap="none" strike="noStrike">
                <a:solidFill>
                  <a:srgbClr val="494949"/>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4" name="Shape 54"/>
          <p:cNvSpPr txBox="1"/>
          <p:nvPr>
            <p:ph idx="4" type="body"/>
          </p:nvPr>
        </p:nvSpPr>
        <p:spPr>
          <a:xfrm>
            <a:off x="5051355" y="1902608"/>
            <a:ext cx="4645913" cy="1861868"/>
          </a:xfrm>
          <a:prstGeom prst="rect">
            <a:avLst/>
          </a:prstGeom>
          <a:solidFill>
            <a:schemeClr val="lt1"/>
          </a:solidFill>
          <a:ln cap="flat" cmpd="sng" w="25400">
            <a:solidFill>
              <a:schemeClr val="dk1"/>
            </a:solidFill>
            <a:prstDash val="solid"/>
            <a:round/>
            <a:headEnd len="med" w="med" type="none"/>
            <a:tailEnd len="med" w="med" type="none"/>
          </a:ln>
        </p:spPr>
        <p:txBody>
          <a:bodyPr anchorCtr="0" anchor="t" bIns="91425" lIns="91425" rIns="91425" tIns="91425"/>
          <a:lstStyle>
            <a:lvl1pPr indent="-77288" lvl="0" marL="166189" marR="0" rtl="0" algn="l">
              <a:lnSpc>
                <a:spcPct val="90000"/>
              </a:lnSpc>
              <a:spcBef>
                <a:spcPts val="0"/>
              </a:spcBef>
              <a:spcAft>
                <a:spcPts val="600"/>
              </a:spcAft>
              <a:buClr>
                <a:schemeClr val="accent5"/>
              </a:buClr>
              <a:buSzPct val="100000"/>
              <a:buFont typeface="Noto Sans Symbols"/>
              <a:buChar char="▪"/>
              <a:defRPr b="0" i="0" sz="1400" u="none" cap="none" strike="noStrike">
                <a:solidFill>
                  <a:srgbClr val="484848"/>
                </a:solidFill>
                <a:latin typeface="Arial"/>
                <a:ea typeface="Arial"/>
                <a:cs typeface="Arial"/>
                <a:sym typeface="Arial"/>
              </a:defRPr>
            </a:lvl1pPr>
            <a:lvl2pPr indent="-101600" lvl="1" marL="355600" marR="0" rtl="0" algn="l">
              <a:lnSpc>
                <a:spcPct val="90000"/>
              </a:lnSpc>
              <a:spcBef>
                <a:spcPts val="0"/>
              </a:spcBef>
              <a:spcAft>
                <a:spcPts val="600"/>
              </a:spcAft>
              <a:buClr>
                <a:schemeClr val="accent3"/>
              </a:buClr>
              <a:buSzPct val="100000"/>
              <a:buFont typeface="Noto Sans Symbols"/>
              <a:buChar char="▪"/>
              <a:defRPr b="0" i="0" sz="1400" u="none" cap="none" strike="noStrike">
                <a:solidFill>
                  <a:srgbClr val="484848"/>
                </a:solidFill>
                <a:latin typeface="Arial"/>
                <a:ea typeface="Arial"/>
                <a:cs typeface="Arial"/>
                <a:sym typeface="Arial"/>
              </a:defRPr>
            </a:lvl2pPr>
            <a:lvl3pPr indent="-92075" lvl="2" marL="536575" marR="0" rtl="0" algn="l">
              <a:lnSpc>
                <a:spcPct val="90000"/>
              </a:lnSpc>
              <a:spcBef>
                <a:spcPts val="0"/>
              </a:spcBef>
              <a:spcAft>
                <a:spcPts val="600"/>
              </a:spcAft>
              <a:buClr>
                <a:schemeClr val="accent2"/>
              </a:buClr>
              <a:buSzPct val="100000"/>
              <a:buFont typeface="Arial"/>
              <a:buChar char="•"/>
              <a:defRPr b="0" i="0" sz="1200" u="none" cap="none" strike="noStrike">
                <a:solidFill>
                  <a:srgbClr val="484848"/>
                </a:solidFill>
                <a:latin typeface="Arial"/>
                <a:ea typeface="Arial"/>
                <a:cs typeface="Arial"/>
                <a:sym typeface="Arial"/>
              </a:defRPr>
            </a:lvl3pPr>
            <a:lvl4pPr indent="-95250" lvl="3" marL="711200" marR="0" rtl="0" algn="l">
              <a:lnSpc>
                <a:spcPct val="90000"/>
              </a:lnSpc>
              <a:spcBef>
                <a:spcPts val="0"/>
              </a:spcBef>
              <a:spcAft>
                <a:spcPts val="600"/>
              </a:spcAft>
              <a:buClr>
                <a:schemeClr val="lt2"/>
              </a:buClr>
              <a:buSzPct val="100000"/>
              <a:buFont typeface="Arial"/>
              <a:buChar char="–"/>
              <a:defRPr b="0" i="0" sz="1100" u="none" cap="none" strike="noStrike">
                <a:solidFill>
                  <a:srgbClr val="484848"/>
                </a:solidFill>
                <a:latin typeface="Arial"/>
                <a:ea typeface="Arial"/>
                <a:cs typeface="Arial"/>
                <a:sym typeface="Arial"/>
              </a:defRPr>
            </a:lvl4pPr>
            <a:lvl5pPr indent="-130074" lvl="4" marL="1609624" marR="0" rtl="0" algn="l">
              <a:spcBef>
                <a:spcPts val="0"/>
              </a:spcBef>
              <a:buClr>
                <a:srgbClr val="B1B1B1"/>
              </a:buClr>
              <a:buSzPct val="100000"/>
              <a:buFont typeface="Arial"/>
              <a:buChar char="–"/>
              <a:defRPr b="0" i="0" sz="1100" u="none" cap="none" strike="noStrike">
                <a:solidFill>
                  <a:srgbClr val="494949"/>
                </a:solidFill>
                <a:latin typeface="Arial"/>
                <a:ea typeface="Arial"/>
                <a:cs typeface="Arial"/>
                <a:sym typeface="Arial"/>
              </a:defRPr>
            </a:lvl5pPr>
            <a:lvl6pPr indent="-139541" lvl="5" marL="2514441"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39512" lvl="6" marL="2971612"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39482" lvl="7" marL="3428783"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39453" lvl="8" marL="3885954"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5" name="Shape 55"/>
          <p:cNvSpPr txBox="1"/>
          <p:nvPr>
            <p:ph idx="5" type="body"/>
          </p:nvPr>
        </p:nvSpPr>
        <p:spPr>
          <a:xfrm>
            <a:off x="237533" y="3820889"/>
            <a:ext cx="4645913" cy="518130"/>
          </a:xfrm>
          <a:prstGeom prst="rect">
            <a:avLst/>
          </a:prstGeom>
          <a:solidFill>
            <a:schemeClr val="accent2"/>
          </a:solidFill>
          <a:ln cap="flat" cmpd="sng" w="25400">
            <a:solidFill>
              <a:schemeClr val="dk1"/>
            </a:solidFill>
            <a:prstDash val="solid"/>
            <a:round/>
            <a:headEnd len="med" w="med" type="none"/>
            <a:tailEnd len="med" w="med" type="none"/>
          </a:ln>
          <a:effectLst>
            <a:outerShdw blurRad="39999" rotWithShape="0" dir="5400000" dist="23000">
              <a:srgbClr val="000000">
                <a:alpha val="34901"/>
              </a:srgbClr>
            </a:outerShdw>
          </a:effectLst>
        </p:spPr>
        <p:txBody>
          <a:bodyPr anchorCtr="0" anchor="ctr" bIns="91425" lIns="91425" rIns="91425" tIns="91425"/>
          <a:lstStyle>
            <a:lvl1pPr indent="0" lvl="0" marL="0" marR="0" rtl="0" algn="ctr">
              <a:lnSpc>
                <a:spcPct val="85000"/>
              </a:lnSpc>
              <a:spcBef>
                <a:spcPts val="0"/>
              </a:spcBef>
              <a:spcAft>
                <a:spcPts val="0"/>
              </a:spcAft>
              <a:buClr>
                <a:schemeClr val="accent5"/>
              </a:buClr>
              <a:buFont typeface="Noto Sans Symbols"/>
              <a:buNone/>
              <a:defRPr b="1" i="0" sz="1600" u="none" cap="none" strike="noStrike">
                <a:solidFill>
                  <a:srgbClr val="FBE3CF"/>
                </a:solidFill>
                <a:latin typeface="Arial"/>
                <a:ea typeface="Arial"/>
                <a:cs typeface="Arial"/>
                <a:sym typeface="Arial"/>
              </a:defRPr>
            </a:lvl1pPr>
            <a:lvl2pPr indent="0" lvl="1" marL="457200" marR="0" rtl="0" algn="l">
              <a:lnSpc>
                <a:spcPct val="90000"/>
              </a:lnSpc>
              <a:spcBef>
                <a:spcPts val="0"/>
              </a:spcBef>
              <a:spcAft>
                <a:spcPts val="600"/>
              </a:spcAft>
              <a:buClr>
                <a:schemeClr val="accent3"/>
              </a:buClr>
              <a:buFont typeface="Noto Sans Symbols"/>
              <a:buNone/>
              <a:defRPr b="1" i="0" sz="2000" u="none" cap="none" strike="noStrike">
                <a:solidFill>
                  <a:srgbClr val="484848"/>
                </a:solidFill>
                <a:latin typeface="Arial"/>
                <a:ea typeface="Arial"/>
                <a:cs typeface="Arial"/>
                <a:sym typeface="Arial"/>
              </a:defRPr>
            </a:lvl2pPr>
            <a:lvl3pPr indent="0" lvl="2" marL="914400" marR="0" rtl="0" algn="l">
              <a:lnSpc>
                <a:spcPct val="90000"/>
              </a:lnSpc>
              <a:spcBef>
                <a:spcPts val="0"/>
              </a:spcBef>
              <a:spcAft>
                <a:spcPts val="600"/>
              </a:spcAft>
              <a:buClr>
                <a:schemeClr val="accent2"/>
              </a:buClr>
              <a:buFont typeface="Arial"/>
              <a:buNone/>
              <a:defRPr b="1" i="0" sz="1800" u="none" cap="none" strike="noStrike">
                <a:solidFill>
                  <a:srgbClr val="484848"/>
                </a:solidFill>
                <a:latin typeface="Arial"/>
                <a:ea typeface="Arial"/>
                <a:cs typeface="Arial"/>
                <a:sym typeface="Arial"/>
              </a:defRPr>
            </a:lvl3pPr>
            <a:lvl4pPr indent="0" lvl="3" marL="1371600" marR="0" rtl="0" algn="l">
              <a:lnSpc>
                <a:spcPct val="90000"/>
              </a:lnSpc>
              <a:spcBef>
                <a:spcPts val="0"/>
              </a:spcBef>
              <a:spcAft>
                <a:spcPts val="600"/>
              </a:spcAft>
              <a:buClr>
                <a:schemeClr val="lt2"/>
              </a:buClr>
              <a:buFont typeface="Arial"/>
              <a:buNone/>
              <a:defRPr b="1" i="0" sz="1600" u="none" cap="none" strike="noStrike">
                <a:solidFill>
                  <a:srgbClr val="484848"/>
                </a:solidFill>
                <a:latin typeface="Arial"/>
                <a:ea typeface="Arial"/>
                <a:cs typeface="Arial"/>
                <a:sym typeface="Arial"/>
              </a:defRPr>
            </a:lvl4pPr>
            <a:lvl5pPr indent="0" lvl="4" marL="1828800" marR="0" rtl="0" algn="l">
              <a:spcBef>
                <a:spcPts val="0"/>
              </a:spcBef>
              <a:buClr>
                <a:srgbClr val="B1B1B1"/>
              </a:buClr>
              <a:buFont typeface="Arial"/>
              <a:buNone/>
              <a:defRPr b="1" i="0" sz="1600" u="none" cap="none" strike="noStrike">
                <a:solidFill>
                  <a:srgbClr val="494949"/>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6" name="Shape 56"/>
          <p:cNvSpPr txBox="1"/>
          <p:nvPr>
            <p:ph idx="6" type="body"/>
          </p:nvPr>
        </p:nvSpPr>
        <p:spPr>
          <a:xfrm>
            <a:off x="237533" y="4286583"/>
            <a:ext cx="4645913" cy="2011680"/>
          </a:xfrm>
          <a:prstGeom prst="rect">
            <a:avLst/>
          </a:prstGeom>
          <a:solidFill>
            <a:schemeClr val="lt1"/>
          </a:solidFill>
          <a:ln cap="flat" cmpd="sng" w="25400">
            <a:solidFill>
              <a:schemeClr val="dk1"/>
            </a:solidFill>
            <a:prstDash val="solid"/>
            <a:round/>
            <a:headEnd len="med" w="med" type="none"/>
            <a:tailEnd len="med" w="med" type="none"/>
          </a:ln>
        </p:spPr>
        <p:txBody>
          <a:bodyPr anchorCtr="0" anchor="t" bIns="91425" lIns="91425" rIns="91425" tIns="91425"/>
          <a:lstStyle>
            <a:lvl1pPr indent="-77288" lvl="0" marL="166189" marR="0" rtl="0" algn="l">
              <a:lnSpc>
                <a:spcPct val="90000"/>
              </a:lnSpc>
              <a:spcBef>
                <a:spcPts val="0"/>
              </a:spcBef>
              <a:spcAft>
                <a:spcPts val="600"/>
              </a:spcAft>
              <a:buClr>
                <a:schemeClr val="accent5"/>
              </a:buClr>
              <a:buSzPct val="100000"/>
              <a:buFont typeface="Noto Sans Symbols"/>
              <a:buChar char="▪"/>
              <a:defRPr b="0" i="0" sz="1400" u="none" cap="none" strike="noStrike">
                <a:solidFill>
                  <a:srgbClr val="484848"/>
                </a:solidFill>
                <a:latin typeface="Arial"/>
                <a:ea typeface="Arial"/>
                <a:cs typeface="Arial"/>
                <a:sym typeface="Arial"/>
              </a:defRPr>
            </a:lvl1pPr>
            <a:lvl2pPr indent="-101600" lvl="1" marL="355600" marR="0" rtl="0" algn="l">
              <a:lnSpc>
                <a:spcPct val="90000"/>
              </a:lnSpc>
              <a:spcBef>
                <a:spcPts val="0"/>
              </a:spcBef>
              <a:spcAft>
                <a:spcPts val="600"/>
              </a:spcAft>
              <a:buClr>
                <a:schemeClr val="accent3"/>
              </a:buClr>
              <a:buSzPct val="100000"/>
              <a:buFont typeface="Noto Sans Symbols"/>
              <a:buChar char="▪"/>
              <a:defRPr b="0" i="0" sz="1400" u="none" cap="none" strike="noStrike">
                <a:solidFill>
                  <a:srgbClr val="484848"/>
                </a:solidFill>
                <a:latin typeface="Arial"/>
                <a:ea typeface="Arial"/>
                <a:cs typeface="Arial"/>
                <a:sym typeface="Arial"/>
              </a:defRPr>
            </a:lvl2pPr>
            <a:lvl3pPr indent="-92075" lvl="2" marL="536575" marR="0" rtl="0" algn="l">
              <a:lnSpc>
                <a:spcPct val="90000"/>
              </a:lnSpc>
              <a:spcBef>
                <a:spcPts val="0"/>
              </a:spcBef>
              <a:spcAft>
                <a:spcPts val="600"/>
              </a:spcAft>
              <a:buClr>
                <a:schemeClr val="accent2"/>
              </a:buClr>
              <a:buSzPct val="100000"/>
              <a:buFont typeface="Arial"/>
              <a:buChar char="•"/>
              <a:defRPr b="0" i="0" sz="1200" u="none" cap="none" strike="noStrike">
                <a:solidFill>
                  <a:srgbClr val="484848"/>
                </a:solidFill>
                <a:latin typeface="Arial"/>
                <a:ea typeface="Arial"/>
                <a:cs typeface="Arial"/>
                <a:sym typeface="Arial"/>
              </a:defRPr>
            </a:lvl3pPr>
            <a:lvl4pPr indent="-95250" lvl="3" marL="711200" marR="0" rtl="0" algn="l">
              <a:lnSpc>
                <a:spcPct val="90000"/>
              </a:lnSpc>
              <a:spcBef>
                <a:spcPts val="0"/>
              </a:spcBef>
              <a:spcAft>
                <a:spcPts val="600"/>
              </a:spcAft>
              <a:buClr>
                <a:schemeClr val="lt2"/>
              </a:buClr>
              <a:buSzPct val="100000"/>
              <a:buFont typeface="Arial"/>
              <a:buChar char="–"/>
              <a:defRPr b="0" i="0" sz="1100" u="none" cap="none" strike="noStrike">
                <a:solidFill>
                  <a:srgbClr val="484848"/>
                </a:solidFill>
                <a:latin typeface="Arial"/>
                <a:ea typeface="Arial"/>
                <a:cs typeface="Arial"/>
                <a:sym typeface="Arial"/>
              </a:defRPr>
            </a:lvl4pPr>
            <a:lvl5pPr indent="-130074" lvl="4" marL="1609624" marR="0" rtl="0" algn="l">
              <a:spcBef>
                <a:spcPts val="0"/>
              </a:spcBef>
              <a:buClr>
                <a:srgbClr val="B1B1B1"/>
              </a:buClr>
              <a:buSzPct val="100000"/>
              <a:buFont typeface="Arial"/>
              <a:buChar char="–"/>
              <a:defRPr b="0" i="0" sz="1100" u="none" cap="none" strike="noStrike">
                <a:solidFill>
                  <a:srgbClr val="494949"/>
                </a:solidFill>
                <a:latin typeface="Arial"/>
                <a:ea typeface="Arial"/>
                <a:cs typeface="Arial"/>
                <a:sym typeface="Arial"/>
              </a:defRPr>
            </a:lvl5pPr>
            <a:lvl6pPr indent="-139541" lvl="5" marL="2514441"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39512" lvl="6" marL="2971612"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39482" lvl="7" marL="3428783"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39453" lvl="8" marL="3885954"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7" name="Shape 57"/>
          <p:cNvSpPr txBox="1"/>
          <p:nvPr>
            <p:ph idx="7" type="body"/>
          </p:nvPr>
        </p:nvSpPr>
        <p:spPr>
          <a:xfrm>
            <a:off x="5051355" y="3820889"/>
            <a:ext cx="4645913" cy="518130"/>
          </a:xfrm>
          <a:prstGeom prst="rect">
            <a:avLst/>
          </a:prstGeom>
          <a:solidFill>
            <a:schemeClr val="accent2"/>
          </a:solidFill>
          <a:ln cap="flat" cmpd="sng" w="25400">
            <a:solidFill>
              <a:schemeClr val="dk1"/>
            </a:solidFill>
            <a:prstDash val="solid"/>
            <a:round/>
            <a:headEnd len="med" w="med" type="none"/>
            <a:tailEnd len="med" w="med" type="none"/>
          </a:ln>
          <a:effectLst>
            <a:outerShdw blurRad="39999" rotWithShape="0" dir="5400000" dist="23000">
              <a:srgbClr val="000000">
                <a:alpha val="34901"/>
              </a:srgbClr>
            </a:outerShdw>
          </a:effectLst>
        </p:spPr>
        <p:txBody>
          <a:bodyPr anchorCtr="1" anchor="ctr" bIns="91425" lIns="91425" rIns="91425" tIns="91425"/>
          <a:lstStyle>
            <a:lvl1pPr indent="0" lvl="0" marL="0" marR="0" rtl="0" algn="l">
              <a:lnSpc>
                <a:spcPct val="90000"/>
              </a:lnSpc>
              <a:spcBef>
                <a:spcPts val="0"/>
              </a:spcBef>
              <a:spcAft>
                <a:spcPts val="600"/>
              </a:spcAft>
              <a:buClr>
                <a:schemeClr val="accent5"/>
              </a:buClr>
              <a:buFont typeface="Noto Sans Symbols"/>
              <a:buNone/>
              <a:defRPr b="1" i="0" sz="1600" u="none" cap="none" strike="noStrike">
                <a:solidFill>
                  <a:srgbClr val="FBE3CF"/>
                </a:solidFill>
                <a:latin typeface="Arial"/>
                <a:ea typeface="Arial"/>
                <a:cs typeface="Arial"/>
                <a:sym typeface="Arial"/>
              </a:defRPr>
            </a:lvl1pPr>
            <a:lvl2pPr indent="0" lvl="1" marL="457200" marR="0" rtl="0" algn="l">
              <a:lnSpc>
                <a:spcPct val="90000"/>
              </a:lnSpc>
              <a:spcBef>
                <a:spcPts val="0"/>
              </a:spcBef>
              <a:spcAft>
                <a:spcPts val="600"/>
              </a:spcAft>
              <a:buClr>
                <a:schemeClr val="accent3"/>
              </a:buClr>
              <a:buFont typeface="Noto Sans Symbols"/>
              <a:buNone/>
              <a:defRPr b="1" i="0" sz="2000" u="none" cap="none" strike="noStrike">
                <a:solidFill>
                  <a:srgbClr val="484848"/>
                </a:solidFill>
                <a:latin typeface="Arial"/>
                <a:ea typeface="Arial"/>
                <a:cs typeface="Arial"/>
                <a:sym typeface="Arial"/>
              </a:defRPr>
            </a:lvl2pPr>
            <a:lvl3pPr indent="0" lvl="2" marL="914400" marR="0" rtl="0" algn="l">
              <a:lnSpc>
                <a:spcPct val="90000"/>
              </a:lnSpc>
              <a:spcBef>
                <a:spcPts val="0"/>
              </a:spcBef>
              <a:spcAft>
                <a:spcPts val="600"/>
              </a:spcAft>
              <a:buClr>
                <a:schemeClr val="accent2"/>
              </a:buClr>
              <a:buFont typeface="Arial"/>
              <a:buNone/>
              <a:defRPr b="1" i="0" sz="1800" u="none" cap="none" strike="noStrike">
                <a:solidFill>
                  <a:srgbClr val="484848"/>
                </a:solidFill>
                <a:latin typeface="Arial"/>
                <a:ea typeface="Arial"/>
                <a:cs typeface="Arial"/>
                <a:sym typeface="Arial"/>
              </a:defRPr>
            </a:lvl3pPr>
            <a:lvl4pPr indent="0" lvl="3" marL="1371600" marR="0" rtl="0" algn="l">
              <a:lnSpc>
                <a:spcPct val="90000"/>
              </a:lnSpc>
              <a:spcBef>
                <a:spcPts val="0"/>
              </a:spcBef>
              <a:spcAft>
                <a:spcPts val="600"/>
              </a:spcAft>
              <a:buClr>
                <a:schemeClr val="lt2"/>
              </a:buClr>
              <a:buFont typeface="Arial"/>
              <a:buNone/>
              <a:defRPr b="1" i="0" sz="1600" u="none" cap="none" strike="noStrike">
                <a:solidFill>
                  <a:srgbClr val="484848"/>
                </a:solidFill>
                <a:latin typeface="Arial"/>
                <a:ea typeface="Arial"/>
                <a:cs typeface="Arial"/>
                <a:sym typeface="Arial"/>
              </a:defRPr>
            </a:lvl4pPr>
            <a:lvl5pPr indent="0" lvl="4" marL="1828800" marR="0" rtl="0" algn="l">
              <a:spcBef>
                <a:spcPts val="0"/>
              </a:spcBef>
              <a:buClr>
                <a:srgbClr val="B1B1B1"/>
              </a:buClr>
              <a:buFont typeface="Arial"/>
              <a:buNone/>
              <a:defRPr b="1" i="0" sz="1600" u="none" cap="none" strike="noStrike">
                <a:solidFill>
                  <a:srgbClr val="494949"/>
                </a:solidFill>
                <a:latin typeface="Arial"/>
                <a:ea typeface="Arial"/>
                <a:cs typeface="Arial"/>
                <a:sym typeface="Arial"/>
              </a:defRPr>
            </a:lvl5pPr>
            <a:lvl6pPr indent="0" lvl="5" marL="22860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8" name="Shape 58"/>
          <p:cNvSpPr txBox="1"/>
          <p:nvPr>
            <p:ph idx="8" type="body"/>
          </p:nvPr>
        </p:nvSpPr>
        <p:spPr>
          <a:xfrm>
            <a:off x="5051355" y="4286583"/>
            <a:ext cx="4645913" cy="2011680"/>
          </a:xfrm>
          <a:prstGeom prst="rect">
            <a:avLst/>
          </a:prstGeom>
          <a:solidFill>
            <a:schemeClr val="lt1"/>
          </a:solidFill>
          <a:ln cap="flat" cmpd="sng" w="25400">
            <a:solidFill>
              <a:schemeClr val="dk1"/>
            </a:solidFill>
            <a:prstDash val="solid"/>
            <a:round/>
            <a:headEnd len="med" w="med" type="none"/>
            <a:tailEnd len="med" w="med" type="none"/>
          </a:ln>
        </p:spPr>
        <p:txBody>
          <a:bodyPr anchorCtr="0" anchor="t" bIns="91425" lIns="91425" rIns="91425" tIns="91425"/>
          <a:lstStyle>
            <a:lvl1pPr indent="-77288" lvl="0" marL="166189" marR="0" rtl="0" algn="l">
              <a:lnSpc>
                <a:spcPct val="90000"/>
              </a:lnSpc>
              <a:spcBef>
                <a:spcPts val="0"/>
              </a:spcBef>
              <a:spcAft>
                <a:spcPts val="600"/>
              </a:spcAft>
              <a:buClr>
                <a:schemeClr val="accent5"/>
              </a:buClr>
              <a:buSzPct val="100000"/>
              <a:buFont typeface="Noto Sans Symbols"/>
              <a:buChar char="▪"/>
              <a:defRPr b="0" i="0" sz="1400" u="none" cap="none" strike="noStrike">
                <a:solidFill>
                  <a:srgbClr val="484848"/>
                </a:solidFill>
                <a:latin typeface="Arial"/>
                <a:ea typeface="Arial"/>
                <a:cs typeface="Arial"/>
                <a:sym typeface="Arial"/>
              </a:defRPr>
            </a:lvl1pPr>
            <a:lvl2pPr indent="-101600" lvl="1" marL="355600" marR="0" rtl="0" algn="l">
              <a:lnSpc>
                <a:spcPct val="90000"/>
              </a:lnSpc>
              <a:spcBef>
                <a:spcPts val="0"/>
              </a:spcBef>
              <a:spcAft>
                <a:spcPts val="600"/>
              </a:spcAft>
              <a:buClr>
                <a:schemeClr val="accent3"/>
              </a:buClr>
              <a:buSzPct val="100000"/>
              <a:buFont typeface="Noto Sans Symbols"/>
              <a:buChar char="▪"/>
              <a:defRPr b="0" i="0" sz="1400" u="none" cap="none" strike="noStrike">
                <a:solidFill>
                  <a:srgbClr val="484848"/>
                </a:solidFill>
                <a:latin typeface="Arial"/>
                <a:ea typeface="Arial"/>
                <a:cs typeface="Arial"/>
                <a:sym typeface="Arial"/>
              </a:defRPr>
            </a:lvl2pPr>
            <a:lvl3pPr indent="-92075" lvl="2" marL="536575" marR="0" rtl="0" algn="l">
              <a:lnSpc>
                <a:spcPct val="90000"/>
              </a:lnSpc>
              <a:spcBef>
                <a:spcPts val="0"/>
              </a:spcBef>
              <a:spcAft>
                <a:spcPts val="600"/>
              </a:spcAft>
              <a:buClr>
                <a:schemeClr val="accent2"/>
              </a:buClr>
              <a:buSzPct val="100000"/>
              <a:buFont typeface="Arial"/>
              <a:buChar char="•"/>
              <a:defRPr b="0" i="0" sz="1200" u="none" cap="none" strike="noStrike">
                <a:solidFill>
                  <a:srgbClr val="484848"/>
                </a:solidFill>
                <a:latin typeface="Arial"/>
                <a:ea typeface="Arial"/>
                <a:cs typeface="Arial"/>
                <a:sym typeface="Arial"/>
              </a:defRPr>
            </a:lvl3pPr>
            <a:lvl4pPr indent="-95250" lvl="3" marL="711200" marR="0" rtl="0" algn="l">
              <a:lnSpc>
                <a:spcPct val="90000"/>
              </a:lnSpc>
              <a:spcBef>
                <a:spcPts val="0"/>
              </a:spcBef>
              <a:spcAft>
                <a:spcPts val="600"/>
              </a:spcAft>
              <a:buClr>
                <a:schemeClr val="lt2"/>
              </a:buClr>
              <a:buSzPct val="100000"/>
              <a:buFont typeface="Arial"/>
              <a:buChar char="–"/>
              <a:defRPr b="0" i="0" sz="1100" u="none" cap="none" strike="noStrike">
                <a:solidFill>
                  <a:srgbClr val="484848"/>
                </a:solidFill>
                <a:latin typeface="Arial"/>
                <a:ea typeface="Arial"/>
                <a:cs typeface="Arial"/>
                <a:sym typeface="Arial"/>
              </a:defRPr>
            </a:lvl4pPr>
            <a:lvl5pPr indent="-130074" lvl="4" marL="1609624" marR="0" rtl="0" algn="l">
              <a:spcBef>
                <a:spcPts val="0"/>
              </a:spcBef>
              <a:buClr>
                <a:srgbClr val="B1B1B1"/>
              </a:buClr>
              <a:buSzPct val="100000"/>
              <a:buFont typeface="Arial"/>
              <a:buChar char="–"/>
              <a:defRPr b="0" i="0" sz="1100" u="none" cap="none" strike="noStrike">
                <a:solidFill>
                  <a:srgbClr val="494949"/>
                </a:solidFill>
                <a:latin typeface="Arial"/>
                <a:ea typeface="Arial"/>
                <a:cs typeface="Arial"/>
                <a:sym typeface="Arial"/>
              </a:defRPr>
            </a:lvl5pPr>
            <a:lvl6pPr indent="-139541" lvl="5" marL="2514441"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139512" lvl="6" marL="2971612"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139482" lvl="7" marL="3428783"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139453" lvl="8" marL="3885954" marR="0" rtl="0" algn="l">
              <a:spcBef>
                <a:spcPts val="320"/>
              </a:spcBef>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3.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04.gif"/><Relationship Id="rId10" Type="http://schemas.openxmlformats.org/officeDocument/2006/relationships/hyperlink" Target="http://www.slideshare.net/capgemini" TargetMode="External"/><Relationship Id="rId13" Type="http://schemas.openxmlformats.org/officeDocument/2006/relationships/slideLayout" Target="../slideLayouts/slideLayout10.xml"/><Relationship Id="rId12" Type="http://schemas.openxmlformats.org/officeDocument/2006/relationships/image" Target="../media/image02.jpg"/><Relationship Id="rId1" Type="http://schemas.openxmlformats.org/officeDocument/2006/relationships/image" Target="../media/image01.png"/><Relationship Id="rId2" Type="http://schemas.openxmlformats.org/officeDocument/2006/relationships/hyperlink" Target="http://www.facebook.com/Capgemini" TargetMode="External"/><Relationship Id="rId3" Type="http://schemas.openxmlformats.org/officeDocument/2006/relationships/image" Target="../media/image07.png"/><Relationship Id="rId4" Type="http://schemas.openxmlformats.org/officeDocument/2006/relationships/hyperlink" Target="http://www.linkedin.com/company/capgemini" TargetMode="External"/><Relationship Id="rId9" Type="http://schemas.openxmlformats.org/officeDocument/2006/relationships/image" Target="../media/image09.png"/><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image" Target="../media/image08.png"/><Relationship Id="rId6" Type="http://schemas.openxmlformats.org/officeDocument/2006/relationships/hyperlink" Target="http://www.twitter.com/capgemini" TargetMode="External"/><Relationship Id="rId7" Type="http://schemas.openxmlformats.org/officeDocument/2006/relationships/image" Target="../media/image05.png"/><Relationship Id="rId8" Type="http://schemas.openxmlformats.org/officeDocument/2006/relationships/hyperlink" Target="http://www.youtube.com/capgeminimedia" TargetMode="Externa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0" y="0"/>
            <a:ext cx="9905998" cy="1002134"/>
          </a:xfrm>
          <a:prstGeom prst="rect">
            <a:avLst/>
          </a:prstGeom>
          <a:noFill/>
          <a:ln>
            <a:noFill/>
          </a:ln>
        </p:spPr>
        <p:txBody>
          <a:bodyPr anchorCtr="0" anchor="ctr" bIns="91425" lIns="91425" rIns="91425" tIns="91425"/>
          <a:lstStyle>
            <a:lvl1pPr indent="0" lvl="0" marL="0" marR="0" rtl="0" algn="l">
              <a:lnSpc>
                <a:spcPct val="85000"/>
              </a:lnSpc>
              <a:spcBef>
                <a:spcPts val="0"/>
              </a:spcBef>
              <a:buClr>
                <a:schemeClr val="dk1"/>
              </a:buClr>
              <a:buFont typeface="Arial"/>
              <a:buNone/>
              <a:defRPr b="0" i="0" sz="32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323391" y="1501976"/>
            <a:ext cx="9438124" cy="4636540"/>
          </a:xfrm>
          <a:prstGeom prst="rect">
            <a:avLst/>
          </a:prstGeom>
          <a:noFill/>
          <a:ln>
            <a:noFill/>
          </a:ln>
        </p:spPr>
        <p:txBody>
          <a:bodyPr anchorCtr="0" anchor="t" bIns="91425" lIns="91425" rIns="91425" tIns="91425"/>
          <a:lstStyle>
            <a:lvl1pPr indent="-26488" lvl="0" marL="166189" marR="0" rtl="0" algn="l">
              <a:lnSpc>
                <a:spcPct val="90000"/>
              </a:lnSpc>
              <a:spcBef>
                <a:spcPts val="0"/>
              </a:spcBef>
              <a:spcAft>
                <a:spcPts val="600"/>
              </a:spcAft>
              <a:buClr>
                <a:schemeClr val="accent5"/>
              </a:buClr>
              <a:buSzPct val="100000"/>
              <a:buFont typeface="Noto Sans Symbols"/>
              <a:buChar char="▪"/>
              <a:defRPr b="0" i="0" sz="2200" u="none" cap="none" strike="noStrike">
                <a:solidFill>
                  <a:srgbClr val="484848"/>
                </a:solidFill>
                <a:latin typeface="Arial"/>
                <a:ea typeface="Arial"/>
                <a:cs typeface="Arial"/>
                <a:sym typeface="Arial"/>
              </a:defRPr>
            </a:lvl1pPr>
            <a:lvl2pPr indent="-76200" lvl="1" marL="355600" marR="0" rtl="0" algn="l">
              <a:lnSpc>
                <a:spcPct val="90000"/>
              </a:lnSpc>
              <a:spcBef>
                <a:spcPts val="0"/>
              </a:spcBef>
              <a:spcAft>
                <a:spcPts val="600"/>
              </a:spcAft>
              <a:buClr>
                <a:schemeClr val="accent3"/>
              </a:buClr>
              <a:buSzPct val="100000"/>
              <a:buFont typeface="Noto Sans Symbols"/>
              <a:buChar char="▪"/>
              <a:defRPr b="0" i="0" sz="1800" u="none" cap="none" strike="noStrike">
                <a:solidFill>
                  <a:srgbClr val="484848"/>
                </a:solidFill>
                <a:latin typeface="Arial"/>
                <a:ea typeface="Arial"/>
                <a:cs typeface="Arial"/>
                <a:sym typeface="Arial"/>
              </a:defRPr>
            </a:lvl2pPr>
            <a:lvl3pPr indent="-66675" lvl="2" marL="536575" marR="0" rtl="0" algn="l">
              <a:lnSpc>
                <a:spcPct val="90000"/>
              </a:lnSpc>
              <a:spcBef>
                <a:spcPts val="0"/>
              </a:spcBef>
              <a:spcAft>
                <a:spcPts val="600"/>
              </a:spcAft>
              <a:buClr>
                <a:schemeClr val="accent2"/>
              </a:buClr>
              <a:buSzPct val="100000"/>
              <a:buFont typeface="Arial"/>
              <a:buChar char="•"/>
              <a:defRPr b="0" i="0" sz="1600" u="none" cap="none" strike="noStrike">
                <a:solidFill>
                  <a:srgbClr val="484848"/>
                </a:solidFill>
                <a:latin typeface="Arial"/>
                <a:ea typeface="Arial"/>
                <a:cs typeface="Arial"/>
                <a:sym typeface="Arial"/>
              </a:defRPr>
            </a:lvl3pPr>
            <a:lvl4pPr indent="-76200" lvl="3" marL="711200" marR="0" rtl="0" algn="l">
              <a:lnSpc>
                <a:spcPct val="90000"/>
              </a:lnSpc>
              <a:spcBef>
                <a:spcPts val="0"/>
              </a:spcBef>
              <a:spcAft>
                <a:spcPts val="600"/>
              </a:spcAft>
              <a:buClr>
                <a:schemeClr val="lt2"/>
              </a:buClr>
              <a:buSzPct val="100000"/>
              <a:buFont typeface="Arial"/>
              <a:buChar char="–"/>
              <a:defRPr b="0" i="0" sz="1400" u="none" cap="none" strike="noStrike">
                <a:solidFill>
                  <a:srgbClr val="484848"/>
                </a:solidFill>
                <a:latin typeface="Arial"/>
                <a:ea typeface="Arial"/>
                <a:cs typeface="Arial"/>
                <a:sym typeface="Arial"/>
              </a:defRPr>
            </a:lvl4pPr>
            <a:lvl5pPr indent="-91974" lvl="4" marL="1609624" marR="0" rtl="0" algn="l">
              <a:spcBef>
                <a:spcPts val="0"/>
              </a:spcBef>
              <a:buClr>
                <a:srgbClr val="B1B1B1"/>
              </a:buClr>
              <a:buSzPct val="100000"/>
              <a:buFont typeface="Arial"/>
              <a:buChar char="–"/>
              <a:defRPr b="0" i="0" sz="1700" u="none" cap="none" strike="noStrike">
                <a:solidFill>
                  <a:srgbClr val="494949"/>
                </a:solidFill>
                <a:latin typeface="Arial"/>
                <a:ea typeface="Arial"/>
                <a:cs typeface="Arial"/>
                <a:sym typeface="Arial"/>
              </a:defRPr>
            </a:lvl5pPr>
            <a:lvl6pPr indent="-114141" lvl="5" marL="2514441"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14112" lvl="6" marL="2971612"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14082" lvl="7" marL="3428783"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14053" lvl="8" marL="3885954" marR="0" rtl="0" algn="l">
              <a:spcBef>
                <a:spcPts val="4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12" name="Shape 12"/>
          <p:cNvSpPr txBox="1"/>
          <p:nvPr/>
        </p:nvSpPr>
        <p:spPr>
          <a:xfrm>
            <a:off x="9567489" y="6661690"/>
            <a:ext cx="110607" cy="107721"/>
          </a:xfrm>
          <a:prstGeom prst="rect">
            <a:avLst/>
          </a:prstGeom>
          <a:noFill/>
          <a:ln>
            <a:noFill/>
          </a:ln>
        </p:spPr>
        <p:txBody>
          <a:bodyPr anchorCtr="0" anchor="ctr" bIns="0" lIns="0" rIns="0" tIns="0">
            <a:noAutofit/>
          </a:bodyPr>
          <a:lstStyle/>
          <a:p>
            <a:pPr indent="0" lvl="0" marL="0" marR="0" rtl="0" algn="ctr">
              <a:spcBef>
                <a:spcPts val="0"/>
              </a:spcBef>
              <a:buSzPct val="25000"/>
              <a:buNone/>
            </a:pPr>
            <a:fld id="{00000000-1234-1234-1234-123412341234}" type="slidenum">
              <a:rPr b="0" i="0" lang="en-US" sz="700" u="none" cap="none" strike="noStrike">
                <a:solidFill>
                  <a:schemeClr val="dk2"/>
                </a:solidFill>
                <a:latin typeface="Arial"/>
                <a:ea typeface="Arial"/>
                <a:cs typeface="Arial"/>
                <a:sym typeface="Arial"/>
              </a:rPr>
              <a:t>‹#›</a:t>
            </a:fld>
          </a:p>
        </p:txBody>
      </p:sp>
      <p:sp>
        <p:nvSpPr>
          <p:cNvPr id="13" name="Shape 13"/>
          <p:cNvSpPr/>
          <p:nvPr/>
        </p:nvSpPr>
        <p:spPr>
          <a:xfrm>
            <a:off x="1" y="676402"/>
            <a:ext cx="9905998" cy="728121"/>
          </a:xfrm>
          <a:custGeom>
            <a:pathLst>
              <a:path extrusionOk="0" h="120000" w="120000">
                <a:moveTo>
                  <a:pt x="114111" y="54439"/>
                </a:moveTo>
                <a:cubicBezTo>
                  <a:pt x="11661" y="54439"/>
                  <a:pt x="11661" y="54439"/>
                  <a:pt x="11661" y="54439"/>
                </a:cubicBezTo>
                <a:cubicBezTo>
                  <a:pt x="7042" y="54439"/>
                  <a:pt x="5811" y="109463"/>
                  <a:pt x="5811" y="109463"/>
                </a:cubicBezTo>
                <a:cubicBezTo>
                  <a:pt x="5811" y="109463"/>
                  <a:pt x="4579" y="54439"/>
                  <a:pt x="0" y="54439"/>
                </a:cubicBezTo>
                <a:cubicBezTo>
                  <a:pt x="0" y="65560"/>
                  <a:pt x="0" y="65560"/>
                  <a:pt x="0" y="65560"/>
                </a:cubicBezTo>
                <a:cubicBezTo>
                  <a:pt x="4579" y="65560"/>
                  <a:pt x="5811" y="120000"/>
                  <a:pt x="5811" y="120000"/>
                </a:cubicBezTo>
                <a:cubicBezTo>
                  <a:pt x="5811" y="120000"/>
                  <a:pt x="7042" y="65560"/>
                  <a:pt x="11661" y="65560"/>
                </a:cubicBezTo>
                <a:cubicBezTo>
                  <a:pt x="114111" y="65560"/>
                  <a:pt x="114111" y="65560"/>
                  <a:pt x="114111" y="65560"/>
                </a:cubicBezTo>
                <a:cubicBezTo>
                  <a:pt x="118729" y="65560"/>
                  <a:pt x="120000" y="11121"/>
                  <a:pt x="120000" y="11121"/>
                </a:cubicBezTo>
                <a:cubicBezTo>
                  <a:pt x="120000" y="0"/>
                  <a:pt x="120000" y="0"/>
                  <a:pt x="120000" y="0"/>
                </a:cubicBezTo>
                <a:cubicBezTo>
                  <a:pt x="120000" y="0"/>
                  <a:pt x="118729" y="54439"/>
                  <a:pt x="114111" y="54439"/>
                </a:cubicBezTo>
                <a:close/>
              </a:path>
            </a:pathLst>
          </a:custGeom>
          <a:solidFill>
            <a:schemeClr val="accent5"/>
          </a:solidFill>
          <a:ln>
            <a:noFill/>
          </a:ln>
          <a:effectLst>
            <a:outerShdw blurRad="50799" rotWithShape="0" algn="t" dir="5400000" dist="25400">
              <a:srgbClr val="000000">
                <a:alpha val="30980"/>
              </a:srgbClr>
            </a:outerShdw>
          </a:effectLst>
        </p:spPr>
        <p:txBody>
          <a:bodyPr anchorCtr="0" anchor="t" bIns="49775" lIns="99550" rIns="99550" tIns="49775">
            <a:noAutofit/>
          </a:bodyPr>
          <a:lstStyle/>
          <a:p>
            <a:pPr indent="0" lvl="0" marL="0" marR="0" rtl="0" algn="l">
              <a:spcBef>
                <a:spcPts val="0"/>
              </a:spcBef>
              <a:buNone/>
            </a:pPr>
            <a:r>
              <a:t/>
            </a:r>
            <a:endParaRPr sz="1900">
              <a:solidFill>
                <a:schemeClr val="dk1"/>
              </a:solidFill>
              <a:latin typeface="Arial"/>
              <a:ea typeface="Arial"/>
              <a:cs typeface="Arial"/>
              <a:sym typeface="Arial"/>
            </a:endParaRPr>
          </a:p>
        </p:txBody>
      </p:sp>
      <p:sp>
        <p:nvSpPr>
          <p:cNvPr id="14" name="Shape 14"/>
          <p:cNvSpPr/>
          <p:nvPr/>
        </p:nvSpPr>
        <p:spPr>
          <a:xfrm>
            <a:off x="6741829" y="6623403"/>
            <a:ext cx="2660644" cy="183502"/>
          </a:xfrm>
          <a:prstGeom prst="rect">
            <a:avLst/>
          </a:prstGeom>
          <a:noFill/>
          <a:ln>
            <a:noFill/>
          </a:ln>
        </p:spPr>
        <p:txBody>
          <a:bodyPr anchorCtr="0" anchor="b" bIns="35975" lIns="35975" rIns="35975" tIns="35975">
            <a:noAutofit/>
          </a:bodyPr>
          <a:lstStyle/>
          <a:p>
            <a:pPr indent="0" lvl="0" marL="0" marR="0" rtl="0" algn="r">
              <a:lnSpc>
                <a:spcPct val="90000"/>
              </a:lnSpc>
              <a:spcBef>
                <a:spcPts val="0"/>
              </a:spcBef>
              <a:spcAft>
                <a:spcPts val="0"/>
              </a:spcAft>
              <a:buClr>
                <a:schemeClr val="dk2"/>
              </a:buClr>
              <a:buSzPct val="25000"/>
              <a:buFont typeface="Arial"/>
              <a:buNone/>
            </a:pPr>
            <a:r>
              <a:rPr b="0" i="0" lang="en-US" sz="600">
                <a:solidFill>
                  <a:schemeClr val="dk2"/>
                </a:solidFill>
                <a:latin typeface="Arial"/>
                <a:ea typeface="Arial"/>
                <a:cs typeface="Arial"/>
                <a:sym typeface="Arial"/>
              </a:rPr>
              <a:t>Copyright © Capgemini 2016. All Rights Reserved</a:t>
            </a:r>
          </a:p>
        </p:txBody>
      </p:sp>
      <p:sp>
        <p:nvSpPr>
          <p:cNvPr id="15" name="Shape 15"/>
          <p:cNvSpPr/>
          <p:nvPr/>
        </p:nvSpPr>
        <p:spPr>
          <a:xfrm>
            <a:off x="7487920" y="6427223"/>
            <a:ext cx="1914553" cy="195813"/>
          </a:xfrm>
          <a:prstGeom prst="rect">
            <a:avLst/>
          </a:prstGeom>
          <a:noFill/>
          <a:ln>
            <a:noFill/>
          </a:ln>
        </p:spPr>
        <p:txBody>
          <a:bodyPr anchorCtr="0" anchor="b" bIns="35975" lIns="35975" rIns="35975" tIns="35975">
            <a:noAutofit/>
          </a:bodyPr>
          <a:lstStyle/>
          <a:p>
            <a:pPr indent="0" lvl="0" marL="0" marR="0" rtl="0" algn="r">
              <a:spcBef>
                <a:spcPts val="0"/>
              </a:spcBef>
              <a:buSzPct val="25000"/>
              <a:buNone/>
            </a:pPr>
            <a:r>
              <a:rPr lang="en-US" sz="700">
                <a:solidFill>
                  <a:schemeClr val="dk2"/>
                </a:solidFill>
                <a:latin typeface="Arial"/>
                <a:ea typeface="Arial"/>
                <a:cs typeface="Arial"/>
                <a:sym typeface="Arial"/>
              </a:rPr>
              <a:t>Presentation Title | Date</a:t>
            </a:r>
          </a:p>
        </p:txBody>
      </p:sp>
      <p:cxnSp>
        <p:nvCxnSpPr>
          <p:cNvPr id="16" name="Shape 16"/>
          <p:cNvCxnSpPr/>
          <p:nvPr/>
        </p:nvCxnSpPr>
        <p:spPr>
          <a:xfrm rot="10800000">
            <a:off x="2" y="6362700"/>
            <a:ext cx="9905998" cy="0"/>
          </a:xfrm>
          <a:prstGeom prst="straightConnector1">
            <a:avLst/>
          </a:prstGeom>
          <a:noFill/>
          <a:ln cap="flat" cmpd="sng" w="9525">
            <a:solidFill>
              <a:schemeClr val="accent5"/>
            </a:solidFill>
            <a:prstDash val="solid"/>
            <a:round/>
            <a:headEnd len="med" w="med" type="none"/>
            <a:tailEnd len="med" w="med" type="none"/>
          </a:ln>
        </p:spPr>
      </p:cxnSp>
      <p:pic>
        <p:nvPicPr>
          <p:cNvPr descr="Capgemini_logo.jpg" id="17" name="Shape 17"/>
          <p:cNvPicPr preferRelativeResize="0"/>
          <p:nvPr/>
        </p:nvPicPr>
        <p:blipFill rotWithShape="1">
          <a:blip r:embed="rId1">
            <a:alphaModFix/>
          </a:blip>
          <a:srcRect b="0" l="0" r="0" t="0"/>
          <a:stretch/>
        </p:blipFill>
        <p:spPr>
          <a:xfrm>
            <a:off x="118183" y="6419976"/>
            <a:ext cx="1439999" cy="343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0" name="Shape 60"/>
        <p:cNvGrpSpPr/>
        <p:nvPr/>
      </p:nvGrpSpPr>
      <p:grpSpPr>
        <a:xfrm>
          <a:off x="0" y="0"/>
          <a:ext cx="0" cy="0"/>
          <a:chOff x="0" y="0"/>
          <a:chExt cx="0" cy="0"/>
        </a:xfrm>
      </p:grpSpPr>
      <p:sp>
        <p:nvSpPr>
          <p:cNvPr id="61" name="Shape 61"/>
          <p:cNvSpPr/>
          <p:nvPr/>
        </p:nvSpPr>
        <p:spPr>
          <a:xfrm flipH="1" rot="10800000">
            <a:off x="-1656" y="1677993"/>
            <a:ext cx="9907656" cy="5180006"/>
          </a:xfrm>
          <a:custGeom>
            <a:pathLst>
              <a:path extrusionOk="0" h="120000" w="120000">
                <a:moveTo>
                  <a:pt x="119979" y="0"/>
                </a:moveTo>
                <a:cubicBezTo>
                  <a:pt x="119985" y="1433"/>
                  <a:pt x="120000" y="119079"/>
                  <a:pt x="119985" y="120000"/>
                </a:cubicBezTo>
                <a:cubicBezTo>
                  <a:pt x="115755" y="104360"/>
                  <a:pt x="107479" y="101659"/>
                  <a:pt x="102509" y="101998"/>
                </a:cubicBezTo>
                <a:lnTo>
                  <a:pt x="26070" y="101682"/>
                </a:lnTo>
                <a:cubicBezTo>
                  <a:pt x="21065" y="101694"/>
                  <a:pt x="16170" y="96385"/>
                  <a:pt x="13636" y="86373"/>
                </a:cubicBezTo>
                <a:cubicBezTo>
                  <a:pt x="10963" y="100763"/>
                  <a:pt x="3170" y="101749"/>
                  <a:pt x="5" y="101768"/>
                </a:cubicBezTo>
                <a:cubicBezTo>
                  <a:pt x="29" y="101015"/>
                  <a:pt x="14" y="2027"/>
                  <a:pt x="0" y="0"/>
                </a:cubicBezTo>
              </a:path>
            </a:pathLst>
          </a:custGeom>
          <a:gradFill>
            <a:gsLst>
              <a:gs pos="0">
                <a:srgbClr val="005B7C"/>
              </a:gs>
              <a:gs pos="50000">
                <a:srgbClr val="0085B3"/>
              </a:gs>
              <a:gs pos="100000">
                <a:srgbClr val="00A0D6"/>
              </a:gs>
            </a:gsLst>
            <a:lin ang="18900000" scaled="0"/>
          </a:gradFill>
          <a:ln>
            <a:noFill/>
          </a:ln>
          <a:effectLst>
            <a:outerShdw blurRad="41274" rotWithShape="0" algn="t" dir="5400000" dist="38100">
              <a:srgbClr val="A5A5A5">
                <a:alpha val="24705"/>
              </a:srgbClr>
            </a:outerShdw>
          </a:effectLst>
        </p:spPr>
        <p:txBody>
          <a:bodyPr anchorCtr="0" anchor="ctr" bIns="42975" lIns="33050" rIns="33050" tIns="42975">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pic>
        <p:nvPicPr>
          <p:cNvPr descr="C:\Users\UserSim\Desktop\Capgemini\moto.emf" id="62" name="Shape 62"/>
          <p:cNvPicPr preferRelativeResize="0"/>
          <p:nvPr/>
        </p:nvPicPr>
        <p:blipFill rotWithShape="1">
          <a:blip r:embed="rId1">
            <a:alphaModFix/>
          </a:blip>
          <a:srcRect b="0" l="0" r="0" t="0"/>
          <a:stretch/>
        </p:blipFill>
        <p:spPr>
          <a:xfrm>
            <a:off x="6406875" y="1209254"/>
            <a:ext cx="2879999" cy="229353"/>
          </a:xfrm>
          <a:prstGeom prst="rect">
            <a:avLst/>
          </a:prstGeom>
          <a:noFill/>
          <a:ln>
            <a:noFill/>
          </a:ln>
        </p:spPr>
      </p:pic>
      <p:sp>
        <p:nvSpPr>
          <p:cNvPr id="63" name="Shape 63"/>
          <p:cNvSpPr/>
          <p:nvPr/>
        </p:nvSpPr>
        <p:spPr>
          <a:xfrm>
            <a:off x="6763620" y="5457935"/>
            <a:ext cx="2523255" cy="380480"/>
          </a:xfrm>
          <a:prstGeom prst="rect">
            <a:avLst/>
          </a:prstGeom>
          <a:noFill/>
          <a:ln>
            <a:noFill/>
          </a:ln>
        </p:spPr>
        <p:txBody>
          <a:bodyPr anchorCtr="0" anchor="b" bIns="36000" lIns="0" rIns="0" tIns="36000">
            <a:noAutofit/>
          </a:bodyPr>
          <a:lstStyle/>
          <a:p>
            <a:pPr indent="0" lvl="0" marL="0" marR="0" rtl="0" algn="r">
              <a:spcBef>
                <a:spcPts val="0"/>
              </a:spcBef>
              <a:buSzPct val="25000"/>
              <a:buNone/>
            </a:pPr>
            <a:r>
              <a:rPr b="1" lang="en-US" sz="2000">
                <a:solidFill>
                  <a:schemeClr val="lt1"/>
                </a:solidFill>
                <a:latin typeface="Arial"/>
                <a:ea typeface="Arial"/>
                <a:cs typeface="Arial"/>
                <a:sym typeface="Arial"/>
              </a:rPr>
              <a:t>www.capgemini.com</a:t>
            </a:r>
          </a:p>
        </p:txBody>
      </p:sp>
      <p:pic>
        <p:nvPicPr>
          <p:cNvPr descr="C:\Users\UserSim\Desktop\DS_icons\128x128 shadows\facebook.png" id="64" name="Shape 64">
            <a:hlinkClick r:id="rId2"/>
          </p:cNvPr>
          <p:cNvPicPr preferRelativeResize="0"/>
          <p:nvPr/>
        </p:nvPicPr>
        <p:blipFill rotWithShape="1">
          <a:blip r:embed="rId3">
            <a:alphaModFix/>
          </a:blip>
          <a:srcRect b="0" l="0" r="0" t="0"/>
          <a:stretch/>
        </p:blipFill>
        <p:spPr>
          <a:xfrm>
            <a:off x="7689877" y="5932546"/>
            <a:ext cx="278222" cy="263769"/>
          </a:xfrm>
          <a:prstGeom prst="rect">
            <a:avLst/>
          </a:prstGeom>
          <a:noFill/>
          <a:ln>
            <a:noFill/>
          </a:ln>
        </p:spPr>
      </p:pic>
      <p:pic>
        <p:nvPicPr>
          <p:cNvPr descr="C:\Users\UserSim\Desktop\DS_icons\128x128 shadows\linkedin.png" id="65" name="Shape 65">
            <a:hlinkClick r:id="rId4"/>
          </p:cNvPr>
          <p:cNvPicPr preferRelativeResize="0"/>
          <p:nvPr/>
        </p:nvPicPr>
        <p:blipFill rotWithShape="1">
          <a:blip r:embed="rId5">
            <a:alphaModFix/>
          </a:blip>
          <a:srcRect b="0" l="0" r="0" t="0"/>
          <a:stretch/>
        </p:blipFill>
        <p:spPr>
          <a:xfrm>
            <a:off x="8025289" y="5932546"/>
            <a:ext cx="281313" cy="266699"/>
          </a:xfrm>
          <a:prstGeom prst="rect">
            <a:avLst/>
          </a:prstGeom>
          <a:noFill/>
          <a:ln>
            <a:noFill/>
          </a:ln>
        </p:spPr>
      </p:pic>
      <p:pic>
        <p:nvPicPr>
          <p:cNvPr descr="C:\Users\UserSim\Desktop\DS_icons\128x128 shadows\twitter.png" id="66" name="Shape 66">
            <a:hlinkClick r:id="rId6"/>
          </p:cNvPr>
          <p:cNvPicPr preferRelativeResize="0"/>
          <p:nvPr/>
        </p:nvPicPr>
        <p:blipFill rotWithShape="1">
          <a:blip r:embed="rId7">
            <a:alphaModFix/>
          </a:blip>
          <a:srcRect b="0" l="0" r="0" t="0"/>
          <a:stretch/>
        </p:blipFill>
        <p:spPr>
          <a:xfrm>
            <a:off x="8654345" y="5932546"/>
            <a:ext cx="281313" cy="266699"/>
          </a:xfrm>
          <a:prstGeom prst="rect">
            <a:avLst/>
          </a:prstGeom>
          <a:noFill/>
          <a:ln>
            <a:noFill/>
          </a:ln>
        </p:spPr>
      </p:pic>
      <p:pic>
        <p:nvPicPr>
          <p:cNvPr descr="C:\Users\UserSim\Desktop\DS_icons\128x128 shadows\youtube.png" id="67" name="Shape 67">
            <a:hlinkClick r:id="rId8"/>
          </p:cNvPr>
          <p:cNvPicPr preferRelativeResize="0"/>
          <p:nvPr/>
        </p:nvPicPr>
        <p:blipFill rotWithShape="1">
          <a:blip r:embed="rId9">
            <a:alphaModFix/>
          </a:blip>
          <a:srcRect b="0" l="0" r="0" t="0"/>
          <a:stretch/>
        </p:blipFill>
        <p:spPr>
          <a:xfrm>
            <a:off x="8992847" y="5932546"/>
            <a:ext cx="281313" cy="266699"/>
          </a:xfrm>
          <a:prstGeom prst="rect">
            <a:avLst/>
          </a:prstGeom>
          <a:noFill/>
          <a:ln>
            <a:noFill/>
          </a:ln>
        </p:spPr>
      </p:pic>
      <p:pic>
        <p:nvPicPr>
          <p:cNvPr descr="Picto_Slideshare.gif" id="68" name="Shape 68">
            <a:hlinkClick r:id="rId10"/>
          </p:cNvPr>
          <p:cNvPicPr preferRelativeResize="0"/>
          <p:nvPr/>
        </p:nvPicPr>
        <p:blipFill rotWithShape="1">
          <a:blip r:embed="rId11">
            <a:alphaModFix/>
          </a:blip>
          <a:srcRect b="7969" l="4793" r="5717" t="6316"/>
          <a:stretch/>
        </p:blipFill>
        <p:spPr>
          <a:xfrm>
            <a:off x="8363792" y="5932546"/>
            <a:ext cx="233361" cy="238124"/>
          </a:xfrm>
          <a:prstGeom prst="roundRect">
            <a:avLst>
              <a:gd fmla="val 16667" name="adj"/>
            </a:avLst>
          </a:prstGeom>
          <a:noFill/>
          <a:ln>
            <a:noFill/>
          </a:ln>
          <a:effectLst>
            <a:outerShdw blurRad="38100" sx="98000" rotWithShape="0" algn="t" dir="5400000" dist="25400" sy="98000">
              <a:schemeClr val="dk2">
                <a:alpha val="50980"/>
              </a:schemeClr>
            </a:outerShdw>
          </a:effectLst>
        </p:spPr>
      </p:pic>
      <p:pic>
        <p:nvPicPr>
          <p:cNvPr descr="Capgemini_logo.jpg" id="69" name="Shape 69"/>
          <p:cNvPicPr preferRelativeResize="0"/>
          <p:nvPr/>
        </p:nvPicPr>
        <p:blipFill rotWithShape="1">
          <a:blip r:embed="rId12">
            <a:alphaModFix/>
          </a:blip>
          <a:srcRect b="0" l="0" r="0" t="0"/>
          <a:stretch/>
        </p:blipFill>
        <p:spPr>
          <a:xfrm>
            <a:off x="747566" y="1014965"/>
            <a:ext cx="2879999" cy="68604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76" name="Shape 7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idx="1" type="subTitle"/>
          </p:nvPr>
        </p:nvSpPr>
        <p:spPr>
          <a:xfrm>
            <a:off x="4490123" y="272375"/>
            <a:ext cx="3630918" cy="696404"/>
          </a:xfrm>
          <a:prstGeom prst="rect">
            <a:avLst/>
          </a:prstGeom>
          <a:noFill/>
          <a:ln>
            <a:noFill/>
          </a:ln>
        </p:spPr>
        <p:txBody>
          <a:bodyPr anchorCtr="0" anchor="t" bIns="33050" lIns="720000" rIns="33050" tIns="33050">
            <a:noAutofit/>
          </a:bodyPr>
          <a:lstStyle/>
          <a:p>
            <a:pPr indent="0" lvl="0" marL="0" marR="0" rtl="0" algn="l">
              <a:lnSpc>
                <a:spcPct val="90000"/>
              </a:lnSpc>
              <a:spcBef>
                <a:spcPts val="0"/>
              </a:spcBef>
              <a:spcAft>
                <a:spcPts val="0"/>
              </a:spcAft>
              <a:buClr>
                <a:schemeClr val="accent5"/>
              </a:buClr>
              <a:buSzPct val="25000"/>
              <a:buFont typeface="Noto Sans Symbols"/>
              <a:buNone/>
            </a:pPr>
            <a:r>
              <a:rPr b="0" i="0" lang="en-US" sz="2200" u="none" cap="none" strike="noStrike">
                <a:solidFill>
                  <a:srgbClr val="000000"/>
                </a:solidFill>
                <a:latin typeface="Arial"/>
                <a:ea typeface="Arial"/>
                <a:cs typeface="Arial"/>
                <a:sym typeface="Arial"/>
              </a:rPr>
              <a:t>Lead: Kieran McBride</a:t>
            </a:r>
          </a:p>
          <a:p>
            <a:pPr indent="0" lvl="0" marL="0" marR="0" rtl="0" algn="l">
              <a:lnSpc>
                <a:spcPct val="90000"/>
              </a:lnSpc>
              <a:spcBef>
                <a:spcPts val="600"/>
              </a:spcBef>
              <a:spcAft>
                <a:spcPts val="0"/>
              </a:spcAft>
              <a:buClr>
                <a:schemeClr val="accent5"/>
              </a:buClr>
              <a:buSzPct val="25000"/>
              <a:buFont typeface="Noto Sans Symbols"/>
              <a:buNone/>
            </a:pPr>
            <a:r>
              <a:t/>
            </a:r>
            <a:endParaRPr b="0" i="0" sz="2200" u="none" cap="none" strike="noStrike">
              <a:solidFill>
                <a:srgbClr val="000000"/>
              </a:solidFill>
              <a:latin typeface="Arial"/>
              <a:ea typeface="Arial"/>
              <a:cs typeface="Arial"/>
              <a:sym typeface="Arial"/>
            </a:endParaRPr>
          </a:p>
        </p:txBody>
      </p:sp>
      <p:sp>
        <p:nvSpPr>
          <p:cNvPr id="90" name="Shape 90"/>
          <p:cNvSpPr/>
          <p:nvPr/>
        </p:nvSpPr>
        <p:spPr>
          <a:xfrm>
            <a:off x="4838135" y="676391"/>
            <a:ext cx="1660930" cy="9694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900">
                <a:solidFill>
                  <a:srgbClr val="000000"/>
                </a:solidFill>
                <a:latin typeface="Arial"/>
                <a:ea typeface="Arial"/>
                <a:cs typeface="Arial"/>
                <a:sym typeface="Arial"/>
              </a:rPr>
              <a:t>Developers: </a:t>
            </a:r>
          </a:p>
          <a:p>
            <a:pPr indent="0" lvl="0" marL="0" marR="0" rtl="0" algn="l">
              <a:spcBef>
                <a:spcPts val="0"/>
              </a:spcBef>
              <a:buSzPct val="25000"/>
              <a:buNone/>
            </a:pPr>
            <a:r>
              <a:rPr lang="en-US" sz="1900">
                <a:solidFill>
                  <a:srgbClr val="000000"/>
                </a:solidFill>
                <a:latin typeface="Arial"/>
                <a:ea typeface="Arial"/>
                <a:cs typeface="Arial"/>
                <a:sym typeface="Arial"/>
              </a:rPr>
              <a:t>Kieran Puaar, </a:t>
            </a:r>
          </a:p>
          <a:p>
            <a:pPr indent="0" lvl="0" marL="0" marR="0" rtl="0" algn="l">
              <a:spcBef>
                <a:spcPts val="0"/>
              </a:spcBef>
              <a:buSzPct val="25000"/>
              <a:buNone/>
            </a:pPr>
            <a:r>
              <a:rPr lang="en-US" sz="1900">
                <a:solidFill>
                  <a:srgbClr val="000000"/>
                </a:solidFill>
                <a:latin typeface="Arial"/>
                <a:ea typeface="Arial"/>
                <a:cs typeface="Arial"/>
                <a:sym typeface="Arial"/>
              </a:rPr>
              <a:t>Dave Forster  </a:t>
            </a:r>
          </a:p>
        </p:txBody>
      </p:sp>
      <p:sp>
        <p:nvSpPr>
          <p:cNvPr id="91" name="Shape 91"/>
          <p:cNvSpPr/>
          <p:nvPr/>
        </p:nvSpPr>
        <p:spPr>
          <a:xfrm>
            <a:off x="6847077" y="676391"/>
            <a:ext cx="2073186" cy="126188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900">
                <a:solidFill>
                  <a:srgbClr val="000000"/>
                </a:solidFill>
                <a:latin typeface="Arial"/>
                <a:ea typeface="Arial"/>
                <a:cs typeface="Arial"/>
                <a:sym typeface="Arial"/>
              </a:rPr>
              <a:t>Testers: </a:t>
            </a:r>
          </a:p>
          <a:p>
            <a:pPr indent="0" lvl="0" marL="0" marR="0" rtl="0" algn="l">
              <a:spcBef>
                <a:spcPts val="0"/>
              </a:spcBef>
              <a:buSzPct val="25000"/>
              <a:buNone/>
            </a:pPr>
            <a:r>
              <a:rPr lang="en-US" sz="1900">
                <a:solidFill>
                  <a:srgbClr val="000000"/>
                </a:solidFill>
                <a:latin typeface="Arial"/>
                <a:ea typeface="Arial"/>
                <a:cs typeface="Arial"/>
                <a:sym typeface="Arial"/>
              </a:rPr>
              <a:t>William Dewfield, </a:t>
            </a:r>
          </a:p>
          <a:p>
            <a:pPr indent="0" lvl="0" marL="0" marR="0" rtl="0" algn="l">
              <a:spcBef>
                <a:spcPts val="0"/>
              </a:spcBef>
              <a:buSzPct val="25000"/>
              <a:buNone/>
            </a:pPr>
            <a:r>
              <a:rPr lang="en-US" sz="1900">
                <a:solidFill>
                  <a:srgbClr val="000000"/>
                </a:solidFill>
                <a:latin typeface="Arial"/>
                <a:ea typeface="Arial"/>
                <a:cs typeface="Arial"/>
                <a:sym typeface="Arial"/>
              </a:rPr>
              <a:t>Callum Smith, </a:t>
            </a:r>
          </a:p>
          <a:p>
            <a:pPr indent="0" lvl="0" marL="0" marR="0" rtl="0" algn="l">
              <a:spcBef>
                <a:spcPts val="0"/>
              </a:spcBef>
              <a:buSzPct val="25000"/>
              <a:buNone/>
            </a:pPr>
            <a:r>
              <a:rPr lang="en-US" sz="1900">
                <a:solidFill>
                  <a:srgbClr val="000000"/>
                </a:solidFill>
                <a:latin typeface="Arial"/>
                <a:ea typeface="Arial"/>
                <a:cs typeface="Arial"/>
                <a:sym typeface="Arial"/>
              </a:rPr>
              <a:t>Hannah Maiden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1" y="0"/>
            <a:ext cx="9906000" cy="1002000"/>
          </a:xfrm>
          <a:prstGeom prst="rect">
            <a:avLst/>
          </a:prstGeom>
        </p:spPr>
        <p:txBody>
          <a:bodyPr anchorCtr="0" anchor="ctr" bIns="91425" lIns="91425" rIns="91425" tIns="91425">
            <a:noAutofit/>
          </a:bodyPr>
          <a:lstStyle/>
          <a:p>
            <a:pPr lvl="0">
              <a:spcBef>
                <a:spcPts val="0"/>
              </a:spcBef>
              <a:buNone/>
            </a:pPr>
            <a:r>
              <a:rPr lang="en-US"/>
              <a:t>Flow chart</a:t>
            </a:r>
          </a:p>
        </p:txBody>
      </p:sp>
      <p:pic>
        <p:nvPicPr>
          <p:cNvPr descr="Flowchart.png" id="150" name="Shape 150"/>
          <p:cNvPicPr preferRelativeResize="0"/>
          <p:nvPr/>
        </p:nvPicPr>
        <p:blipFill rotWithShape="1">
          <a:blip r:embed="rId3">
            <a:alphaModFix/>
          </a:blip>
          <a:srcRect b="0" l="833" r="0" t="2075"/>
          <a:stretch/>
        </p:blipFill>
        <p:spPr>
          <a:xfrm>
            <a:off x="871724" y="1447950"/>
            <a:ext cx="8630150" cy="4677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1" y="0"/>
            <a:ext cx="9906000" cy="1002000"/>
          </a:xfrm>
          <a:prstGeom prst="rect">
            <a:avLst/>
          </a:prstGeom>
        </p:spPr>
        <p:txBody>
          <a:bodyPr anchorCtr="0" anchor="ctr" bIns="91425" lIns="91425" rIns="91425" tIns="91425">
            <a:noAutofit/>
          </a:bodyPr>
          <a:lstStyle/>
          <a:p>
            <a:pPr lvl="0">
              <a:spcBef>
                <a:spcPts val="0"/>
              </a:spcBef>
              <a:buNone/>
            </a:pPr>
            <a:r>
              <a:rPr lang="en-US"/>
              <a:t>Problems </a:t>
            </a:r>
          </a:p>
        </p:txBody>
      </p:sp>
      <p:sp>
        <p:nvSpPr>
          <p:cNvPr id="157" name="Shape 157"/>
          <p:cNvSpPr txBox="1"/>
          <p:nvPr/>
        </p:nvSpPr>
        <p:spPr>
          <a:xfrm>
            <a:off x="762750" y="1168250"/>
            <a:ext cx="8834100" cy="1071600"/>
          </a:xfrm>
          <a:prstGeom prst="rect">
            <a:avLst/>
          </a:prstGeom>
          <a:noFill/>
          <a:ln>
            <a:noFill/>
          </a:ln>
        </p:spPr>
        <p:txBody>
          <a:bodyPr anchorCtr="0" anchor="t" bIns="91425" lIns="91425" rIns="91425" tIns="91425">
            <a:noAutofit/>
          </a:bodyPr>
          <a:lstStyle/>
          <a:p>
            <a:pPr lvl="0">
              <a:spcBef>
                <a:spcPts val="0"/>
              </a:spcBef>
              <a:buNone/>
            </a:pPr>
            <a:r>
              <a:rPr lang="en-US"/>
              <a:t>These are problems which we encountered throughout the project we feel </a:t>
            </a:r>
            <a:r>
              <a:rPr lang="en-US"/>
              <a:t>it's</a:t>
            </a:r>
            <a:r>
              <a:rPr lang="en-US"/>
              <a:t> necessary that we include this in our presentation to show that problems will arise but we can fix them.</a:t>
            </a:r>
          </a:p>
          <a:p>
            <a:pPr lvl="0">
              <a:spcBef>
                <a:spcPts val="0"/>
              </a:spcBef>
              <a:buNone/>
            </a:pPr>
            <a:r>
              <a:t/>
            </a:r>
            <a:endParaRPr/>
          </a:p>
          <a:p>
            <a:pPr lvl="0">
              <a:spcBef>
                <a:spcPts val="0"/>
              </a:spcBef>
              <a:buNone/>
            </a:pPr>
            <a:r>
              <a:rPr lang="en-US"/>
              <a:t>Problems in a project can range from personal team </a:t>
            </a:r>
            <a:r>
              <a:rPr lang="en-US"/>
              <a:t>members</a:t>
            </a:r>
            <a:r>
              <a:rPr lang="en-US"/>
              <a:t> to coding issues. </a:t>
            </a:r>
          </a:p>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1" y="0"/>
            <a:ext cx="9906000" cy="1002000"/>
          </a:xfrm>
          <a:prstGeom prst="rect">
            <a:avLst/>
          </a:prstGeom>
        </p:spPr>
        <p:txBody>
          <a:bodyPr anchorCtr="0" anchor="ctr" bIns="91425" lIns="91425" rIns="91425" tIns="91425">
            <a:noAutofit/>
          </a:bodyPr>
          <a:lstStyle/>
          <a:p>
            <a:pPr lvl="0">
              <a:spcBef>
                <a:spcPts val="0"/>
              </a:spcBef>
              <a:buNone/>
            </a:pPr>
            <a:r>
              <a:rPr lang="en-US"/>
              <a:t>Testing </a:t>
            </a:r>
          </a:p>
        </p:txBody>
      </p:sp>
      <p:sp>
        <p:nvSpPr>
          <p:cNvPr id="164" name="Shape 164"/>
          <p:cNvSpPr txBox="1"/>
          <p:nvPr>
            <p:ph idx="3" type="body"/>
          </p:nvPr>
        </p:nvSpPr>
        <p:spPr>
          <a:xfrm>
            <a:off x="314710" y="1542648"/>
            <a:ext cx="4502100" cy="653100"/>
          </a:xfrm>
          <a:prstGeom prst="rect">
            <a:avLst/>
          </a:prstGeom>
        </p:spPr>
        <p:txBody>
          <a:bodyPr anchorCtr="0" anchor="ctr" bIns="91425" lIns="91425" rIns="91425" tIns="91425">
            <a:noAutofit/>
          </a:bodyPr>
          <a:lstStyle/>
          <a:p>
            <a:pPr lvl="0">
              <a:spcBef>
                <a:spcPts val="0"/>
              </a:spcBef>
              <a:buNone/>
            </a:pPr>
            <a:r>
              <a:rPr lang="en-US"/>
              <a:t>Test Plan</a:t>
            </a:r>
          </a:p>
        </p:txBody>
      </p:sp>
      <p:pic>
        <p:nvPicPr>
          <p:cNvPr id="165" name="Shape 165"/>
          <p:cNvPicPr preferRelativeResize="0"/>
          <p:nvPr/>
        </p:nvPicPr>
        <p:blipFill>
          <a:blip r:embed="rId3">
            <a:alphaModFix/>
          </a:blip>
          <a:stretch>
            <a:fillRect/>
          </a:stretch>
        </p:blipFill>
        <p:spPr>
          <a:xfrm>
            <a:off x="4959825" y="1188174"/>
            <a:ext cx="4720999" cy="51144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0" y="0"/>
            <a:ext cx="9905998" cy="1002134"/>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b="0" i="0" lang="en-US" sz="3200" u="none" cap="none" strike="noStrike">
                <a:solidFill>
                  <a:schemeClr val="dk1"/>
                </a:solidFill>
                <a:latin typeface="Arial"/>
                <a:ea typeface="Arial"/>
                <a:cs typeface="Arial"/>
                <a:sym typeface="Arial"/>
              </a:rPr>
              <a:t>Brief</a:t>
            </a:r>
          </a:p>
        </p:txBody>
      </p:sp>
      <p:sp>
        <p:nvSpPr>
          <p:cNvPr id="97" name="Shape 97"/>
          <p:cNvSpPr txBox="1"/>
          <p:nvPr>
            <p:ph idx="1" type="body"/>
          </p:nvPr>
        </p:nvSpPr>
        <p:spPr>
          <a:xfrm>
            <a:off x="235842" y="1449421"/>
            <a:ext cx="9582607" cy="4610911"/>
          </a:xfrm>
          <a:prstGeom prst="rect">
            <a:avLst/>
          </a:prstGeom>
          <a:noFill/>
          <a:ln>
            <a:noFill/>
          </a:ln>
        </p:spPr>
        <p:txBody>
          <a:bodyPr anchorCtr="0" anchor="t" bIns="72000" lIns="108000" rIns="72000" tIns="72000">
            <a:noAutofit/>
          </a:bodyPr>
          <a:lstStyle/>
          <a:p>
            <a:pPr indent="-166189" lvl="0" marL="166189" marR="0" rtl="0" algn="l">
              <a:lnSpc>
                <a:spcPct val="90000"/>
              </a:lnSpc>
              <a:spcBef>
                <a:spcPts val="0"/>
              </a:spcBef>
              <a:spcAft>
                <a:spcPts val="0"/>
              </a:spcAft>
              <a:buClr>
                <a:schemeClr val="accent5"/>
              </a:buClr>
              <a:buSzPct val="95454"/>
              <a:buFont typeface="Noto Sans Symbols"/>
              <a:buChar char="▪"/>
            </a:pPr>
            <a:r>
              <a:rPr b="1" i="0" lang="en-US" sz="1050" u="sng" cap="none" strike="noStrike">
                <a:solidFill>
                  <a:srgbClr val="484848"/>
                </a:solidFill>
                <a:latin typeface="Arial"/>
                <a:ea typeface="Arial"/>
                <a:cs typeface="Arial"/>
                <a:sym typeface="Arial"/>
              </a:rPr>
              <a:t>Introduction</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First Choice recruitment, a company that advertises recruits and trains apprentices for employers is looking to re-design its existing website due to merger with First choice Digital Marketing.</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Now the company offers a wider range of apprenticeships to industry, Ranging from; IT, Software Development, Digital Marketing, and Creative Media.</a:t>
            </a:r>
          </a:p>
          <a:p>
            <a:pPr indent="-166189" lvl="0" marL="166189" marR="0" rtl="0" algn="l">
              <a:lnSpc>
                <a:spcPct val="90000"/>
              </a:lnSpc>
              <a:spcBef>
                <a:spcPts val="600"/>
              </a:spcBef>
              <a:spcAft>
                <a:spcPts val="0"/>
              </a:spcAft>
              <a:buClr>
                <a:schemeClr val="accent5"/>
              </a:buClr>
              <a:buSzPct val="95454"/>
              <a:buFont typeface="Noto Sans Symbols"/>
              <a:buChar char="▪"/>
            </a:pPr>
            <a:r>
              <a:rPr b="1" i="0" lang="en-US" sz="1050" u="sng" cap="none" strike="noStrike">
                <a:solidFill>
                  <a:srgbClr val="484848"/>
                </a:solidFill>
                <a:latin typeface="Arial"/>
                <a:ea typeface="Arial"/>
                <a:cs typeface="Arial"/>
                <a:sym typeface="Arial"/>
              </a:rPr>
              <a:t>Aims</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aim of the new website is to effectively present the company as a vibrant and forward-looking company that stands out from the competition, and offers high quality training to all apprentices.</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website should good looking, easy to navigate, uncluttered and a consistent theme.</a:t>
            </a:r>
          </a:p>
          <a:p>
            <a:pPr indent="-166189" lvl="0" marL="166189" marR="0" rtl="0" algn="l">
              <a:lnSpc>
                <a:spcPct val="90000"/>
              </a:lnSpc>
              <a:spcBef>
                <a:spcPts val="600"/>
              </a:spcBef>
              <a:spcAft>
                <a:spcPts val="0"/>
              </a:spcAft>
              <a:buClr>
                <a:schemeClr val="accent5"/>
              </a:buClr>
              <a:buSzPct val="95454"/>
              <a:buFont typeface="Noto Sans Symbols"/>
              <a:buChar char="▪"/>
            </a:pPr>
            <a:r>
              <a:rPr b="1" i="0" lang="en-US" sz="1050" u="sng" cap="none" strike="noStrike">
                <a:solidFill>
                  <a:srgbClr val="484848"/>
                </a:solidFill>
                <a:latin typeface="Arial"/>
                <a:ea typeface="Arial"/>
                <a:cs typeface="Arial"/>
                <a:sym typeface="Arial"/>
              </a:rPr>
              <a:t>Requirements</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requirements are:</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website must have:</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home page must have some animation, showing, apprenticeships on offer.</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A page dedicated to each subject; IT, Networking, Software Development, Creative Media and Digital Marketing</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A map showing the company location.</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A contact us form.</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A page dedicated to awards or achievements.</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Consistent theme</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website must be responsive.</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website must be tested, to show its bug free and works as intended.</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The contact us form must have data validated using JavaScript before being posted to server.</a:t>
            </a:r>
          </a:p>
          <a:p>
            <a:pPr indent="-166189" lvl="0" marL="166189" marR="0" rtl="0" algn="l">
              <a:lnSpc>
                <a:spcPct val="90000"/>
              </a:lnSpc>
              <a:spcBef>
                <a:spcPts val="600"/>
              </a:spcBef>
              <a:spcAft>
                <a:spcPts val="0"/>
              </a:spcAft>
              <a:buClr>
                <a:schemeClr val="accent5"/>
              </a:buClr>
              <a:buSzPct val="95454"/>
              <a:buFont typeface="Noto Sans Symbols"/>
              <a:buChar char="▪"/>
            </a:pPr>
            <a:r>
              <a:rPr b="0" i="0" lang="en-US" sz="1050" u="none" cap="none" strike="noStrike">
                <a:solidFill>
                  <a:srgbClr val="484848"/>
                </a:solidFill>
                <a:latin typeface="Arial"/>
                <a:ea typeface="Arial"/>
                <a:cs typeface="Arial"/>
                <a:sym typeface="Arial"/>
              </a:rPr>
              <a:t>You will need to prepare all images, buttons, banners, animations yourselves.</a:t>
            </a:r>
          </a:p>
          <a:p>
            <a:pPr indent="0" lvl="0" marL="0" marR="0" rtl="0" algn="l">
              <a:lnSpc>
                <a:spcPct val="90000"/>
              </a:lnSpc>
              <a:spcBef>
                <a:spcPts val="600"/>
              </a:spcBef>
              <a:spcAft>
                <a:spcPts val="0"/>
              </a:spcAft>
              <a:buClr>
                <a:schemeClr val="accent5"/>
              </a:buClr>
              <a:buSzPct val="25000"/>
              <a:buFont typeface="Noto Sans Symbols"/>
              <a:buNone/>
            </a:pPr>
            <a:br>
              <a:rPr b="0" i="0" lang="en-US" sz="900" u="none" cap="none" strike="noStrike">
                <a:solidFill>
                  <a:srgbClr val="484848"/>
                </a:solidFill>
                <a:latin typeface="Arial"/>
                <a:ea typeface="Arial"/>
                <a:cs typeface="Arial"/>
                <a:sym typeface="Arial"/>
              </a:rPr>
            </a:br>
            <a:br>
              <a:rPr b="0" i="0" lang="en-US" sz="900" u="none" cap="none" strike="noStrike">
                <a:solidFill>
                  <a:srgbClr val="484848"/>
                </a:solidFill>
                <a:latin typeface="Arial"/>
                <a:ea typeface="Arial"/>
                <a:cs typeface="Arial"/>
                <a:sym typeface="Arial"/>
              </a:rPr>
            </a:br>
            <a:br>
              <a:rPr b="0" i="0" lang="en-US" sz="900" u="none" cap="none" strike="noStrike">
                <a:solidFill>
                  <a:srgbClr val="484848"/>
                </a:solidFill>
                <a:latin typeface="Arial"/>
                <a:ea typeface="Arial"/>
                <a:cs typeface="Arial"/>
                <a:sym typeface="Arial"/>
              </a:rPr>
            </a:b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201201" y="76350"/>
            <a:ext cx="3124200" cy="2248200"/>
          </a:xfrm>
          <a:prstGeom prst="rect">
            <a:avLst/>
          </a:prstGeom>
          <a:noFill/>
          <a:ln>
            <a:noFill/>
          </a:ln>
        </p:spPr>
        <p:txBody>
          <a:bodyPr anchorCtr="0" anchor="ctr" bIns="33050" lIns="180000" rIns="36000" tIns="33050">
            <a:noAutofit/>
          </a:bodyPr>
          <a:lstStyle/>
          <a:p>
            <a:pPr indent="0" lvl="0" marL="0" marR="0" rtl="0" algn="l">
              <a:lnSpc>
                <a:spcPct val="85000"/>
              </a:lnSpc>
              <a:spcBef>
                <a:spcPts val="0"/>
              </a:spcBef>
              <a:buClr>
                <a:srgbClr val="C1EFFE"/>
              </a:buClr>
              <a:buSzPct val="25000"/>
              <a:buFont typeface="Arial"/>
              <a:buNone/>
            </a:pPr>
            <a:r>
              <a:rPr b="1" i="0" lang="en-US" sz="4000" u="none" cap="none" strike="noStrike">
                <a:solidFill>
                  <a:schemeClr val="lt1"/>
                </a:solidFill>
                <a:latin typeface="Arial"/>
                <a:ea typeface="Arial"/>
                <a:cs typeface="Arial"/>
                <a:sym typeface="Arial"/>
              </a:rPr>
              <a:t>Design Stage</a:t>
            </a:r>
          </a:p>
        </p:txBody>
      </p:sp>
      <p:pic>
        <p:nvPicPr>
          <p:cNvPr id="103" name="Shape 103"/>
          <p:cNvPicPr preferRelativeResize="0"/>
          <p:nvPr/>
        </p:nvPicPr>
        <p:blipFill rotWithShape="1">
          <a:blip r:embed="rId3">
            <a:alphaModFix/>
          </a:blip>
          <a:srcRect b="5956" l="0" r="2252" t="11064"/>
          <a:stretch/>
        </p:blipFill>
        <p:spPr>
          <a:xfrm>
            <a:off x="4035775" y="3533725"/>
            <a:ext cx="5596200" cy="3121200"/>
          </a:xfrm>
          <a:prstGeom prst="rect">
            <a:avLst/>
          </a:prstGeom>
          <a:noFill/>
          <a:ln>
            <a:noFill/>
          </a:ln>
        </p:spPr>
      </p:pic>
      <p:sp>
        <p:nvSpPr>
          <p:cNvPr id="104" name="Shape 104"/>
          <p:cNvSpPr txBox="1"/>
          <p:nvPr/>
        </p:nvSpPr>
        <p:spPr>
          <a:xfrm>
            <a:off x="201200" y="2049225"/>
            <a:ext cx="2950200" cy="3420300"/>
          </a:xfrm>
          <a:prstGeom prst="rect">
            <a:avLst/>
          </a:prstGeom>
          <a:noFill/>
          <a:ln>
            <a:noFill/>
          </a:ln>
        </p:spPr>
        <p:txBody>
          <a:bodyPr anchorCtr="0" anchor="t" bIns="45700" lIns="91425" rIns="91425" tIns="45700">
            <a:noAutofit/>
          </a:bodyPr>
          <a:lstStyle/>
          <a:p>
            <a:pPr indent="-311150" lvl="0" marL="285750" marR="0" rtl="0" algn="l">
              <a:spcBef>
                <a:spcPts val="0"/>
              </a:spcBef>
              <a:buClr>
                <a:schemeClr val="lt1"/>
              </a:buClr>
              <a:buSzPct val="100000"/>
              <a:buFont typeface="Arial"/>
              <a:buChar char="•"/>
            </a:pPr>
            <a:r>
              <a:rPr lang="en-US" sz="1800">
                <a:solidFill>
                  <a:schemeClr val="lt1"/>
                </a:solidFill>
                <a:latin typeface="Arial"/>
                <a:ea typeface="Arial"/>
                <a:cs typeface="Arial"/>
                <a:sym typeface="Arial"/>
              </a:rPr>
              <a:t>We took to the whiteboard for a general design layout of the website in its simplest form to see what we need to do on each page.</a:t>
            </a:r>
          </a:p>
          <a:p>
            <a:pPr indent="-285750" lvl="0" marL="285750" marR="0" rtl="0" algn="l">
              <a:spcBef>
                <a:spcPts val="0"/>
              </a:spcBef>
              <a:buClr>
                <a:schemeClr val="dk1"/>
              </a:buClr>
              <a:buFont typeface="Arial"/>
              <a:buNone/>
            </a:pPr>
            <a:r>
              <a:t/>
            </a:r>
            <a:endParaRPr sz="1800">
              <a:solidFill>
                <a:schemeClr val="lt1"/>
              </a:solidFill>
              <a:latin typeface="Arial"/>
              <a:ea typeface="Arial"/>
              <a:cs typeface="Arial"/>
              <a:sym typeface="Arial"/>
            </a:endParaRPr>
          </a:p>
          <a:p>
            <a:pPr indent="-311150" lvl="0" marL="285750" marR="0" rtl="0" algn="l">
              <a:spcBef>
                <a:spcPts val="0"/>
              </a:spcBef>
              <a:buClr>
                <a:schemeClr val="lt1"/>
              </a:buClr>
              <a:buSzPct val="100000"/>
              <a:buFont typeface="Arial"/>
              <a:buChar char="•"/>
            </a:pPr>
            <a:r>
              <a:rPr lang="en-US" sz="1800">
                <a:solidFill>
                  <a:schemeClr val="lt1"/>
                </a:solidFill>
                <a:latin typeface="Arial"/>
                <a:ea typeface="Arial"/>
                <a:cs typeface="Arial"/>
                <a:sym typeface="Arial"/>
              </a:rPr>
              <a:t>From this point we can start to fill in other such design aspects such as images, banners, buttons and formatting templates.</a:t>
            </a:r>
          </a:p>
          <a:p>
            <a:pPr indent="-285750" lvl="0" marL="285750" marR="0" rtl="0" algn="l">
              <a:spcBef>
                <a:spcPts val="0"/>
              </a:spcBef>
              <a:buClr>
                <a:schemeClr val="dk1"/>
              </a:buClr>
              <a:buFont typeface="Arial"/>
              <a:buNone/>
            </a:pPr>
            <a:r>
              <a:t/>
            </a:r>
            <a:endParaRPr sz="1400">
              <a:solidFill>
                <a:srgbClr val="514A45"/>
              </a:solidFill>
              <a:latin typeface="Arial"/>
              <a:ea typeface="Arial"/>
              <a:cs typeface="Arial"/>
              <a:sym typeface="Arial"/>
            </a:endParaRPr>
          </a:p>
        </p:txBody>
      </p:sp>
      <p:pic>
        <p:nvPicPr>
          <p:cNvPr id="105" name="Shape 105"/>
          <p:cNvPicPr preferRelativeResize="0"/>
          <p:nvPr/>
        </p:nvPicPr>
        <p:blipFill rotWithShape="1">
          <a:blip r:embed="rId4">
            <a:alphaModFix/>
          </a:blip>
          <a:srcRect b="5483" l="1195" r="1575" t="32974"/>
          <a:stretch/>
        </p:blipFill>
        <p:spPr>
          <a:xfrm>
            <a:off x="4074399" y="164125"/>
            <a:ext cx="5596099" cy="3031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1" y="0"/>
            <a:ext cx="9906000" cy="1002000"/>
          </a:xfrm>
          <a:prstGeom prst="rect">
            <a:avLst/>
          </a:prstGeom>
        </p:spPr>
        <p:txBody>
          <a:bodyPr anchorCtr="0" anchor="ctr" bIns="91425" lIns="91425" rIns="91425" tIns="91425">
            <a:noAutofit/>
          </a:bodyPr>
          <a:lstStyle/>
          <a:p>
            <a:pPr lvl="0">
              <a:spcBef>
                <a:spcPts val="0"/>
              </a:spcBef>
              <a:buNone/>
            </a:pPr>
            <a:r>
              <a:rPr lang="en-US"/>
              <a:t>Awards Page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8273" y="0"/>
            <a:ext cx="9906000" cy="1002000"/>
          </a:xfrm>
          <a:prstGeom prst="rect">
            <a:avLst/>
          </a:prstGeom>
        </p:spPr>
        <p:txBody>
          <a:bodyPr anchorCtr="0" anchor="ctr" bIns="91425" lIns="91425" rIns="91425" tIns="91425">
            <a:noAutofit/>
          </a:bodyPr>
          <a:lstStyle/>
          <a:p>
            <a:pPr lvl="0">
              <a:spcBef>
                <a:spcPts val="0"/>
              </a:spcBef>
              <a:buNone/>
            </a:pPr>
            <a:r>
              <a:rPr lang="en-US"/>
              <a:t>Map Page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1" y="0"/>
            <a:ext cx="9906000" cy="1002000"/>
          </a:xfrm>
          <a:prstGeom prst="rect">
            <a:avLst/>
          </a:prstGeom>
        </p:spPr>
        <p:txBody>
          <a:bodyPr anchorCtr="0" anchor="ctr" bIns="91425" lIns="91425" rIns="91425" tIns="91425">
            <a:noAutofit/>
          </a:bodyPr>
          <a:lstStyle/>
          <a:p>
            <a:pPr lvl="0">
              <a:spcBef>
                <a:spcPts val="0"/>
              </a:spcBef>
              <a:buNone/>
            </a:pPr>
            <a:r>
              <a:rPr lang="en-US"/>
              <a:t>Contacts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 y="0"/>
            <a:ext cx="9906000" cy="1002000"/>
          </a:xfrm>
          <a:prstGeom prst="rect">
            <a:avLst/>
          </a:prstGeom>
        </p:spPr>
        <p:txBody>
          <a:bodyPr anchorCtr="0" anchor="ctr" bIns="91425" lIns="91425" rIns="91425" tIns="91425">
            <a:noAutofit/>
          </a:bodyPr>
          <a:lstStyle/>
          <a:p>
            <a:pPr lvl="0">
              <a:spcBef>
                <a:spcPts val="0"/>
              </a:spcBef>
              <a:buNone/>
            </a:pPr>
            <a:r>
              <a:rPr lang="en-US"/>
              <a:t>Apprenticeships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0" y="0"/>
            <a:ext cx="9905998" cy="1002134"/>
          </a:xfrm>
          <a:prstGeom prst="rect">
            <a:avLst/>
          </a:prstGeom>
          <a:noFill/>
          <a:ln>
            <a:noFill/>
          </a:ln>
        </p:spPr>
        <p:txBody>
          <a:bodyPr anchorCtr="0" anchor="ctr" bIns="33050" lIns="297525" rIns="165275" tIns="33050">
            <a:noAutofit/>
          </a:bodyPr>
          <a:lstStyle/>
          <a:p>
            <a:pPr indent="0" lvl="0" marL="0" marR="0" rtl="0" algn="l">
              <a:lnSpc>
                <a:spcPct val="85000"/>
              </a:lnSpc>
              <a:spcBef>
                <a:spcPts val="0"/>
              </a:spcBef>
              <a:buClr>
                <a:schemeClr val="dk1"/>
              </a:buClr>
              <a:buSzPct val="25000"/>
              <a:buFont typeface="Arial"/>
              <a:buNone/>
            </a:pPr>
            <a:r>
              <a:rPr b="0" i="0" lang="en-US" sz="3200" u="none" cap="none" strike="noStrike">
                <a:solidFill>
                  <a:schemeClr val="dk1"/>
                </a:solidFill>
                <a:latin typeface="Arial"/>
                <a:ea typeface="Arial"/>
                <a:cs typeface="Arial"/>
                <a:sym typeface="Arial"/>
              </a:rPr>
              <a:t>Job Roles</a:t>
            </a:r>
          </a:p>
        </p:txBody>
      </p:sp>
      <p:sp>
        <p:nvSpPr>
          <p:cNvPr id="135" name="Shape 135"/>
          <p:cNvSpPr txBox="1"/>
          <p:nvPr/>
        </p:nvSpPr>
        <p:spPr>
          <a:xfrm>
            <a:off x="0" y="1416775"/>
            <a:ext cx="5755500" cy="4914900"/>
          </a:xfrm>
          <a:prstGeom prst="rect">
            <a:avLst/>
          </a:prstGeom>
          <a:noFill/>
          <a:ln>
            <a:noFill/>
          </a:ln>
        </p:spPr>
        <p:txBody>
          <a:bodyPr anchorCtr="0" anchor="t" bIns="91425" lIns="91425" rIns="91425" tIns="91425">
            <a:noAutofit/>
          </a:bodyPr>
          <a:lstStyle/>
          <a:p>
            <a:pPr lvl="0">
              <a:spcBef>
                <a:spcPts val="0"/>
              </a:spcBef>
              <a:buNone/>
            </a:pPr>
            <a:r>
              <a:rPr b="1" lang="en-US" sz="2400"/>
              <a:t>Kieran McBride - lead and developer</a:t>
            </a:r>
          </a:p>
          <a:p>
            <a:pPr lvl="0">
              <a:spcBef>
                <a:spcPts val="0"/>
              </a:spcBef>
              <a:buNone/>
            </a:pPr>
            <a:r>
              <a:t/>
            </a:r>
            <a:endParaRPr b="1" sz="2400"/>
          </a:p>
          <a:p>
            <a:pPr lvl="0">
              <a:spcBef>
                <a:spcPts val="0"/>
              </a:spcBef>
              <a:buNone/>
            </a:pPr>
            <a:r>
              <a:rPr b="1" lang="en-US" sz="2400"/>
              <a:t>Kieran Puaar - Web developer </a:t>
            </a:r>
          </a:p>
          <a:p>
            <a:pPr lvl="0">
              <a:spcBef>
                <a:spcPts val="0"/>
              </a:spcBef>
              <a:buNone/>
            </a:pPr>
            <a:r>
              <a:t/>
            </a:r>
            <a:endParaRPr b="1" sz="2400"/>
          </a:p>
          <a:p>
            <a:pPr lvl="0">
              <a:spcBef>
                <a:spcPts val="0"/>
              </a:spcBef>
              <a:buNone/>
            </a:pPr>
            <a:r>
              <a:rPr b="1" lang="en-US" sz="2400"/>
              <a:t>Dave Forster - JSP developer</a:t>
            </a:r>
          </a:p>
          <a:p>
            <a:pPr lvl="0">
              <a:spcBef>
                <a:spcPts val="0"/>
              </a:spcBef>
              <a:buNone/>
            </a:pPr>
            <a:r>
              <a:t/>
            </a:r>
            <a:endParaRPr b="1" sz="2400"/>
          </a:p>
          <a:p>
            <a:pPr lvl="0">
              <a:spcBef>
                <a:spcPts val="0"/>
              </a:spcBef>
              <a:buNone/>
            </a:pPr>
            <a:r>
              <a:rPr b="1" lang="en-US" sz="2400"/>
              <a:t>Hannah Maiden - Test Analyst</a:t>
            </a:r>
          </a:p>
          <a:p>
            <a:pPr lvl="0">
              <a:spcBef>
                <a:spcPts val="0"/>
              </a:spcBef>
              <a:buNone/>
            </a:pPr>
            <a:r>
              <a:t/>
            </a:r>
            <a:endParaRPr b="1" sz="2400"/>
          </a:p>
          <a:p>
            <a:pPr lvl="0">
              <a:spcBef>
                <a:spcPts val="0"/>
              </a:spcBef>
              <a:buNone/>
            </a:pPr>
            <a:r>
              <a:rPr b="1" lang="en-US" sz="2400"/>
              <a:t>Callum Smith - Tester/Web development</a:t>
            </a:r>
          </a:p>
          <a:p>
            <a:pPr lvl="0">
              <a:spcBef>
                <a:spcPts val="0"/>
              </a:spcBef>
              <a:buNone/>
            </a:pPr>
            <a:r>
              <a:t/>
            </a:r>
            <a:endParaRPr b="1" sz="2400"/>
          </a:p>
          <a:p>
            <a:pPr lvl="0">
              <a:spcBef>
                <a:spcPts val="0"/>
              </a:spcBef>
              <a:buNone/>
            </a:pPr>
            <a:r>
              <a:rPr b="1" lang="en-US" sz="2400"/>
              <a:t>William Dewfield - Tester/ Designer </a:t>
            </a:r>
          </a:p>
          <a:p>
            <a:pPr lvl="0">
              <a:spcBef>
                <a:spcPts val="0"/>
              </a:spcBef>
              <a:buNone/>
            </a:pPr>
            <a:r>
              <a:t/>
            </a:r>
            <a:endParaRPr/>
          </a:p>
          <a:p>
            <a:pPr lvl="0">
              <a:spcBef>
                <a:spcPts val="0"/>
              </a:spcBef>
              <a:buNone/>
            </a:pPr>
            <a:r>
              <a:t/>
            </a:r>
            <a:endParaRPr/>
          </a:p>
        </p:txBody>
      </p:sp>
      <p:pic>
        <p:nvPicPr>
          <p:cNvPr descr="whoteboard jobs.png" id="136" name="Shape 136"/>
          <p:cNvPicPr preferRelativeResize="0"/>
          <p:nvPr/>
        </p:nvPicPr>
        <p:blipFill rotWithShape="1">
          <a:blip r:embed="rId3">
            <a:alphaModFix/>
          </a:blip>
          <a:srcRect b="19275" l="0" r="1273" t="9595"/>
          <a:stretch/>
        </p:blipFill>
        <p:spPr>
          <a:xfrm>
            <a:off x="4560500" y="2227275"/>
            <a:ext cx="5230199" cy="2950999"/>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1" y="0"/>
            <a:ext cx="9906000" cy="1002000"/>
          </a:xfrm>
          <a:prstGeom prst="rect">
            <a:avLst/>
          </a:prstGeom>
        </p:spPr>
        <p:txBody>
          <a:bodyPr anchorCtr="0" anchor="ctr" bIns="91425" lIns="91425" rIns="91425" tIns="91425">
            <a:noAutofit/>
          </a:bodyPr>
          <a:lstStyle/>
          <a:p>
            <a:pPr lvl="0">
              <a:spcBef>
                <a:spcPts val="0"/>
              </a:spcBef>
              <a:buNone/>
            </a:pPr>
            <a:r>
              <a:rPr lang="en-US"/>
              <a:t>LOGO</a:t>
            </a:r>
          </a:p>
        </p:txBody>
      </p:sp>
      <p:pic>
        <p:nvPicPr>
          <p:cNvPr id="143" name="Shape 143"/>
          <p:cNvPicPr preferRelativeResize="0"/>
          <p:nvPr/>
        </p:nvPicPr>
        <p:blipFill rotWithShape="1">
          <a:blip r:embed="rId3">
            <a:alphaModFix/>
          </a:blip>
          <a:srcRect b="0" l="0" r="0" t="0"/>
          <a:stretch/>
        </p:blipFill>
        <p:spPr>
          <a:xfrm rot="-397">
            <a:off x="997306" y="1855106"/>
            <a:ext cx="7800600" cy="351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ction break">
  <a:themeElements>
    <a:clrScheme name="Capgemini Palette">
      <a:dk1>
        <a:srgbClr val="00264A"/>
      </a:dk1>
      <a:lt1>
        <a:srgbClr val="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osing slides">
  <a:themeElements>
    <a:clrScheme name="Capgemini Palette">
      <a:dk1>
        <a:srgbClr val="00264A"/>
      </a:dk1>
      <a:lt1>
        <a:srgbClr val="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pt_Template_Capgemini">
  <a:themeElements>
    <a:clrScheme name="Capgemini">
      <a:dk1>
        <a:srgbClr val="00264A"/>
      </a:dk1>
      <a:lt1>
        <a:srgbClr val="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