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2" r:id="rId2"/>
    <p:sldMasterId id="2147483663" r:id="rId3"/>
  </p:sldMasterIdLst>
  <p:notesMasterIdLst>
    <p:notesMasterId r:id="rId18"/>
  </p:notesMasterIdLst>
  <p:sldIdLst>
    <p:sldId id="256" r:id="rId4"/>
    <p:sldId id="257" r:id="rId5"/>
    <p:sldId id="258" r:id="rId6"/>
    <p:sldId id="269" r:id="rId7"/>
    <p:sldId id="259" r:id="rId8"/>
    <p:sldId id="260" r:id="rId9"/>
    <p:sldId id="261" r:id="rId10"/>
    <p:sldId id="262" r:id="rId11"/>
    <p:sldId id="263" r:id="rId12"/>
    <p:sldId id="264" r:id="rId13"/>
    <p:sldId id="265" r:id="rId14"/>
    <p:sldId id="266" r:id="rId15"/>
    <p:sldId id="267" r:id="rId16"/>
    <p:sldId id="268" r:id="rId17"/>
  </p:sldIdLst>
  <p:sldSz cx="9906000" cy="6858000" type="A4"/>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7"/>
  </p:normalViewPr>
  <p:slideViewPr>
    <p:cSldViewPr snapToGrid="0" snapToObjects="1">
      <p:cViewPr varScale="1">
        <p:scale>
          <a:sx n="92" d="100"/>
          <a:sy n="92" d="100"/>
        </p:scale>
        <p:origin x="14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45658" cy="493713"/>
          </a:xfrm>
          <a:prstGeom prst="rect">
            <a:avLst/>
          </a:prstGeom>
          <a:noFill/>
          <a:ln>
            <a:noFill/>
          </a:ln>
        </p:spPr>
        <p:txBody>
          <a:bodyPr lIns="91425" tIns="91425" rIns="91425" bIns="91425" anchor="t" anchorCtr="0"/>
          <a:lstStyle>
            <a:lvl1pPr marL="0" marR="0" lvl="0" indent="0" algn="l" rtl="0">
              <a:spcBef>
                <a:spcPts val="0"/>
              </a:spcBef>
              <a:buNone/>
              <a:defRPr sz="1300" b="0" i="0" u="none" strike="noStrike" cap="none">
                <a:solidFill>
                  <a:schemeClr val="dk1"/>
                </a:solidFill>
                <a:latin typeface="Calibri"/>
                <a:ea typeface="Calibri"/>
                <a:cs typeface="Calibri"/>
                <a:sym typeface="Calibri"/>
              </a:defRPr>
            </a:lvl1pPr>
            <a:lvl2pPr marL="478878" marR="0" lvl="1" indent="-8977" algn="l" rtl="0">
              <a:spcBef>
                <a:spcPts val="0"/>
              </a:spcBef>
              <a:buNone/>
              <a:defRPr sz="1900" b="0" i="0" u="none" strike="noStrike" cap="none">
                <a:solidFill>
                  <a:schemeClr val="dk1"/>
                </a:solidFill>
                <a:latin typeface="Calibri"/>
                <a:ea typeface="Calibri"/>
                <a:cs typeface="Calibri"/>
                <a:sym typeface="Calibri"/>
              </a:defRPr>
            </a:lvl2pPr>
            <a:lvl3pPr marL="957756" marR="0" lvl="2" indent="-5255" algn="l" rtl="0">
              <a:spcBef>
                <a:spcPts val="0"/>
              </a:spcBef>
              <a:buNone/>
              <a:defRPr sz="1900" b="0" i="0" u="none" strike="noStrike" cap="none">
                <a:solidFill>
                  <a:schemeClr val="dk1"/>
                </a:solidFill>
                <a:latin typeface="Calibri"/>
                <a:ea typeface="Calibri"/>
                <a:cs typeface="Calibri"/>
                <a:sym typeface="Calibri"/>
              </a:defRPr>
            </a:lvl3pPr>
            <a:lvl4pPr marL="1436634" marR="0" lvl="3" indent="-1534" algn="l" rtl="0">
              <a:spcBef>
                <a:spcPts val="0"/>
              </a:spcBef>
              <a:buNone/>
              <a:defRPr sz="1900" b="0" i="0" u="none" strike="noStrike" cap="none">
                <a:solidFill>
                  <a:schemeClr val="dk1"/>
                </a:solidFill>
                <a:latin typeface="Calibri"/>
                <a:ea typeface="Calibri"/>
                <a:cs typeface="Calibri"/>
                <a:sym typeface="Calibri"/>
              </a:defRPr>
            </a:lvl4pPr>
            <a:lvl5pPr marL="1915510" marR="0" lvl="4" indent="-10510" algn="l" rtl="0">
              <a:spcBef>
                <a:spcPts val="0"/>
              </a:spcBef>
              <a:buNone/>
              <a:defRPr sz="1900" b="0" i="0" u="none" strike="noStrike" cap="none">
                <a:solidFill>
                  <a:schemeClr val="dk1"/>
                </a:solidFill>
                <a:latin typeface="Calibri"/>
                <a:ea typeface="Calibri"/>
                <a:cs typeface="Calibri"/>
                <a:sym typeface="Calibri"/>
              </a:defRPr>
            </a:lvl5pPr>
            <a:lvl6pPr marL="2394388" marR="0" lvl="5" indent="-6787" algn="l" rtl="0">
              <a:spcBef>
                <a:spcPts val="0"/>
              </a:spcBef>
              <a:buNone/>
              <a:defRPr sz="1900" b="0" i="0" u="none" strike="noStrike" cap="none">
                <a:solidFill>
                  <a:schemeClr val="dk1"/>
                </a:solidFill>
                <a:latin typeface="Calibri"/>
                <a:ea typeface="Calibri"/>
                <a:cs typeface="Calibri"/>
                <a:sym typeface="Calibri"/>
              </a:defRPr>
            </a:lvl6pPr>
            <a:lvl7pPr marL="2873265" marR="0" lvl="6" indent="-3064" algn="l" rtl="0">
              <a:spcBef>
                <a:spcPts val="0"/>
              </a:spcBef>
              <a:buNone/>
              <a:defRPr sz="1900" b="0" i="0" u="none" strike="noStrike" cap="none">
                <a:solidFill>
                  <a:schemeClr val="dk1"/>
                </a:solidFill>
                <a:latin typeface="Calibri"/>
                <a:ea typeface="Calibri"/>
                <a:cs typeface="Calibri"/>
                <a:sym typeface="Calibri"/>
              </a:defRPr>
            </a:lvl7pPr>
            <a:lvl8pPr marL="3352143" marR="0" lvl="7" indent="-12043" algn="l" rtl="0">
              <a:spcBef>
                <a:spcPts val="0"/>
              </a:spcBef>
              <a:buNone/>
              <a:defRPr sz="1900" b="0" i="0" u="none" strike="noStrike" cap="none">
                <a:solidFill>
                  <a:schemeClr val="dk1"/>
                </a:solidFill>
                <a:latin typeface="Calibri"/>
                <a:ea typeface="Calibri"/>
                <a:cs typeface="Calibri"/>
                <a:sym typeface="Calibri"/>
              </a:defRPr>
            </a:lvl8pPr>
            <a:lvl9pPr marL="3831020" marR="0" lvl="8" indent="-8320" algn="l" rtl="0">
              <a:spcBef>
                <a:spcPts val="0"/>
              </a:spcBef>
              <a:buNone/>
              <a:defRPr sz="19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50442" y="0"/>
            <a:ext cx="2945658" cy="493713"/>
          </a:xfrm>
          <a:prstGeom prst="rect">
            <a:avLst/>
          </a:prstGeom>
          <a:noFill/>
          <a:ln>
            <a:noFill/>
          </a:ln>
        </p:spPr>
        <p:txBody>
          <a:bodyPr lIns="91425" tIns="91425" rIns="91425" bIns="91425" anchor="t" anchorCtr="0"/>
          <a:lstStyle>
            <a:lvl1pPr marL="0" marR="0" lvl="0" indent="0" algn="r" rtl="0">
              <a:spcBef>
                <a:spcPts val="0"/>
              </a:spcBef>
              <a:buNone/>
              <a:defRPr sz="1300" b="0" i="0" u="none" strike="noStrike" cap="none">
                <a:solidFill>
                  <a:schemeClr val="dk1"/>
                </a:solidFill>
                <a:latin typeface="Calibri"/>
                <a:ea typeface="Calibri"/>
                <a:cs typeface="Calibri"/>
                <a:sym typeface="Calibri"/>
              </a:defRPr>
            </a:lvl1pPr>
            <a:lvl2pPr marL="478878" marR="0" lvl="1" indent="-8977" algn="l" rtl="0">
              <a:spcBef>
                <a:spcPts val="0"/>
              </a:spcBef>
              <a:buNone/>
              <a:defRPr sz="1900" b="0" i="0" u="none" strike="noStrike" cap="none">
                <a:solidFill>
                  <a:schemeClr val="dk1"/>
                </a:solidFill>
                <a:latin typeface="Calibri"/>
                <a:ea typeface="Calibri"/>
                <a:cs typeface="Calibri"/>
                <a:sym typeface="Calibri"/>
              </a:defRPr>
            </a:lvl2pPr>
            <a:lvl3pPr marL="957756" marR="0" lvl="2" indent="-5255" algn="l" rtl="0">
              <a:spcBef>
                <a:spcPts val="0"/>
              </a:spcBef>
              <a:buNone/>
              <a:defRPr sz="1900" b="0" i="0" u="none" strike="noStrike" cap="none">
                <a:solidFill>
                  <a:schemeClr val="dk1"/>
                </a:solidFill>
                <a:latin typeface="Calibri"/>
                <a:ea typeface="Calibri"/>
                <a:cs typeface="Calibri"/>
                <a:sym typeface="Calibri"/>
              </a:defRPr>
            </a:lvl3pPr>
            <a:lvl4pPr marL="1436634" marR="0" lvl="3" indent="-1534" algn="l" rtl="0">
              <a:spcBef>
                <a:spcPts val="0"/>
              </a:spcBef>
              <a:buNone/>
              <a:defRPr sz="1900" b="0" i="0" u="none" strike="noStrike" cap="none">
                <a:solidFill>
                  <a:schemeClr val="dk1"/>
                </a:solidFill>
                <a:latin typeface="Calibri"/>
                <a:ea typeface="Calibri"/>
                <a:cs typeface="Calibri"/>
                <a:sym typeface="Calibri"/>
              </a:defRPr>
            </a:lvl4pPr>
            <a:lvl5pPr marL="1915510" marR="0" lvl="4" indent="-10510" algn="l" rtl="0">
              <a:spcBef>
                <a:spcPts val="0"/>
              </a:spcBef>
              <a:buNone/>
              <a:defRPr sz="1900" b="0" i="0" u="none" strike="noStrike" cap="none">
                <a:solidFill>
                  <a:schemeClr val="dk1"/>
                </a:solidFill>
                <a:latin typeface="Calibri"/>
                <a:ea typeface="Calibri"/>
                <a:cs typeface="Calibri"/>
                <a:sym typeface="Calibri"/>
              </a:defRPr>
            </a:lvl5pPr>
            <a:lvl6pPr marL="2394388" marR="0" lvl="5" indent="-6787" algn="l" rtl="0">
              <a:spcBef>
                <a:spcPts val="0"/>
              </a:spcBef>
              <a:buNone/>
              <a:defRPr sz="1900" b="0" i="0" u="none" strike="noStrike" cap="none">
                <a:solidFill>
                  <a:schemeClr val="dk1"/>
                </a:solidFill>
                <a:latin typeface="Calibri"/>
                <a:ea typeface="Calibri"/>
                <a:cs typeface="Calibri"/>
                <a:sym typeface="Calibri"/>
              </a:defRPr>
            </a:lvl6pPr>
            <a:lvl7pPr marL="2873265" marR="0" lvl="6" indent="-3064" algn="l" rtl="0">
              <a:spcBef>
                <a:spcPts val="0"/>
              </a:spcBef>
              <a:buNone/>
              <a:defRPr sz="1900" b="0" i="0" u="none" strike="noStrike" cap="none">
                <a:solidFill>
                  <a:schemeClr val="dk1"/>
                </a:solidFill>
                <a:latin typeface="Calibri"/>
                <a:ea typeface="Calibri"/>
                <a:cs typeface="Calibri"/>
                <a:sym typeface="Calibri"/>
              </a:defRPr>
            </a:lvl7pPr>
            <a:lvl8pPr marL="3352143" marR="0" lvl="7" indent="-12043" algn="l" rtl="0">
              <a:spcBef>
                <a:spcPts val="0"/>
              </a:spcBef>
              <a:buNone/>
              <a:defRPr sz="1900" b="0" i="0" u="none" strike="noStrike" cap="none">
                <a:solidFill>
                  <a:schemeClr val="dk1"/>
                </a:solidFill>
                <a:latin typeface="Calibri"/>
                <a:ea typeface="Calibri"/>
                <a:cs typeface="Calibri"/>
                <a:sym typeface="Calibri"/>
              </a:defRPr>
            </a:lvl8pPr>
            <a:lvl9pPr marL="3831020" marR="0" lvl="8" indent="-8320" algn="l" rtl="0">
              <a:spcBef>
                <a:spcPts val="0"/>
              </a:spcBef>
              <a:buNone/>
              <a:defRPr sz="19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725487" y="741362"/>
            <a:ext cx="5346700" cy="370204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79768" y="4690267"/>
            <a:ext cx="5438140" cy="4443412"/>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70" marR="0" lvl="1" indent="-12670" algn="l" rtl="0">
              <a:spcBef>
                <a:spcPts val="0"/>
              </a:spcBef>
              <a:buNone/>
              <a:defRPr sz="1200" b="0" i="0" u="none" strike="noStrike" cap="none">
                <a:solidFill>
                  <a:schemeClr val="dk1"/>
                </a:solidFill>
                <a:latin typeface="Calibri"/>
                <a:ea typeface="Calibri"/>
                <a:cs typeface="Calibri"/>
                <a:sym typeface="Calibri"/>
              </a:defRPr>
            </a:lvl2pPr>
            <a:lvl3pPr marL="914341" marR="0" lvl="2" indent="-12641" algn="l" rtl="0">
              <a:spcBef>
                <a:spcPts val="0"/>
              </a:spcBef>
              <a:buNone/>
              <a:defRPr sz="1200" b="0" i="0" u="none" strike="noStrike" cap="none">
                <a:solidFill>
                  <a:schemeClr val="dk1"/>
                </a:solidFill>
                <a:latin typeface="Calibri"/>
                <a:ea typeface="Calibri"/>
                <a:cs typeface="Calibri"/>
                <a:sym typeface="Calibri"/>
              </a:defRPr>
            </a:lvl3pPr>
            <a:lvl4pPr marL="1371513" marR="0" lvl="3" indent="-12612" algn="l" rtl="0">
              <a:spcBef>
                <a:spcPts val="0"/>
              </a:spcBef>
              <a:buNone/>
              <a:defRPr sz="1200" b="0" i="0" u="none" strike="noStrike" cap="none">
                <a:solidFill>
                  <a:schemeClr val="dk1"/>
                </a:solidFill>
                <a:latin typeface="Calibri"/>
                <a:ea typeface="Calibri"/>
                <a:cs typeface="Calibri"/>
                <a:sym typeface="Calibri"/>
              </a:defRPr>
            </a:lvl4pPr>
            <a:lvl5pPr marL="1828683" marR="0" lvl="4" indent="-12583" algn="l" rtl="0">
              <a:spcBef>
                <a:spcPts val="0"/>
              </a:spcBef>
              <a:buNone/>
              <a:defRPr sz="1200" b="0" i="0" u="none" strike="noStrike" cap="none">
                <a:solidFill>
                  <a:schemeClr val="dk1"/>
                </a:solidFill>
                <a:latin typeface="Calibri"/>
                <a:ea typeface="Calibri"/>
                <a:cs typeface="Calibri"/>
                <a:sym typeface="Calibri"/>
              </a:defRPr>
            </a:lvl5pPr>
            <a:lvl6pPr marL="2285855" marR="0" lvl="5" indent="-12555" algn="l" rtl="0">
              <a:spcBef>
                <a:spcPts val="0"/>
              </a:spcBef>
              <a:buNone/>
              <a:defRPr sz="1200" b="0" i="0" u="none" strike="noStrike" cap="none">
                <a:solidFill>
                  <a:schemeClr val="dk1"/>
                </a:solidFill>
                <a:latin typeface="Calibri"/>
                <a:ea typeface="Calibri"/>
                <a:cs typeface="Calibri"/>
                <a:sym typeface="Calibri"/>
              </a:defRPr>
            </a:lvl6pPr>
            <a:lvl7pPr marL="2743026" marR="0" lvl="6" indent="-12525" algn="l" rtl="0">
              <a:spcBef>
                <a:spcPts val="0"/>
              </a:spcBef>
              <a:buNone/>
              <a:defRPr sz="1200" b="0" i="0" u="none" strike="noStrike" cap="none">
                <a:solidFill>
                  <a:schemeClr val="dk1"/>
                </a:solidFill>
                <a:latin typeface="Calibri"/>
                <a:ea typeface="Calibri"/>
                <a:cs typeface="Calibri"/>
                <a:sym typeface="Calibri"/>
              </a:defRPr>
            </a:lvl7pPr>
            <a:lvl8pPr marL="3200198" marR="0" lvl="7" indent="-12498" algn="l" rtl="0">
              <a:spcBef>
                <a:spcPts val="0"/>
              </a:spcBef>
              <a:buNone/>
              <a:defRPr sz="1200" b="0" i="0" u="none" strike="noStrike" cap="none">
                <a:solidFill>
                  <a:schemeClr val="dk1"/>
                </a:solidFill>
                <a:latin typeface="Calibri"/>
                <a:ea typeface="Calibri"/>
                <a:cs typeface="Calibri"/>
                <a:sym typeface="Calibri"/>
              </a:defRPr>
            </a:lvl8pPr>
            <a:lvl9pPr marL="3657369" marR="0" lvl="8" indent="-12469"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378824"/>
            <a:ext cx="2945658" cy="493713"/>
          </a:xfrm>
          <a:prstGeom prst="rect">
            <a:avLst/>
          </a:prstGeom>
          <a:noFill/>
          <a:ln>
            <a:noFill/>
          </a:ln>
        </p:spPr>
        <p:txBody>
          <a:bodyPr lIns="91425" tIns="91425" rIns="91425" bIns="91425" anchor="b" anchorCtr="0"/>
          <a:lstStyle>
            <a:lvl1pPr marL="0" marR="0" lvl="0" indent="0" algn="l" rtl="0">
              <a:spcBef>
                <a:spcPts val="0"/>
              </a:spcBef>
              <a:buNone/>
              <a:defRPr sz="1300" b="0" i="0" u="none" strike="noStrike" cap="none">
                <a:solidFill>
                  <a:schemeClr val="dk1"/>
                </a:solidFill>
                <a:latin typeface="Calibri"/>
                <a:ea typeface="Calibri"/>
                <a:cs typeface="Calibri"/>
                <a:sym typeface="Calibri"/>
              </a:defRPr>
            </a:lvl1pPr>
            <a:lvl2pPr marL="478878" marR="0" lvl="1" indent="-8977" algn="l" rtl="0">
              <a:spcBef>
                <a:spcPts val="0"/>
              </a:spcBef>
              <a:buNone/>
              <a:defRPr sz="1900" b="0" i="0" u="none" strike="noStrike" cap="none">
                <a:solidFill>
                  <a:schemeClr val="dk1"/>
                </a:solidFill>
                <a:latin typeface="Calibri"/>
                <a:ea typeface="Calibri"/>
                <a:cs typeface="Calibri"/>
                <a:sym typeface="Calibri"/>
              </a:defRPr>
            </a:lvl2pPr>
            <a:lvl3pPr marL="957756" marR="0" lvl="2" indent="-5255" algn="l" rtl="0">
              <a:spcBef>
                <a:spcPts val="0"/>
              </a:spcBef>
              <a:buNone/>
              <a:defRPr sz="1900" b="0" i="0" u="none" strike="noStrike" cap="none">
                <a:solidFill>
                  <a:schemeClr val="dk1"/>
                </a:solidFill>
                <a:latin typeface="Calibri"/>
                <a:ea typeface="Calibri"/>
                <a:cs typeface="Calibri"/>
                <a:sym typeface="Calibri"/>
              </a:defRPr>
            </a:lvl3pPr>
            <a:lvl4pPr marL="1436634" marR="0" lvl="3" indent="-1534" algn="l" rtl="0">
              <a:spcBef>
                <a:spcPts val="0"/>
              </a:spcBef>
              <a:buNone/>
              <a:defRPr sz="1900" b="0" i="0" u="none" strike="noStrike" cap="none">
                <a:solidFill>
                  <a:schemeClr val="dk1"/>
                </a:solidFill>
                <a:latin typeface="Calibri"/>
                <a:ea typeface="Calibri"/>
                <a:cs typeface="Calibri"/>
                <a:sym typeface="Calibri"/>
              </a:defRPr>
            </a:lvl4pPr>
            <a:lvl5pPr marL="1915510" marR="0" lvl="4" indent="-10510" algn="l" rtl="0">
              <a:spcBef>
                <a:spcPts val="0"/>
              </a:spcBef>
              <a:buNone/>
              <a:defRPr sz="1900" b="0" i="0" u="none" strike="noStrike" cap="none">
                <a:solidFill>
                  <a:schemeClr val="dk1"/>
                </a:solidFill>
                <a:latin typeface="Calibri"/>
                <a:ea typeface="Calibri"/>
                <a:cs typeface="Calibri"/>
                <a:sym typeface="Calibri"/>
              </a:defRPr>
            </a:lvl5pPr>
            <a:lvl6pPr marL="2394388" marR="0" lvl="5" indent="-6787" algn="l" rtl="0">
              <a:spcBef>
                <a:spcPts val="0"/>
              </a:spcBef>
              <a:buNone/>
              <a:defRPr sz="1900" b="0" i="0" u="none" strike="noStrike" cap="none">
                <a:solidFill>
                  <a:schemeClr val="dk1"/>
                </a:solidFill>
                <a:latin typeface="Calibri"/>
                <a:ea typeface="Calibri"/>
                <a:cs typeface="Calibri"/>
                <a:sym typeface="Calibri"/>
              </a:defRPr>
            </a:lvl6pPr>
            <a:lvl7pPr marL="2873265" marR="0" lvl="6" indent="-3064" algn="l" rtl="0">
              <a:spcBef>
                <a:spcPts val="0"/>
              </a:spcBef>
              <a:buNone/>
              <a:defRPr sz="1900" b="0" i="0" u="none" strike="noStrike" cap="none">
                <a:solidFill>
                  <a:schemeClr val="dk1"/>
                </a:solidFill>
                <a:latin typeface="Calibri"/>
                <a:ea typeface="Calibri"/>
                <a:cs typeface="Calibri"/>
                <a:sym typeface="Calibri"/>
              </a:defRPr>
            </a:lvl7pPr>
            <a:lvl8pPr marL="3352143" marR="0" lvl="7" indent="-12043" algn="l" rtl="0">
              <a:spcBef>
                <a:spcPts val="0"/>
              </a:spcBef>
              <a:buNone/>
              <a:defRPr sz="1900" b="0" i="0" u="none" strike="noStrike" cap="none">
                <a:solidFill>
                  <a:schemeClr val="dk1"/>
                </a:solidFill>
                <a:latin typeface="Calibri"/>
                <a:ea typeface="Calibri"/>
                <a:cs typeface="Calibri"/>
                <a:sym typeface="Calibri"/>
              </a:defRPr>
            </a:lvl8pPr>
            <a:lvl9pPr marL="3831020" marR="0" lvl="8" indent="-8320" algn="l" rtl="0">
              <a:spcBef>
                <a:spcPts val="0"/>
              </a:spcBef>
              <a:buNone/>
              <a:defRPr sz="19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50442" y="9378824"/>
            <a:ext cx="2945658" cy="493713"/>
          </a:xfrm>
          <a:prstGeom prst="rect">
            <a:avLst/>
          </a:prstGeom>
          <a:noFill/>
          <a:ln>
            <a:noFill/>
          </a:ln>
        </p:spPr>
        <p:txBody>
          <a:bodyPr lIns="95250" tIns="47625" rIns="95250" bIns="47625" anchor="b" anchorCtr="0">
            <a:noAutofit/>
          </a:bodyPr>
          <a:lstStyle/>
          <a:p>
            <a:pPr marL="0" marR="0" lvl="0" indent="0" algn="r" rtl="0">
              <a:spcBef>
                <a:spcPts val="0"/>
              </a:spcBef>
              <a:buSzPct val="25000"/>
              <a:buNone/>
            </a:pPr>
            <a:fld id="{00000000-1234-1234-1234-123412341234}" type="slidenum">
              <a:rPr lang="en-US" sz="1300" b="0" i="0" u="none" strike="noStrike" cap="none">
                <a:solidFill>
                  <a:schemeClr val="dk1"/>
                </a:solidFill>
                <a:latin typeface="Calibri"/>
                <a:ea typeface="Calibri"/>
                <a:cs typeface="Calibri"/>
                <a:sym typeface="Calibri"/>
              </a:rPr>
              <a:t>‹#›</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20363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679768" y="4690267"/>
            <a:ext cx="5438140" cy="4443412"/>
          </a:xfrm>
          <a:prstGeom prst="rect">
            <a:avLst/>
          </a:prstGeom>
        </p:spPr>
        <p:txBody>
          <a:bodyPr lIns="91425" tIns="91425" rIns="91425" bIns="91425" anchor="t" anchorCtr="0">
            <a:noAutofit/>
          </a:bodyPr>
          <a:lstStyle/>
          <a:p>
            <a:pPr lvl="0">
              <a:spcBef>
                <a:spcPts val="0"/>
              </a:spcBef>
              <a:buNone/>
            </a:pPr>
            <a:endParaRPr/>
          </a:p>
        </p:txBody>
      </p:sp>
      <p:sp>
        <p:nvSpPr>
          <p:cNvPr id="87" name="Shape 87"/>
          <p:cNvSpPr>
            <a:spLocks noGrp="1" noRot="1" noChangeAspect="1"/>
          </p:cNvSpPr>
          <p:nvPr>
            <p:ph type="sldImg" idx="2"/>
          </p:nvPr>
        </p:nvSpPr>
        <p:spPr>
          <a:xfrm>
            <a:off x="725487" y="741362"/>
            <a:ext cx="5346700" cy="370204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2755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725487" y="741362"/>
            <a:ext cx="5346600" cy="3702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79768" y="4690267"/>
            <a:ext cx="5438100" cy="4443300"/>
          </a:xfrm>
          <a:prstGeom prst="rect">
            <a:avLst/>
          </a:prstGeom>
        </p:spPr>
        <p:txBody>
          <a:bodyPr lIns="91425" tIns="91425" rIns="91425" bIns="91425" anchor="t" anchorCtr="0">
            <a:noAutofit/>
          </a:bodyPr>
          <a:lstStyle/>
          <a:p>
            <a:pPr lvl="0">
              <a:spcBef>
                <a:spcPts val="0"/>
              </a:spcBef>
              <a:buNone/>
            </a:pPr>
            <a:endParaRPr/>
          </a:p>
        </p:txBody>
      </p:sp>
      <p:sp>
        <p:nvSpPr>
          <p:cNvPr id="147" name="Shape 147"/>
          <p:cNvSpPr txBox="1">
            <a:spLocks noGrp="1"/>
          </p:cNvSpPr>
          <p:nvPr>
            <p:ph type="sldNum" idx="12"/>
          </p:nvPr>
        </p:nvSpPr>
        <p:spPr>
          <a:xfrm>
            <a:off x="3850442" y="9378824"/>
            <a:ext cx="2945700" cy="493800"/>
          </a:xfrm>
          <a:prstGeom prst="rect">
            <a:avLst/>
          </a:prstGeom>
        </p:spPr>
        <p:txBody>
          <a:bodyPr lIns="95250" tIns="47625" rIns="95250" bIns="47625"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extLst>
      <p:ext uri="{BB962C8B-B14F-4D97-AF65-F5344CB8AC3E}">
        <p14:creationId xmlns:p14="http://schemas.microsoft.com/office/powerpoint/2010/main" val="500321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725487" y="741362"/>
            <a:ext cx="5346600" cy="3702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79768" y="4690267"/>
            <a:ext cx="5438100" cy="4443300"/>
          </a:xfrm>
          <a:prstGeom prst="rect">
            <a:avLst/>
          </a:prstGeom>
        </p:spPr>
        <p:txBody>
          <a:bodyPr lIns="91425" tIns="91425" rIns="91425" bIns="91425" anchor="t" anchorCtr="0">
            <a:noAutofit/>
          </a:bodyPr>
          <a:lstStyle/>
          <a:p>
            <a:pPr lvl="0">
              <a:spcBef>
                <a:spcPts val="0"/>
              </a:spcBef>
              <a:buNone/>
            </a:pPr>
            <a:endParaRPr/>
          </a:p>
        </p:txBody>
      </p:sp>
      <p:sp>
        <p:nvSpPr>
          <p:cNvPr id="154" name="Shape 154"/>
          <p:cNvSpPr txBox="1">
            <a:spLocks noGrp="1"/>
          </p:cNvSpPr>
          <p:nvPr>
            <p:ph type="sldNum" idx="12"/>
          </p:nvPr>
        </p:nvSpPr>
        <p:spPr>
          <a:xfrm>
            <a:off x="3850442" y="9378824"/>
            <a:ext cx="2945700" cy="493800"/>
          </a:xfrm>
          <a:prstGeom prst="rect">
            <a:avLst/>
          </a:prstGeom>
        </p:spPr>
        <p:txBody>
          <a:bodyPr lIns="95250" tIns="47625" rIns="95250" bIns="47625"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extLst>
      <p:ext uri="{BB962C8B-B14F-4D97-AF65-F5344CB8AC3E}">
        <p14:creationId xmlns:p14="http://schemas.microsoft.com/office/powerpoint/2010/main" val="1497207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725487" y="741362"/>
            <a:ext cx="5346600" cy="3702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79768" y="4690267"/>
            <a:ext cx="5438100" cy="4443300"/>
          </a:xfrm>
          <a:prstGeom prst="rect">
            <a:avLst/>
          </a:prstGeom>
        </p:spPr>
        <p:txBody>
          <a:bodyPr lIns="91425" tIns="91425" rIns="91425" bIns="91425" anchor="t" anchorCtr="0">
            <a:noAutofit/>
          </a:bodyPr>
          <a:lstStyle/>
          <a:p>
            <a:pPr lvl="0">
              <a:spcBef>
                <a:spcPts val="0"/>
              </a:spcBef>
              <a:buNone/>
            </a:pPr>
            <a:endParaRPr/>
          </a:p>
        </p:txBody>
      </p:sp>
      <p:sp>
        <p:nvSpPr>
          <p:cNvPr id="161" name="Shape 161"/>
          <p:cNvSpPr txBox="1">
            <a:spLocks noGrp="1"/>
          </p:cNvSpPr>
          <p:nvPr>
            <p:ph type="sldNum" idx="12"/>
          </p:nvPr>
        </p:nvSpPr>
        <p:spPr>
          <a:xfrm>
            <a:off x="3850442" y="9378824"/>
            <a:ext cx="2945700" cy="493800"/>
          </a:xfrm>
          <a:prstGeom prst="rect">
            <a:avLst/>
          </a:prstGeom>
        </p:spPr>
        <p:txBody>
          <a:bodyPr lIns="95250" tIns="47625" rIns="95250" bIns="47625" anchor="b"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extLst>
      <p:ext uri="{BB962C8B-B14F-4D97-AF65-F5344CB8AC3E}">
        <p14:creationId xmlns:p14="http://schemas.microsoft.com/office/powerpoint/2010/main" val="1503266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79768" y="4690267"/>
            <a:ext cx="5438140" cy="4443412"/>
          </a:xfrm>
          <a:prstGeom prst="rect">
            <a:avLst/>
          </a:prstGeom>
        </p:spPr>
        <p:txBody>
          <a:bodyPr lIns="91425" tIns="91425" rIns="91425" bIns="91425" anchor="t" anchorCtr="0">
            <a:noAutofit/>
          </a:bodyPr>
          <a:lstStyle/>
          <a:p>
            <a:pPr lvl="0">
              <a:spcBef>
                <a:spcPts val="0"/>
              </a:spcBef>
              <a:buNone/>
            </a:pPr>
            <a:endParaRPr/>
          </a:p>
        </p:txBody>
      </p:sp>
      <p:sp>
        <p:nvSpPr>
          <p:cNvPr id="168" name="Shape 168"/>
          <p:cNvSpPr>
            <a:spLocks noGrp="1" noRot="1" noChangeAspect="1"/>
          </p:cNvSpPr>
          <p:nvPr>
            <p:ph type="sldImg" idx="2"/>
          </p:nvPr>
        </p:nvSpPr>
        <p:spPr>
          <a:xfrm>
            <a:off x="725487" y="741362"/>
            <a:ext cx="5346700" cy="370204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429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79768" y="4690267"/>
            <a:ext cx="5438140" cy="4443412"/>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a:spLocks noGrp="1" noRot="1" noChangeAspect="1"/>
          </p:cNvSpPr>
          <p:nvPr>
            <p:ph type="sldImg" idx="2"/>
          </p:nvPr>
        </p:nvSpPr>
        <p:spPr>
          <a:xfrm>
            <a:off x="725487" y="741362"/>
            <a:ext cx="5346700" cy="370204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7961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79768" y="4690267"/>
            <a:ext cx="5438140" cy="4443412"/>
          </a:xfrm>
          <a:prstGeom prst="rect">
            <a:avLst/>
          </a:prstGeom>
        </p:spPr>
        <p:txBody>
          <a:bodyPr lIns="91425" tIns="91425" rIns="91425" bIns="91425" anchor="t" anchorCtr="0">
            <a:noAutofit/>
          </a:bodyPr>
          <a:lstStyle/>
          <a:p>
            <a:pPr lvl="0">
              <a:spcBef>
                <a:spcPts val="0"/>
              </a:spcBef>
              <a:buNone/>
            </a:pPr>
            <a:endParaRPr/>
          </a:p>
        </p:txBody>
      </p:sp>
      <p:sp>
        <p:nvSpPr>
          <p:cNvPr id="100" name="Shape 100"/>
          <p:cNvSpPr>
            <a:spLocks noGrp="1" noRot="1" noChangeAspect="1"/>
          </p:cNvSpPr>
          <p:nvPr>
            <p:ph type="sldImg" idx="2"/>
          </p:nvPr>
        </p:nvSpPr>
        <p:spPr>
          <a:xfrm>
            <a:off x="725487" y="741362"/>
            <a:ext cx="5346700" cy="370204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794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725488" y="741363"/>
            <a:ext cx="5346700" cy="37020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79768" y="4690267"/>
            <a:ext cx="5438100" cy="4443300"/>
          </a:xfrm>
          <a:prstGeom prst="rect">
            <a:avLst/>
          </a:prstGeom>
        </p:spPr>
        <p:txBody>
          <a:bodyPr lIns="91425" tIns="91425" rIns="91425" bIns="91425" anchor="t" anchorCtr="0">
            <a:noAutofit/>
          </a:bodyPr>
          <a:lstStyle/>
          <a:p>
            <a:pPr lvl="0">
              <a:spcBef>
                <a:spcPts val="0"/>
              </a:spcBef>
              <a:buNone/>
            </a:pPr>
            <a:endParaRPr/>
          </a:p>
        </p:txBody>
      </p:sp>
      <p:sp>
        <p:nvSpPr>
          <p:cNvPr id="109" name="Shape 109"/>
          <p:cNvSpPr txBox="1">
            <a:spLocks noGrp="1"/>
          </p:cNvSpPr>
          <p:nvPr>
            <p:ph type="sldNum" idx="12"/>
          </p:nvPr>
        </p:nvSpPr>
        <p:spPr>
          <a:xfrm>
            <a:off x="3850442" y="9378824"/>
            <a:ext cx="2945700" cy="493800"/>
          </a:xfrm>
          <a:prstGeom prst="rect">
            <a:avLst/>
          </a:prstGeom>
        </p:spPr>
        <p:txBody>
          <a:bodyPr lIns="95250" tIns="47625" rIns="95250" bIns="47625" anchor="b"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spTree>
    <p:extLst>
      <p:ext uri="{BB962C8B-B14F-4D97-AF65-F5344CB8AC3E}">
        <p14:creationId xmlns:p14="http://schemas.microsoft.com/office/powerpoint/2010/main" val="1941074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725488" y="741363"/>
            <a:ext cx="5346700" cy="37020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79768" y="4690267"/>
            <a:ext cx="5438100" cy="4443300"/>
          </a:xfrm>
          <a:prstGeom prst="rect">
            <a:avLst/>
          </a:prstGeom>
        </p:spPr>
        <p:txBody>
          <a:bodyPr lIns="91425" tIns="91425" rIns="91425" bIns="91425" anchor="t" anchorCtr="0">
            <a:noAutofit/>
          </a:bodyPr>
          <a:lstStyle/>
          <a:p>
            <a:pPr lvl="0">
              <a:spcBef>
                <a:spcPts val="0"/>
              </a:spcBef>
              <a:buNone/>
            </a:pPr>
            <a:endParaRPr/>
          </a:p>
        </p:txBody>
      </p:sp>
      <p:sp>
        <p:nvSpPr>
          <p:cNvPr id="115" name="Shape 115"/>
          <p:cNvSpPr txBox="1">
            <a:spLocks noGrp="1"/>
          </p:cNvSpPr>
          <p:nvPr>
            <p:ph type="sldNum" idx="12"/>
          </p:nvPr>
        </p:nvSpPr>
        <p:spPr>
          <a:xfrm>
            <a:off x="3850442" y="9378824"/>
            <a:ext cx="2945700" cy="493800"/>
          </a:xfrm>
          <a:prstGeom prst="rect">
            <a:avLst/>
          </a:prstGeom>
        </p:spPr>
        <p:txBody>
          <a:bodyPr lIns="95250" tIns="47625" rIns="95250" bIns="47625"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extLst>
      <p:ext uri="{BB962C8B-B14F-4D97-AF65-F5344CB8AC3E}">
        <p14:creationId xmlns:p14="http://schemas.microsoft.com/office/powerpoint/2010/main" val="1213897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725487" y="741362"/>
            <a:ext cx="5346600" cy="3702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79768" y="4690267"/>
            <a:ext cx="5438100" cy="44433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txBox="1">
            <a:spLocks noGrp="1"/>
          </p:cNvSpPr>
          <p:nvPr>
            <p:ph type="sldNum" idx="12"/>
          </p:nvPr>
        </p:nvSpPr>
        <p:spPr>
          <a:xfrm>
            <a:off x="3850442" y="9378824"/>
            <a:ext cx="2945700" cy="493800"/>
          </a:xfrm>
          <a:prstGeom prst="rect">
            <a:avLst/>
          </a:prstGeom>
        </p:spPr>
        <p:txBody>
          <a:bodyPr lIns="95250" tIns="47625" rIns="95250" bIns="47625"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extLst>
      <p:ext uri="{BB962C8B-B14F-4D97-AF65-F5344CB8AC3E}">
        <p14:creationId xmlns:p14="http://schemas.microsoft.com/office/powerpoint/2010/main" val="873022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725487" y="741362"/>
            <a:ext cx="5346600" cy="3702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79768" y="4690267"/>
            <a:ext cx="5438100" cy="4443300"/>
          </a:xfrm>
          <a:prstGeom prst="rect">
            <a:avLst/>
          </a:prstGeom>
        </p:spPr>
        <p:txBody>
          <a:bodyPr lIns="91425" tIns="91425" rIns="91425" bIns="91425" anchor="t" anchorCtr="0">
            <a:noAutofit/>
          </a:bodyPr>
          <a:lstStyle/>
          <a:p>
            <a:pPr lvl="0">
              <a:spcBef>
                <a:spcPts val="0"/>
              </a:spcBef>
              <a:buNone/>
            </a:pPr>
            <a:endParaRPr/>
          </a:p>
        </p:txBody>
      </p:sp>
      <p:sp>
        <p:nvSpPr>
          <p:cNvPr id="127" name="Shape 127"/>
          <p:cNvSpPr txBox="1">
            <a:spLocks noGrp="1"/>
          </p:cNvSpPr>
          <p:nvPr>
            <p:ph type="sldNum" idx="12"/>
          </p:nvPr>
        </p:nvSpPr>
        <p:spPr>
          <a:xfrm>
            <a:off x="3850442" y="9378824"/>
            <a:ext cx="2945700" cy="493800"/>
          </a:xfrm>
          <a:prstGeom prst="rect">
            <a:avLst/>
          </a:prstGeom>
        </p:spPr>
        <p:txBody>
          <a:bodyPr lIns="95250" tIns="47625" rIns="95250" bIns="47625"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Tree>
    <p:extLst>
      <p:ext uri="{BB962C8B-B14F-4D97-AF65-F5344CB8AC3E}">
        <p14:creationId xmlns:p14="http://schemas.microsoft.com/office/powerpoint/2010/main" val="1279687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79768" y="4690267"/>
            <a:ext cx="5438140" cy="4443412"/>
          </a:xfrm>
          <a:prstGeom prst="rect">
            <a:avLst/>
          </a:prstGeom>
        </p:spPr>
        <p:txBody>
          <a:bodyPr lIns="91425" tIns="91425" rIns="91425" bIns="91425" anchor="t" anchorCtr="0">
            <a:noAutofit/>
          </a:bodyPr>
          <a:lstStyle/>
          <a:p>
            <a:pPr lvl="0">
              <a:spcBef>
                <a:spcPts val="0"/>
              </a:spcBef>
              <a:buNone/>
            </a:pPr>
            <a:endParaRPr/>
          </a:p>
        </p:txBody>
      </p:sp>
      <p:sp>
        <p:nvSpPr>
          <p:cNvPr id="132" name="Shape 132"/>
          <p:cNvSpPr>
            <a:spLocks noGrp="1" noRot="1" noChangeAspect="1"/>
          </p:cNvSpPr>
          <p:nvPr>
            <p:ph type="sldImg" idx="2"/>
          </p:nvPr>
        </p:nvSpPr>
        <p:spPr>
          <a:xfrm>
            <a:off x="725488" y="741363"/>
            <a:ext cx="5346700" cy="37020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793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725487" y="741362"/>
            <a:ext cx="5346600" cy="3702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79768" y="4690267"/>
            <a:ext cx="5438100" cy="4443300"/>
          </a:xfrm>
          <a:prstGeom prst="rect">
            <a:avLst/>
          </a:prstGeom>
        </p:spPr>
        <p:txBody>
          <a:bodyPr lIns="91425" tIns="91425" rIns="91425" bIns="91425" anchor="t" anchorCtr="0">
            <a:noAutofit/>
          </a:bodyPr>
          <a:lstStyle/>
          <a:p>
            <a:pPr lvl="0">
              <a:spcBef>
                <a:spcPts val="0"/>
              </a:spcBef>
              <a:buNone/>
            </a:pPr>
            <a:endParaRPr/>
          </a:p>
        </p:txBody>
      </p:sp>
      <p:sp>
        <p:nvSpPr>
          <p:cNvPr id="140" name="Shape 140"/>
          <p:cNvSpPr txBox="1">
            <a:spLocks noGrp="1"/>
          </p:cNvSpPr>
          <p:nvPr>
            <p:ph type="sldNum" idx="12"/>
          </p:nvPr>
        </p:nvSpPr>
        <p:spPr>
          <a:xfrm>
            <a:off x="3850442" y="9378824"/>
            <a:ext cx="2945700" cy="493800"/>
          </a:xfrm>
          <a:prstGeom prst="rect">
            <a:avLst/>
          </a:prstGeom>
        </p:spPr>
        <p:txBody>
          <a:bodyPr lIns="95250" tIns="47625" rIns="95250" bIns="47625"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extLst>
      <p:ext uri="{BB962C8B-B14F-4D97-AF65-F5344CB8AC3E}">
        <p14:creationId xmlns:p14="http://schemas.microsoft.com/office/powerpoint/2010/main" val="16063940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Shape 18"/>
        <p:cNvGrpSpPr/>
        <p:nvPr/>
      </p:nvGrpSpPr>
      <p:grpSpPr>
        <a:xfrm>
          <a:off x="0" y="0"/>
          <a:ext cx="0" cy="0"/>
          <a:chOff x="0" y="0"/>
          <a:chExt cx="0" cy="0"/>
        </a:xfrm>
      </p:grpSpPr>
      <p:pic>
        <p:nvPicPr>
          <p:cNvPr id="19" name="Shape 19" descr="shutterstock_111035876.jpg"/>
          <p:cNvPicPr preferRelativeResize="0"/>
          <p:nvPr/>
        </p:nvPicPr>
        <p:blipFill rotWithShape="1">
          <a:blip r:embed="rId2">
            <a:alphaModFix/>
          </a:blip>
          <a:srcRect b="6146"/>
          <a:stretch/>
        </p:blipFill>
        <p:spPr>
          <a:xfrm>
            <a:off x="0" y="972965"/>
            <a:ext cx="9906000" cy="5885035"/>
          </a:xfrm>
          <a:prstGeom prst="rect">
            <a:avLst/>
          </a:prstGeom>
          <a:noFill/>
          <a:ln>
            <a:noFill/>
          </a:ln>
        </p:spPr>
      </p:pic>
      <p:sp>
        <p:nvSpPr>
          <p:cNvPr id="20" name="Shape 20"/>
          <p:cNvSpPr/>
          <p:nvPr/>
        </p:nvSpPr>
        <p:spPr>
          <a:xfrm>
            <a:off x="0" y="6400876"/>
            <a:ext cx="9906000" cy="457124"/>
          </a:xfrm>
          <a:prstGeom prst="rect">
            <a:avLst/>
          </a:prstGeom>
          <a:solidFill>
            <a:schemeClr val="lt1"/>
          </a:solidFill>
          <a:ln>
            <a:noFill/>
          </a:ln>
        </p:spPr>
        <p:txBody>
          <a:bodyPr lIns="83950" tIns="41975" rIns="83950" bIns="41975" anchor="ctr" anchorCtr="0">
            <a:noAutofit/>
          </a:bodyPr>
          <a:lstStyle/>
          <a:p>
            <a:pPr marL="0" marR="0" lvl="0" indent="0" algn="ctr" rtl="0">
              <a:spcBef>
                <a:spcPts val="0"/>
              </a:spcBef>
              <a:buNone/>
            </a:pPr>
            <a:endParaRPr sz="1300">
              <a:solidFill>
                <a:schemeClr val="lt1"/>
              </a:solidFill>
              <a:latin typeface="Arial"/>
              <a:ea typeface="Arial"/>
              <a:cs typeface="Arial"/>
              <a:sym typeface="Arial"/>
            </a:endParaRPr>
          </a:p>
        </p:txBody>
      </p:sp>
      <p:sp>
        <p:nvSpPr>
          <p:cNvPr id="21" name="Shape 21"/>
          <p:cNvSpPr/>
          <p:nvPr/>
        </p:nvSpPr>
        <p:spPr>
          <a:xfrm>
            <a:off x="0" y="0"/>
            <a:ext cx="9906317" cy="2683032"/>
          </a:xfrm>
          <a:custGeom>
            <a:avLst/>
            <a:gdLst/>
            <a:ahLst/>
            <a:cxnLst/>
            <a:rect l="0" t="0" r="0" b="0"/>
            <a:pathLst>
              <a:path w="120000" h="120000" extrusionOk="0">
                <a:moveTo>
                  <a:pt x="0" y="0"/>
                </a:moveTo>
                <a:lnTo>
                  <a:pt x="119991" y="0"/>
                </a:lnTo>
                <a:cubicBezTo>
                  <a:pt x="119997" y="2742"/>
                  <a:pt x="119999" y="58127"/>
                  <a:pt x="119985" y="59888"/>
                </a:cubicBezTo>
                <a:cubicBezTo>
                  <a:pt x="114560" y="87149"/>
                  <a:pt x="110258" y="87557"/>
                  <a:pt x="105525" y="87342"/>
                </a:cubicBezTo>
                <a:lnTo>
                  <a:pt x="26310" y="87602"/>
                </a:lnTo>
                <a:cubicBezTo>
                  <a:pt x="19751" y="88946"/>
                  <a:pt x="15571" y="101225"/>
                  <a:pt x="13394" y="119999"/>
                </a:cubicBezTo>
                <a:cubicBezTo>
                  <a:pt x="10003" y="91450"/>
                  <a:pt x="3166" y="88156"/>
                  <a:pt x="0" y="88192"/>
                </a:cubicBezTo>
                <a:cubicBezTo>
                  <a:pt x="23" y="86751"/>
                  <a:pt x="14" y="3877"/>
                  <a:pt x="0" y="0"/>
                </a:cubicBezTo>
                <a:close/>
              </a:path>
            </a:pathLst>
          </a:custGeom>
          <a:solidFill>
            <a:schemeClr val="lt1"/>
          </a:solidFill>
          <a:ln>
            <a:noFill/>
          </a:ln>
          <a:effectLst>
            <a:outerShdw blurRad="127000" dist="25400" dir="5400000" algn="t" rotWithShape="0">
              <a:schemeClr val="dk1">
                <a:alpha val="24705"/>
              </a:schemeClr>
            </a:outerShdw>
          </a:effectLst>
        </p:spPr>
        <p:txBody>
          <a:bodyPr lIns="33050" tIns="42975" rIns="33050" bIns="42975" anchor="ctr" anchorCtr="0">
            <a:noAutofit/>
          </a:bodyPr>
          <a:lstStyle/>
          <a:p>
            <a:pPr marL="0" marR="0" lvl="0" indent="0" algn="ctr" rtl="0">
              <a:spcBef>
                <a:spcPts val="0"/>
              </a:spcBef>
              <a:spcAft>
                <a:spcPts val="0"/>
              </a:spcAft>
              <a:buNone/>
            </a:pPr>
            <a:endParaRPr sz="1000">
              <a:solidFill>
                <a:schemeClr val="lt1"/>
              </a:solidFill>
              <a:latin typeface="Arial"/>
              <a:ea typeface="Arial"/>
              <a:cs typeface="Arial"/>
              <a:sym typeface="Arial"/>
            </a:endParaRPr>
          </a:p>
        </p:txBody>
      </p:sp>
      <p:pic>
        <p:nvPicPr>
          <p:cNvPr id="22" name="Shape 22" descr="Capgemini_logo.jpg"/>
          <p:cNvPicPr preferRelativeResize="0"/>
          <p:nvPr/>
        </p:nvPicPr>
        <p:blipFill rotWithShape="1">
          <a:blip r:embed="rId3">
            <a:alphaModFix/>
          </a:blip>
          <a:srcRect/>
          <a:stretch/>
        </p:blipFill>
        <p:spPr>
          <a:xfrm>
            <a:off x="735689" y="658704"/>
            <a:ext cx="2879999" cy="686045"/>
          </a:xfrm>
          <a:prstGeom prst="rect">
            <a:avLst/>
          </a:prstGeom>
          <a:noFill/>
          <a:ln>
            <a:noFill/>
          </a:ln>
        </p:spPr>
      </p:pic>
      <p:pic>
        <p:nvPicPr>
          <p:cNvPr id="23" name="Shape 23" descr="C:\Users\UserSim\Desktop\Capgemini\moto.emf"/>
          <p:cNvPicPr preferRelativeResize="0"/>
          <p:nvPr/>
        </p:nvPicPr>
        <p:blipFill rotWithShape="1">
          <a:blip r:embed="rId4">
            <a:alphaModFix/>
          </a:blip>
          <a:srcRect/>
          <a:stretch/>
        </p:blipFill>
        <p:spPr>
          <a:xfrm>
            <a:off x="6569785" y="6520696"/>
            <a:ext cx="2879999" cy="229350"/>
          </a:xfrm>
          <a:prstGeom prst="rect">
            <a:avLst/>
          </a:prstGeom>
          <a:noFill/>
          <a:ln>
            <a:noFill/>
          </a:ln>
        </p:spPr>
      </p:pic>
      <p:sp>
        <p:nvSpPr>
          <p:cNvPr id="24" name="Shape 24"/>
          <p:cNvSpPr txBox="1">
            <a:spLocks noGrp="1"/>
          </p:cNvSpPr>
          <p:nvPr>
            <p:ph type="ctrTitle"/>
          </p:nvPr>
        </p:nvSpPr>
        <p:spPr>
          <a:xfrm>
            <a:off x="0" y="2959925"/>
            <a:ext cx="4909457" cy="1098156"/>
          </a:xfrm>
          <a:prstGeom prst="rect">
            <a:avLst/>
          </a:prstGeom>
          <a:noFill/>
          <a:ln>
            <a:noFill/>
          </a:ln>
        </p:spPr>
        <p:txBody>
          <a:bodyPr lIns="91425" tIns="91425" rIns="91425" bIns="91425" anchor="t" anchorCtr="0"/>
          <a:lstStyle>
            <a:lvl1pPr marL="0" marR="0" lvl="0" indent="0" algn="l" rtl="0">
              <a:lnSpc>
                <a:spcPct val="85000"/>
              </a:lnSpc>
              <a:spcBef>
                <a:spcPts val="0"/>
              </a:spcBef>
              <a:buClr>
                <a:schemeClr val="dk1"/>
              </a:buClr>
              <a:buFont typeface="Arial"/>
              <a:buNone/>
              <a:defRPr sz="4000" b="1"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subTitle" idx="1"/>
          </p:nvPr>
        </p:nvSpPr>
        <p:spPr>
          <a:xfrm>
            <a:off x="4865914" y="4949632"/>
            <a:ext cx="5040086" cy="874226"/>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600"/>
              </a:spcAft>
              <a:buClr>
                <a:schemeClr val="accent5"/>
              </a:buClr>
              <a:buFont typeface="Noto Sans Symbols"/>
              <a:buNone/>
              <a:defRPr sz="2200" b="0" i="0" u="none" strike="noStrike" cap="none">
                <a:solidFill>
                  <a:schemeClr val="dk1"/>
                </a:solidFill>
                <a:latin typeface="Arial"/>
                <a:ea typeface="Arial"/>
                <a:cs typeface="Arial"/>
                <a:sym typeface="Arial"/>
              </a:defRPr>
            </a:lvl1pPr>
            <a:lvl2pPr marL="457170" marR="0" lvl="1" indent="-12670" algn="ctr" rtl="0">
              <a:lnSpc>
                <a:spcPct val="90000"/>
              </a:lnSpc>
              <a:spcBef>
                <a:spcPts val="0"/>
              </a:spcBef>
              <a:spcAft>
                <a:spcPts val="600"/>
              </a:spcAft>
              <a:buClr>
                <a:schemeClr val="accent3"/>
              </a:buClr>
              <a:buFont typeface="Noto Sans Symbols"/>
              <a:buNone/>
              <a:defRPr sz="1800" b="0" i="0" u="none" strike="noStrike" cap="none">
                <a:solidFill>
                  <a:srgbClr val="888B93"/>
                </a:solidFill>
                <a:latin typeface="Arial"/>
                <a:ea typeface="Arial"/>
                <a:cs typeface="Arial"/>
                <a:sym typeface="Arial"/>
              </a:defRPr>
            </a:lvl2pPr>
            <a:lvl3pPr marL="914341" marR="0" lvl="2" indent="-12641" algn="ctr" rtl="0">
              <a:lnSpc>
                <a:spcPct val="90000"/>
              </a:lnSpc>
              <a:spcBef>
                <a:spcPts val="0"/>
              </a:spcBef>
              <a:spcAft>
                <a:spcPts val="600"/>
              </a:spcAft>
              <a:buClr>
                <a:schemeClr val="accent2"/>
              </a:buClr>
              <a:buFont typeface="Arial"/>
              <a:buNone/>
              <a:defRPr sz="1600" b="0" i="0" u="none" strike="noStrike" cap="none">
                <a:solidFill>
                  <a:srgbClr val="888B93"/>
                </a:solidFill>
                <a:latin typeface="Arial"/>
                <a:ea typeface="Arial"/>
                <a:cs typeface="Arial"/>
                <a:sym typeface="Arial"/>
              </a:defRPr>
            </a:lvl3pPr>
            <a:lvl4pPr marL="1371513" marR="0" lvl="3" indent="-12612" algn="ctr" rtl="0">
              <a:lnSpc>
                <a:spcPct val="90000"/>
              </a:lnSpc>
              <a:spcBef>
                <a:spcPts val="0"/>
              </a:spcBef>
              <a:spcAft>
                <a:spcPts val="600"/>
              </a:spcAft>
              <a:buClr>
                <a:schemeClr val="lt2"/>
              </a:buClr>
              <a:buFont typeface="Arial"/>
              <a:buNone/>
              <a:defRPr sz="1400" b="0" i="0" u="none" strike="noStrike" cap="none">
                <a:solidFill>
                  <a:srgbClr val="888B93"/>
                </a:solidFill>
                <a:latin typeface="Arial"/>
                <a:ea typeface="Arial"/>
                <a:cs typeface="Arial"/>
                <a:sym typeface="Arial"/>
              </a:defRPr>
            </a:lvl4pPr>
            <a:lvl5pPr marL="1828683" marR="0" lvl="4" indent="-12583" algn="ctr" rtl="0">
              <a:spcBef>
                <a:spcPts val="0"/>
              </a:spcBef>
              <a:buClr>
                <a:srgbClr val="B1B1B1"/>
              </a:buClr>
              <a:buFont typeface="Arial"/>
              <a:buNone/>
              <a:defRPr sz="1700" b="0" i="0" u="none" strike="noStrike" cap="none">
                <a:solidFill>
                  <a:srgbClr val="888B93"/>
                </a:solidFill>
                <a:latin typeface="Arial"/>
                <a:ea typeface="Arial"/>
                <a:cs typeface="Arial"/>
                <a:sym typeface="Arial"/>
              </a:defRPr>
            </a:lvl5pPr>
            <a:lvl6pPr marL="2285855" marR="0" lvl="5" indent="-12555" algn="ctr" rtl="0">
              <a:spcBef>
                <a:spcPts val="400"/>
              </a:spcBef>
              <a:buClr>
                <a:srgbClr val="888B93"/>
              </a:buClr>
              <a:buFont typeface="Arial"/>
              <a:buNone/>
              <a:defRPr sz="2000" b="0" i="0" u="none" strike="noStrike" cap="none">
                <a:solidFill>
                  <a:srgbClr val="888B93"/>
                </a:solidFill>
                <a:latin typeface="Arial"/>
                <a:ea typeface="Arial"/>
                <a:cs typeface="Arial"/>
                <a:sym typeface="Arial"/>
              </a:defRPr>
            </a:lvl6pPr>
            <a:lvl7pPr marL="2743026" marR="0" lvl="6" indent="-12525" algn="ctr" rtl="0">
              <a:spcBef>
                <a:spcPts val="400"/>
              </a:spcBef>
              <a:buClr>
                <a:srgbClr val="888B93"/>
              </a:buClr>
              <a:buFont typeface="Arial"/>
              <a:buNone/>
              <a:defRPr sz="2000" b="0" i="0" u="none" strike="noStrike" cap="none">
                <a:solidFill>
                  <a:srgbClr val="888B93"/>
                </a:solidFill>
                <a:latin typeface="Arial"/>
                <a:ea typeface="Arial"/>
                <a:cs typeface="Arial"/>
                <a:sym typeface="Arial"/>
              </a:defRPr>
            </a:lvl7pPr>
            <a:lvl8pPr marL="3200198" marR="0" lvl="7" indent="-12498" algn="ctr" rtl="0">
              <a:spcBef>
                <a:spcPts val="400"/>
              </a:spcBef>
              <a:buClr>
                <a:srgbClr val="888B93"/>
              </a:buClr>
              <a:buFont typeface="Arial"/>
              <a:buNone/>
              <a:defRPr sz="2000" b="0" i="0" u="none" strike="noStrike" cap="none">
                <a:solidFill>
                  <a:srgbClr val="888B93"/>
                </a:solidFill>
                <a:latin typeface="Arial"/>
                <a:ea typeface="Arial"/>
                <a:cs typeface="Arial"/>
                <a:sym typeface="Arial"/>
              </a:defRPr>
            </a:lvl8pPr>
            <a:lvl9pPr marL="3657369" marR="0" lvl="8" indent="-12469" algn="ctr" rtl="0">
              <a:spcBef>
                <a:spcPts val="400"/>
              </a:spcBef>
              <a:buClr>
                <a:srgbClr val="888B93"/>
              </a:buClr>
              <a:buFont typeface="Arial"/>
              <a:buNone/>
              <a:defRPr sz="2000" b="0" i="0" u="none" strike="noStrike" cap="none">
                <a:solidFill>
                  <a:srgbClr val="888B93"/>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losing 1">
    <p:spTree>
      <p:nvGrpSpPr>
        <p:cNvPr id="1" name="Shape 70"/>
        <p:cNvGrpSpPr/>
        <p:nvPr/>
      </p:nvGrpSpPr>
      <p:grpSpPr>
        <a:xfrm>
          <a:off x="0" y="0"/>
          <a:ext cx="0" cy="0"/>
          <a:chOff x="0" y="0"/>
          <a:chExt cx="0" cy="0"/>
        </a:xfrm>
      </p:grpSpPr>
      <p:sp>
        <p:nvSpPr>
          <p:cNvPr id="71" name="Shape 71"/>
          <p:cNvSpPr/>
          <p:nvPr/>
        </p:nvSpPr>
        <p:spPr>
          <a:xfrm>
            <a:off x="4904792" y="6410444"/>
            <a:ext cx="4382082" cy="251430"/>
          </a:xfrm>
          <a:prstGeom prst="rect">
            <a:avLst/>
          </a:prstGeom>
          <a:noFill/>
          <a:ln>
            <a:noFill/>
          </a:ln>
        </p:spPr>
        <p:txBody>
          <a:bodyPr lIns="33050" tIns="33050" rIns="0" bIns="33050" anchor="b" anchorCtr="0">
            <a:noAutofit/>
          </a:bodyPr>
          <a:lstStyle/>
          <a:p>
            <a:pPr marL="0" marR="0" lvl="0" indent="0" algn="r" rtl="0">
              <a:spcBef>
                <a:spcPts val="0"/>
              </a:spcBef>
              <a:spcAft>
                <a:spcPts val="0"/>
              </a:spcAft>
              <a:buSzPct val="25000"/>
              <a:buNone/>
            </a:pPr>
            <a:r>
              <a:rPr lang="en-US" sz="600" b="0">
                <a:solidFill>
                  <a:schemeClr val="lt1"/>
                </a:solidFill>
                <a:latin typeface="Arial"/>
                <a:ea typeface="Arial"/>
                <a:cs typeface="Arial"/>
                <a:sym typeface="Arial"/>
              </a:rPr>
              <a:t>The information contained in this presentation is proprietary.</a:t>
            </a:r>
          </a:p>
          <a:p>
            <a:pPr marL="0" marR="0" lvl="0" indent="0" algn="r" rtl="0">
              <a:lnSpc>
                <a:spcPct val="100000"/>
              </a:lnSpc>
              <a:spcBef>
                <a:spcPts val="0"/>
              </a:spcBef>
              <a:spcAft>
                <a:spcPts val="0"/>
              </a:spcAft>
              <a:buClr>
                <a:schemeClr val="lt1"/>
              </a:buClr>
              <a:buSzPct val="25000"/>
              <a:buFont typeface="Arial"/>
              <a:buNone/>
            </a:pPr>
            <a:r>
              <a:rPr lang="en-US" sz="600" b="0">
                <a:solidFill>
                  <a:schemeClr val="lt1"/>
                </a:solidFill>
                <a:latin typeface="Arial"/>
                <a:ea typeface="Arial"/>
                <a:cs typeface="Arial"/>
                <a:sym typeface="Arial"/>
              </a:rPr>
              <a:t>© 2016 Capgemini. All rights reserved. Rightshore</a:t>
            </a:r>
            <a:r>
              <a:rPr lang="en-US" sz="600" b="0" baseline="30000">
                <a:solidFill>
                  <a:schemeClr val="lt1"/>
                </a:solidFill>
                <a:latin typeface="Arial"/>
                <a:ea typeface="Arial"/>
                <a:cs typeface="Arial"/>
                <a:sym typeface="Arial"/>
              </a:rPr>
              <a:t>®  </a:t>
            </a:r>
            <a:r>
              <a:rPr lang="en-US" sz="600" b="0">
                <a:solidFill>
                  <a:schemeClr val="lt1"/>
                </a:solidFill>
                <a:latin typeface="Arial"/>
                <a:ea typeface="Arial"/>
                <a:cs typeface="Arial"/>
                <a:sym typeface="Arial"/>
              </a:rPr>
              <a:t>is a trademark belonging to Capgemini.</a:t>
            </a:r>
          </a:p>
        </p:txBody>
      </p:sp>
      <p:sp>
        <p:nvSpPr>
          <p:cNvPr id="72" name="Shape 72"/>
          <p:cNvSpPr/>
          <p:nvPr/>
        </p:nvSpPr>
        <p:spPr>
          <a:xfrm>
            <a:off x="1106087" y="3693226"/>
            <a:ext cx="4259840" cy="2015589"/>
          </a:xfrm>
          <a:custGeom>
            <a:avLst/>
            <a:gdLst/>
            <a:ahLst/>
            <a:cxnLst/>
            <a:rect l="0" t="0" r="0" b="0"/>
            <a:pathLst>
              <a:path w="120000" h="120000" extrusionOk="0">
                <a:moveTo>
                  <a:pt x="120000" y="120000"/>
                </a:moveTo>
                <a:lnTo>
                  <a:pt x="4623" y="120000"/>
                </a:lnTo>
                <a:cubicBezTo>
                  <a:pt x="3397" y="120000"/>
                  <a:pt x="2221" y="119027"/>
                  <a:pt x="1354" y="117295"/>
                </a:cubicBezTo>
                <a:cubicBezTo>
                  <a:pt x="487" y="115563"/>
                  <a:pt x="0" y="113214"/>
                  <a:pt x="0" y="110764"/>
                </a:cubicBezTo>
                <a:lnTo>
                  <a:pt x="0" y="0"/>
                </a:lnTo>
              </a:path>
            </a:pathLst>
          </a:custGeom>
          <a:noFill/>
          <a:ln w="19050" cap="flat" cmpd="sng">
            <a:solidFill>
              <a:schemeClr val="accent5"/>
            </a:solidFill>
            <a:prstDash val="solid"/>
            <a:round/>
            <a:headEnd type="none" w="med" len="med"/>
            <a:tailEnd type="none" w="med" len="med"/>
          </a:ln>
        </p:spPr>
        <p:txBody>
          <a:bodyPr lIns="360000" tIns="50950" rIns="216000" bIns="144000" anchor="b" anchorCtr="0">
            <a:noAutofit/>
          </a:bodyPr>
          <a:lstStyle/>
          <a:p>
            <a:pPr marL="0" marR="0" lvl="0" indent="0" algn="just" rtl="0">
              <a:lnSpc>
                <a:spcPct val="100000"/>
              </a:lnSpc>
              <a:spcBef>
                <a:spcPts val="0"/>
              </a:spcBef>
              <a:spcAft>
                <a:spcPts val="0"/>
              </a:spcAft>
              <a:buClr>
                <a:schemeClr val="lt1"/>
              </a:buClr>
              <a:buSzPct val="25000"/>
              <a:buFont typeface="Arial"/>
              <a:buNone/>
            </a:pPr>
            <a:r>
              <a:rPr lang="en-US" sz="1800" b="1">
                <a:solidFill>
                  <a:schemeClr val="lt1"/>
                </a:solidFill>
                <a:latin typeface="Arial"/>
                <a:ea typeface="Arial"/>
                <a:cs typeface="Arial"/>
                <a:sym typeface="Arial"/>
              </a:rPr>
              <a:t>About Capgemini</a:t>
            </a:r>
          </a:p>
          <a:p>
            <a:pPr marL="0" marR="0" lvl="0" indent="0" algn="just" rtl="0">
              <a:spcBef>
                <a:spcPts val="0"/>
              </a:spcBef>
              <a:buNone/>
            </a:pPr>
            <a:endParaRPr sz="1000">
              <a:solidFill>
                <a:schemeClr val="lt1"/>
              </a:solidFill>
              <a:latin typeface="Arial"/>
              <a:ea typeface="Arial"/>
              <a:cs typeface="Arial"/>
              <a:sym typeface="Arial"/>
            </a:endParaRPr>
          </a:p>
          <a:p>
            <a:pPr marL="0" marR="0" lvl="0" indent="0" algn="l" rtl="0">
              <a:spcBef>
                <a:spcPts val="0"/>
              </a:spcBef>
              <a:buSzPct val="25000"/>
              <a:buNone/>
            </a:pPr>
            <a:r>
              <a:rPr lang="en-US" sz="1000">
                <a:solidFill>
                  <a:schemeClr val="lt1"/>
                </a:solidFill>
                <a:latin typeface="Arial"/>
                <a:ea typeface="Arial"/>
                <a:cs typeface="Arial"/>
                <a:sym typeface="Arial"/>
              </a:rPr>
              <a:t>With more than 180,000 people in over 40 countries, Capgemini is one of the world's foremost providers of consulting, technology and outsourcing services. The Group reported 2015 global revenues of EUR 11.9 billion. </a:t>
            </a:r>
          </a:p>
          <a:p>
            <a:pPr marL="0" marR="0" lvl="0" indent="0" algn="l" rtl="0">
              <a:spcBef>
                <a:spcPts val="0"/>
              </a:spcBef>
              <a:buNone/>
            </a:pPr>
            <a:endParaRPr sz="1000">
              <a:solidFill>
                <a:schemeClr val="lt1"/>
              </a:solidFill>
              <a:latin typeface="Arial"/>
              <a:ea typeface="Arial"/>
              <a:cs typeface="Arial"/>
              <a:sym typeface="Arial"/>
            </a:endParaRPr>
          </a:p>
          <a:p>
            <a:pPr marL="0" marR="0" lvl="0" indent="0" algn="l" rtl="0">
              <a:spcBef>
                <a:spcPts val="0"/>
              </a:spcBef>
              <a:buSzPct val="25000"/>
              <a:buNone/>
            </a:pPr>
            <a:r>
              <a:rPr lang="en-US" sz="1000">
                <a:solidFill>
                  <a:schemeClr val="lt1"/>
                </a:solidFill>
                <a:latin typeface="Arial"/>
                <a:ea typeface="Arial"/>
                <a:cs typeface="Arial"/>
                <a:sym typeface="Arial"/>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a:t>
            </a:r>
            <a:r>
              <a:rPr lang="en-US" sz="1000" baseline="30000">
                <a:solidFill>
                  <a:schemeClr val="lt1"/>
                </a:solidFill>
                <a:latin typeface="Arial"/>
                <a:ea typeface="Arial"/>
                <a:cs typeface="Arial"/>
                <a:sym typeface="Arial"/>
              </a:rPr>
              <a:t>TM</a:t>
            </a:r>
            <a:r>
              <a:rPr lang="en-US" sz="1000">
                <a:solidFill>
                  <a:schemeClr val="lt1"/>
                </a:solidFill>
                <a:latin typeface="Arial"/>
                <a:ea typeface="Arial"/>
                <a:cs typeface="Arial"/>
                <a:sym typeface="Arial"/>
              </a:rPr>
              <a:t>, and draws on Rightshore</a:t>
            </a:r>
            <a:r>
              <a:rPr lang="en-US" sz="1000" b="1" baseline="30000">
                <a:solidFill>
                  <a:schemeClr val="lt1"/>
                </a:solidFill>
                <a:latin typeface="Arial"/>
                <a:ea typeface="Arial"/>
                <a:cs typeface="Arial"/>
                <a:sym typeface="Arial"/>
              </a:rPr>
              <a:t>®</a:t>
            </a:r>
            <a:r>
              <a:rPr lang="en-US" sz="1000">
                <a:solidFill>
                  <a:schemeClr val="lt1"/>
                </a:solidFill>
                <a:latin typeface="Arial"/>
                <a:ea typeface="Arial"/>
                <a:cs typeface="Arial"/>
                <a:sym typeface="Arial"/>
              </a:rPr>
              <a:t>, its worldwide delivery model.</a:t>
            </a:r>
          </a:p>
          <a:p>
            <a:pPr marL="0" marR="0" lvl="0" indent="0" algn="just" rtl="0">
              <a:spcBef>
                <a:spcPts val="0"/>
              </a:spcBef>
              <a:buNone/>
            </a:pPr>
            <a:endParaRPr sz="1000">
              <a:solidFill>
                <a:schemeClr val="lt1"/>
              </a:solidFill>
              <a:latin typeface="Arial"/>
              <a:ea typeface="Arial"/>
              <a:cs typeface="Arial"/>
              <a:sym typeface="Arial"/>
            </a:endParaRPr>
          </a:p>
        </p:txBody>
      </p:sp>
      <p:pic>
        <p:nvPicPr>
          <p:cNvPr id="73" name="Shape 73" descr="ppt_Label_CBE.png"/>
          <p:cNvPicPr preferRelativeResize="0"/>
          <p:nvPr/>
        </p:nvPicPr>
        <p:blipFill rotWithShape="1">
          <a:blip r:embed="rId2">
            <a:alphaModFix/>
          </a:blip>
          <a:srcRect/>
          <a:stretch/>
        </p:blipFill>
        <p:spPr>
          <a:xfrm>
            <a:off x="814447" y="3458687"/>
            <a:ext cx="576000" cy="576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losing 3">
    <p:spTree>
      <p:nvGrpSpPr>
        <p:cNvPr id="1" name="Shape 74"/>
        <p:cNvGrpSpPr/>
        <p:nvPr/>
      </p:nvGrpSpPr>
      <p:grpSpPr>
        <a:xfrm>
          <a:off x="0" y="0"/>
          <a:ext cx="0" cy="0"/>
          <a:chOff x="0" y="0"/>
          <a:chExt cx="0" cy="0"/>
        </a:xfrm>
      </p:grpSpPr>
      <p:sp>
        <p:nvSpPr>
          <p:cNvPr id="75" name="Shape 75"/>
          <p:cNvSpPr/>
          <p:nvPr/>
        </p:nvSpPr>
        <p:spPr>
          <a:xfrm>
            <a:off x="4904792" y="6410444"/>
            <a:ext cx="4382082" cy="251430"/>
          </a:xfrm>
          <a:prstGeom prst="rect">
            <a:avLst/>
          </a:prstGeom>
          <a:noFill/>
          <a:ln>
            <a:noFill/>
          </a:ln>
        </p:spPr>
        <p:txBody>
          <a:bodyPr lIns="33050" tIns="33050" rIns="0" bIns="33050" anchor="b" anchorCtr="0">
            <a:noAutofit/>
          </a:bodyPr>
          <a:lstStyle/>
          <a:p>
            <a:pPr marL="0" marR="0" lvl="0" indent="0" algn="r" rtl="0">
              <a:spcBef>
                <a:spcPts val="0"/>
              </a:spcBef>
              <a:spcAft>
                <a:spcPts val="0"/>
              </a:spcAft>
              <a:buSzPct val="25000"/>
              <a:buNone/>
            </a:pPr>
            <a:r>
              <a:rPr lang="en-US" sz="600" b="0">
                <a:solidFill>
                  <a:schemeClr val="lt1"/>
                </a:solidFill>
                <a:latin typeface="Arial"/>
                <a:ea typeface="Arial"/>
                <a:cs typeface="Arial"/>
                <a:sym typeface="Arial"/>
              </a:rPr>
              <a:t>The information contained in this presentation is proprietary.</a:t>
            </a:r>
          </a:p>
          <a:p>
            <a:pPr marL="0" marR="0" lvl="0" indent="0" algn="r" rtl="0">
              <a:lnSpc>
                <a:spcPct val="100000"/>
              </a:lnSpc>
              <a:spcBef>
                <a:spcPts val="0"/>
              </a:spcBef>
              <a:spcAft>
                <a:spcPts val="0"/>
              </a:spcAft>
              <a:buClr>
                <a:schemeClr val="lt1"/>
              </a:buClr>
              <a:buSzPct val="25000"/>
              <a:buFont typeface="Arial"/>
              <a:buNone/>
            </a:pPr>
            <a:r>
              <a:rPr lang="en-US" sz="600" b="0">
                <a:solidFill>
                  <a:schemeClr val="lt1"/>
                </a:solidFill>
                <a:latin typeface="Arial"/>
                <a:ea typeface="Arial"/>
                <a:cs typeface="Arial"/>
                <a:sym typeface="Arial"/>
              </a:rPr>
              <a:t>© 2016 Capgemini.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Break 1">
    <p:spTree>
      <p:nvGrpSpPr>
        <p:cNvPr id="1" name="Shape 77"/>
        <p:cNvGrpSpPr/>
        <p:nvPr/>
      </p:nvGrpSpPr>
      <p:grpSpPr>
        <a:xfrm>
          <a:off x="0" y="0"/>
          <a:ext cx="0" cy="0"/>
          <a:chOff x="0" y="0"/>
          <a:chExt cx="0" cy="0"/>
        </a:xfrm>
      </p:grpSpPr>
      <p:pic>
        <p:nvPicPr>
          <p:cNvPr id="78" name="Shape 78" descr="shutterstock_111035876.jpg"/>
          <p:cNvPicPr preferRelativeResize="0"/>
          <p:nvPr/>
        </p:nvPicPr>
        <p:blipFill rotWithShape="1">
          <a:blip r:embed="rId2">
            <a:alphaModFix/>
          </a:blip>
          <a:srcRect t="17534"/>
          <a:stretch/>
        </p:blipFill>
        <p:spPr>
          <a:xfrm>
            <a:off x="0" y="0"/>
            <a:ext cx="9906000" cy="5171041"/>
          </a:xfrm>
          <a:prstGeom prst="rect">
            <a:avLst/>
          </a:prstGeom>
          <a:noFill/>
          <a:ln>
            <a:noFill/>
          </a:ln>
        </p:spPr>
      </p:pic>
      <p:sp>
        <p:nvSpPr>
          <p:cNvPr id="79" name="Shape 79"/>
          <p:cNvSpPr/>
          <p:nvPr/>
        </p:nvSpPr>
        <p:spPr>
          <a:xfrm rot="10800000" flipH="1">
            <a:off x="-1175" y="3384910"/>
            <a:ext cx="9907176" cy="3473089"/>
          </a:xfrm>
          <a:custGeom>
            <a:avLst/>
            <a:gdLst/>
            <a:ahLst/>
            <a:cxnLst/>
            <a:rect l="0" t="0" r="0" b="0"/>
            <a:pathLst>
              <a:path w="120000" h="120000" extrusionOk="0">
                <a:moveTo>
                  <a:pt x="119979" y="0"/>
                </a:moveTo>
                <a:cubicBezTo>
                  <a:pt x="119985" y="2138"/>
                  <a:pt x="120000" y="118626"/>
                  <a:pt x="119985" y="119999"/>
                </a:cubicBezTo>
                <a:cubicBezTo>
                  <a:pt x="115755" y="96674"/>
                  <a:pt x="107479" y="92646"/>
                  <a:pt x="102508" y="93150"/>
                </a:cubicBezTo>
                <a:lnTo>
                  <a:pt x="26066" y="92680"/>
                </a:lnTo>
                <a:cubicBezTo>
                  <a:pt x="21060" y="92698"/>
                  <a:pt x="16165" y="84779"/>
                  <a:pt x="13631" y="69847"/>
                </a:cubicBezTo>
                <a:cubicBezTo>
                  <a:pt x="10958" y="91309"/>
                  <a:pt x="3165" y="92780"/>
                  <a:pt x="0" y="92807"/>
                </a:cubicBezTo>
                <a:cubicBezTo>
                  <a:pt x="23" y="91684"/>
                  <a:pt x="28" y="3023"/>
                  <a:pt x="14" y="0"/>
                </a:cubicBezTo>
              </a:path>
            </a:pathLst>
          </a:custGeom>
          <a:solidFill>
            <a:schemeClr val="lt1"/>
          </a:solidFill>
          <a:ln>
            <a:noFill/>
          </a:ln>
          <a:effectLst>
            <a:outerShdw blurRad="41274" dist="38100" dir="5400000" algn="t" rotWithShape="0">
              <a:srgbClr val="A5A5A5">
                <a:alpha val="24705"/>
              </a:srgbClr>
            </a:outerShdw>
          </a:effectLst>
        </p:spPr>
        <p:txBody>
          <a:bodyPr lIns="33050" tIns="42975" rIns="33050" bIns="42975" anchor="ctr" anchorCtr="0">
            <a:noAutofit/>
          </a:bodyPr>
          <a:lstStyle/>
          <a:p>
            <a:pPr marL="0" marR="0" lvl="0" indent="0" algn="ctr" rtl="0">
              <a:spcBef>
                <a:spcPts val="0"/>
              </a:spcBef>
              <a:spcAft>
                <a:spcPts val="0"/>
              </a:spcAft>
              <a:buNone/>
            </a:pPr>
            <a:endParaRPr sz="1000">
              <a:solidFill>
                <a:schemeClr val="lt1"/>
              </a:solidFill>
              <a:latin typeface="Arial"/>
              <a:ea typeface="Arial"/>
              <a:cs typeface="Arial"/>
              <a:sym typeface="Arial"/>
            </a:endParaRPr>
          </a:p>
        </p:txBody>
      </p:sp>
      <p:sp>
        <p:nvSpPr>
          <p:cNvPr id="80" name="Shape 80"/>
          <p:cNvSpPr txBox="1">
            <a:spLocks noGrp="1"/>
          </p:cNvSpPr>
          <p:nvPr>
            <p:ph type="title"/>
          </p:nvPr>
        </p:nvSpPr>
        <p:spPr>
          <a:xfrm>
            <a:off x="0" y="4882387"/>
            <a:ext cx="9906000" cy="1362096"/>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40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Break 2">
    <p:spTree>
      <p:nvGrpSpPr>
        <p:cNvPr id="1" name="Shape 81"/>
        <p:cNvGrpSpPr/>
        <p:nvPr/>
      </p:nvGrpSpPr>
      <p:grpSpPr>
        <a:xfrm>
          <a:off x="0" y="0"/>
          <a:ext cx="0" cy="0"/>
          <a:chOff x="0" y="0"/>
          <a:chExt cx="0" cy="0"/>
        </a:xfrm>
      </p:grpSpPr>
      <p:pic>
        <p:nvPicPr>
          <p:cNvPr id="82" name="Shape 82" descr="shutterstock_111035876.jpg"/>
          <p:cNvPicPr preferRelativeResize="0"/>
          <p:nvPr/>
        </p:nvPicPr>
        <p:blipFill rotWithShape="1">
          <a:blip r:embed="rId2">
            <a:alphaModFix/>
          </a:blip>
          <a:srcRect b="14783"/>
          <a:stretch/>
        </p:blipFill>
        <p:spPr>
          <a:xfrm>
            <a:off x="0" y="1514475"/>
            <a:ext cx="9906000" cy="5343525"/>
          </a:xfrm>
          <a:prstGeom prst="rect">
            <a:avLst/>
          </a:prstGeom>
          <a:noFill/>
          <a:ln>
            <a:noFill/>
          </a:ln>
        </p:spPr>
      </p:pic>
      <p:sp>
        <p:nvSpPr>
          <p:cNvPr id="83" name="Shape 83"/>
          <p:cNvSpPr/>
          <p:nvPr/>
        </p:nvSpPr>
        <p:spPr>
          <a:xfrm>
            <a:off x="-2053" y="0"/>
            <a:ext cx="9908534" cy="3329157"/>
          </a:xfrm>
          <a:custGeom>
            <a:avLst/>
            <a:gdLst/>
            <a:ahLst/>
            <a:cxnLst/>
            <a:rect l="0" t="0" r="0" b="0"/>
            <a:pathLst>
              <a:path w="120000" h="120000" extrusionOk="0">
                <a:moveTo>
                  <a:pt x="24" y="0"/>
                </a:moveTo>
                <a:lnTo>
                  <a:pt x="119994" y="0"/>
                </a:lnTo>
                <a:cubicBezTo>
                  <a:pt x="120000" y="2210"/>
                  <a:pt x="119998" y="70135"/>
                  <a:pt x="119983" y="71555"/>
                </a:cubicBezTo>
                <a:cubicBezTo>
                  <a:pt x="114560" y="93524"/>
                  <a:pt x="110259" y="93854"/>
                  <a:pt x="105526" y="93680"/>
                </a:cubicBezTo>
                <a:lnTo>
                  <a:pt x="26329" y="93889"/>
                </a:lnTo>
                <a:cubicBezTo>
                  <a:pt x="19771" y="94973"/>
                  <a:pt x="15592" y="104869"/>
                  <a:pt x="13415" y="120000"/>
                </a:cubicBezTo>
                <a:cubicBezTo>
                  <a:pt x="10026" y="96991"/>
                  <a:pt x="3165" y="94336"/>
                  <a:pt x="0" y="94365"/>
                </a:cubicBezTo>
                <a:cubicBezTo>
                  <a:pt x="23" y="93204"/>
                  <a:pt x="39" y="3124"/>
                  <a:pt x="24" y="0"/>
                </a:cubicBezTo>
                <a:close/>
              </a:path>
            </a:pathLst>
          </a:custGeom>
          <a:solidFill>
            <a:schemeClr val="lt1"/>
          </a:solidFill>
          <a:ln>
            <a:noFill/>
          </a:ln>
          <a:effectLst>
            <a:outerShdw blurRad="41274" dist="38100" dir="5400000" algn="t" rotWithShape="0">
              <a:srgbClr val="A5A5A5">
                <a:alpha val="24705"/>
              </a:srgbClr>
            </a:outerShdw>
          </a:effectLst>
        </p:spPr>
        <p:txBody>
          <a:bodyPr lIns="33050" tIns="42975" rIns="33050" bIns="42975" anchor="ctr" anchorCtr="0">
            <a:noAutofit/>
          </a:bodyPr>
          <a:lstStyle/>
          <a:p>
            <a:pPr marL="0" marR="0" lvl="0" indent="0" algn="ctr" rtl="0">
              <a:spcBef>
                <a:spcPts val="0"/>
              </a:spcBef>
              <a:spcAft>
                <a:spcPts val="0"/>
              </a:spcAft>
              <a:buNone/>
            </a:pPr>
            <a:endParaRPr sz="1000">
              <a:solidFill>
                <a:schemeClr val="lt1"/>
              </a:solidFill>
              <a:latin typeface="Arial"/>
              <a:ea typeface="Arial"/>
              <a:cs typeface="Arial"/>
              <a:sym typeface="Arial"/>
            </a:endParaRPr>
          </a:p>
        </p:txBody>
      </p:sp>
      <p:sp>
        <p:nvSpPr>
          <p:cNvPr id="84" name="Shape 84"/>
          <p:cNvSpPr txBox="1">
            <a:spLocks noGrp="1"/>
          </p:cNvSpPr>
          <p:nvPr>
            <p:ph type="title"/>
          </p:nvPr>
        </p:nvSpPr>
        <p:spPr>
          <a:xfrm>
            <a:off x="0" y="832190"/>
            <a:ext cx="9906000" cy="114324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40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ntent Master">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0" y="0"/>
            <a:ext cx="9905998" cy="1002134"/>
          </a:xfrm>
          <a:prstGeom prst="rect">
            <a:avLst/>
          </a:prstGeom>
          <a:noFill/>
          <a:ln>
            <a:noFill/>
          </a:ln>
        </p:spPr>
        <p:txBody>
          <a:bodyPr lIns="91425" tIns="91425" rIns="91425" bIns="91425" anchor="ctr" anchorCtr="0"/>
          <a:lstStyle>
            <a:lvl1pPr marL="0" marR="0" lvl="0" indent="0" algn="l" rtl="0">
              <a:lnSpc>
                <a:spcPct val="85000"/>
              </a:lnSpc>
              <a:spcBef>
                <a:spcPts val="0"/>
              </a:spcBef>
              <a:buClr>
                <a:schemeClr val="dk1"/>
              </a:buClr>
              <a:buFont typeface="Arial"/>
              <a:buNone/>
              <a:defRPr sz="32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8" name="Shape 28"/>
          <p:cNvSpPr txBox="1">
            <a:spLocks noGrp="1"/>
          </p:cNvSpPr>
          <p:nvPr>
            <p:ph type="body" idx="1"/>
          </p:nvPr>
        </p:nvSpPr>
        <p:spPr>
          <a:xfrm>
            <a:off x="323391" y="1494765"/>
            <a:ext cx="9582607" cy="4643751"/>
          </a:xfrm>
          <a:prstGeom prst="rect">
            <a:avLst/>
          </a:prstGeom>
          <a:noFill/>
          <a:ln>
            <a:noFill/>
          </a:ln>
        </p:spPr>
        <p:txBody>
          <a:bodyPr lIns="91425" tIns="91425" rIns="91425" bIns="91425" anchor="t" anchorCtr="0"/>
          <a:lstStyle>
            <a:lvl1pPr marL="166189" marR="0" lvl="0" indent="-26488" algn="l" rtl="0">
              <a:lnSpc>
                <a:spcPct val="90000"/>
              </a:lnSpc>
              <a:spcBef>
                <a:spcPts val="0"/>
              </a:spcBef>
              <a:spcAft>
                <a:spcPts val="600"/>
              </a:spcAft>
              <a:buClr>
                <a:schemeClr val="accent5"/>
              </a:buClr>
              <a:buSzPct val="100000"/>
              <a:buFont typeface="Noto Sans Symbols"/>
              <a:buChar char="▪"/>
              <a:defRPr sz="2200" b="0" i="0" u="none" strike="noStrike" cap="none">
                <a:solidFill>
                  <a:srgbClr val="484848"/>
                </a:solidFill>
                <a:latin typeface="Arial"/>
                <a:ea typeface="Arial"/>
                <a:cs typeface="Arial"/>
                <a:sym typeface="Arial"/>
              </a:defRPr>
            </a:lvl1pPr>
            <a:lvl2pPr marL="355600" marR="0" lvl="1" indent="-76200" algn="l" rtl="0">
              <a:lnSpc>
                <a:spcPct val="90000"/>
              </a:lnSpc>
              <a:spcBef>
                <a:spcPts val="0"/>
              </a:spcBef>
              <a:spcAft>
                <a:spcPts val="600"/>
              </a:spcAft>
              <a:buClr>
                <a:schemeClr val="accent3"/>
              </a:buClr>
              <a:buSzPct val="100000"/>
              <a:buFont typeface="Noto Sans Symbols"/>
              <a:buChar char="▪"/>
              <a:defRPr sz="1800" b="0" i="0" u="none" strike="noStrike" cap="none">
                <a:solidFill>
                  <a:srgbClr val="484848"/>
                </a:solidFill>
                <a:latin typeface="Arial"/>
                <a:ea typeface="Arial"/>
                <a:cs typeface="Arial"/>
                <a:sym typeface="Arial"/>
              </a:defRPr>
            </a:lvl2pPr>
            <a:lvl3pPr marL="536575" marR="0" lvl="2" indent="-66675" algn="l" rtl="0">
              <a:lnSpc>
                <a:spcPct val="90000"/>
              </a:lnSpc>
              <a:spcBef>
                <a:spcPts val="0"/>
              </a:spcBef>
              <a:spcAft>
                <a:spcPts val="600"/>
              </a:spcAft>
              <a:buClr>
                <a:schemeClr val="accent2"/>
              </a:buClr>
              <a:buSzPct val="100000"/>
              <a:buFont typeface="Arial"/>
              <a:buChar char="•"/>
              <a:defRPr sz="1600" b="0" i="0" u="none" strike="noStrike" cap="none">
                <a:solidFill>
                  <a:srgbClr val="484848"/>
                </a:solidFill>
                <a:latin typeface="Arial"/>
                <a:ea typeface="Arial"/>
                <a:cs typeface="Arial"/>
                <a:sym typeface="Arial"/>
              </a:defRPr>
            </a:lvl3pPr>
            <a:lvl4pPr marL="711200" marR="0" lvl="3" indent="-76200" algn="l" rtl="0">
              <a:lnSpc>
                <a:spcPct val="90000"/>
              </a:lnSpc>
              <a:spcBef>
                <a:spcPts val="0"/>
              </a:spcBef>
              <a:spcAft>
                <a:spcPts val="600"/>
              </a:spcAft>
              <a:buClr>
                <a:schemeClr val="lt2"/>
              </a:buClr>
              <a:buSzPct val="100000"/>
              <a:buFont typeface="Arial"/>
              <a:buChar char="–"/>
              <a:defRPr sz="1400" b="0" i="0" u="none" strike="noStrike" cap="none">
                <a:solidFill>
                  <a:srgbClr val="484848"/>
                </a:solidFill>
                <a:latin typeface="Arial"/>
                <a:ea typeface="Arial"/>
                <a:cs typeface="Arial"/>
                <a:sym typeface="Arial"/>
              </a:defRPr>
            </a:lvl4pPr>
            <a:lvl5pPr marL="1609624" marR="0" lvl="4" indent="-199924" algn="l" rtl="0">
              <a:spcBef>
                <a:spcPts val="0"/>
              </a:spcBef>
              <a:buClr>
                <a:srgbClr val="B1B1B1"/>
              </a:buClr>
              <a:buFont typeface="Arial"/>
              <a:buNone/>
              <a:defRPr sz="1700" b="0" i="0" u="none" strike="noStrike" cap="none">
                <a:solidFill>
                  <a:srgbClr val="494949"/>
                </a:solidFill>
                <a:latin typeface="Arial"/>
                <a:ea typeface="Arial"/>
                <a:cs typeface="Arial"/>
                <a:sym typeface="Arial"/>
              </a:defRPr>
            </a:lvl5pPr>
            <a:lvl6pPr marL="2514441" marR="0" lvl="5" indent="-114141"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612" marR="0" lvl="6" indent="-11411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8783" marR="0" lvl="7" indent="-11408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5954" marR="0" lvl="8" indent="-114053"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able of Content">
    <p:spTree>
      <p:nvGrpSpPr>
        <p:cNvPr id="1" name="Shape 29"/>
        <p:cNvGrpSpPr/>
        <p:nvPr/>
      </p:nvGrpSpPr>
      <p:grpSpPr>
        <a:xfrm>
          <a:off x="0" y="0"/>
          <a:ext cx="0" cy="0"/>
          <a:chOff x="0" y="0"/>
          <a:chExt cx="0" cy="0"/>
        </a:xfrm>
      </p:grpSpPr>
      <p:sp>
        <p:nvSpPr>
          <p:cNvPr id="30" name="Shape 30"/>
          <p:cNvSpPr/>
          <p:nvPr/>
        </p:nvSpPr>
        <p:spPr>
          <a:xfrm flipH="1">
            <a:off x="0" y="0"/>
            <a:ext cx="3981399" cy="6858000"/>
          </a:xfrm>
          <a:custGeom>
            <a:avLst/>
            <a:gdLst/>
            <a:ahLst/>
            <a:cxnLst/>
            <a:rect l="0" t="0" r="0" b="0"/>
            <a:pathLst>
              <a:path w="120000" h="120000" extrusionOk="0">
                <a:moveTo>
                  <a:pt x="12176" y="0"/>
                </a:moveTo>
                <a:lnTo>
                  <a:pt x="12176" y="19549"/>
                </a:lnTo>
                <a:cubicBezTo>
                  <a:pt x="12176" y="24855"/>
                  <a:pt x="10083" y="29599"/>
                  <a:pt x="5706" y="33363"/>
                </a:cubicBezTo>
                <a:cubicBezTo>
                  <a:pt x="4092" y="34630"/>
                  <a:pt x="2188" y="35455"/>
                  <a:pt x="0" y="36721"/>
                </a:cubicBezTo>
                <a:cubicBezTo>
                  <a:pt x="762" y="37163"/>
                  <a:pt x="1425" y="37558"/>
                  <a:pt x="2093" y="37833"/>
                </a:cubicBezTo>
                <a:cubicBezTo>
                  <a:pt x="9036" y="41752"/>
                  <a:pt x="12176" y="47500"/>
                  <a:pt x="12176" y="54730"/>
                </a:cubicBezTo>
                <a:lnTo>
                  <a:pt x="12176" y="119999"/>
                </a:lnTo>
                <a:lnTo>
                  <a:pt x="120000" y="119999"/>
                </a:lnTo>
                <a:lnTo>
                  <a:pt x="120000" y="167"/>
                </a:lnTo>
                <a:lnTo>
                  <a:pt x="12176" y="0"/>
                </a:lnTo>
                <a:close/>
              </a:path>
            </a:pathLst>
          </a:custGeom>
          <a:solidFill>
            <a:schemeClr val="accent5"/>
          </a:solidFill>
          <a:ln>
            <a:noFill/>
          </a:ln>
        </p:spPr>
        <p:txBody>
          <a:bodyPr lIns="91425" tIns="45700" rIns="91425" bIns="45700" anchor="t" anchorCtr="0">
            <a:noAutofit/>
          </a:bodyPr>
          <a:lstStyle/>
          <a:p>
            <a:pPr marL="0" marR="0" lvl="0" indent="0" algn="ctr" rtl="0">
              <a:lnSpc>
                <a:spcPct val="85000"/>
              </a:lnSpc>
              <a:spcBef>
                <a:spcPts val="0"/>
              </a:spcBef>
              <a:spcAft>
                <a:spcPts val="0"/>
              </a:spcAft>
              <a:buNone/>
            </a:pPr>
            <a:endParaRPr sz="2000" b="1">
              <a:solidFill>
                <a:schemeClr val="lt2"/>
              </a:solidFill>
              <a:latin typeface="Arial"/>
              <a:ea typeface="Arial"/>
              <a:cs typeface="Arial"/>
              <a:sym typeface="Arial"/>
            </a:endParaRPr>
          </a:p>
        </p:txBody>
      </p:sp>
      <p:sp>
        <p:nvSpPr>
          <p:cNvPr id="31" name="Shape 31"/>
          <p:cNvSpPr txBox="1">
            <a:spLocks noGrp="1"/>
          </p:cNvSpPr>
          <p:nvPr>
            <p:ph type="title"/>
          </p:nvPr>
        </p:nvSpPr>
        <p:spPr>
          <a:xfrm>
            <a:off x="314326" y="962025"/>
            <a:ext cx="3124199" cy="2248139"/>
          </a:xfrm>
          <a:prstGeom prst="rect">
            <a:avLst/>
          </a:prstGeom>
          <a:noFill/>
          <a:ln>
            <a:noFill/>
          </a:ln>
        </p:spPr>
        <p:txBody>
          <a:bodyPr lIns="91425" tIns="91425" rIns="91425" bIns="91425" anchor="ctr" anchorCtr="0"/>
          <a:lstStyle>
            <a:lvl1pPr marL="0" marR="0" lvl="0" indent="0" algn="l" rtl="0">
              <a:lnSpc>
                <a:spcPct val="85000"/>
              </a:lnSpc>
              <a:spcBef>
                <a:spcPts val="0"/>
              </a:spcBef>
              <a:buClr>
                <a:srgbClr val="C1EFFE"/>
              </a:buClr>
              <a:buFont typeface="Arial"/>
              <a:buNone/>
              <a:defRPr sz="4000" b="1" i="0" u="none" strike="noStrike" cap="none">
                <a:solidFill>
                  <a:srgbClr val="C1EFFE"/>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140000" y="1512000"/>
            <a:ext cx="5256213" cy="4787999"/>
          </a:xfrm>
          <a:prstGeom prst="rect">
            <a:avLst/>
          </a:prstGeom>
          <a:noFill/>
          <a:ln>
            <a:noFill/>
          </a:ln>
        </p:spPr>
        <p:txBody>
          <a:bodyPr lIns="91425" tIns="91425" rIns="91425" bIns="91425" anchor="t" anchorCtr="0"/>
          <a:lstStyle>
            <a:lvl1pPr marL="166189" marR="0" lvl="0" indent="-26488" algn="l" rtl="0">
              <a:lnSpc>
                <a:spcPct val="90000"/>
              </a:lnSpc>
              <a:spcBef>
                <a:spcPts val="0"/>
              </a:spcBef>
              <a:spcAft>
                <a:spcPts val="600"/>
              </a:spcAft>
              <a:buClr>
                <a:schemeClr val="accent5"/>
              </a:buClr>
              <a:buSzPct val="100000"/>
              <a:buFont typeface="Noto Sans Symbols"/>
              <a:buChar char="▪"/>
              <a:defRPr sz="2200" b="0" i="0" u="none" strike="noStrike" cap="none">
                <a:solidFill>
                  <a:srgbClr val="484848"/>
                </a:solidFill>
                <a:latin typeface="Arial"/>
                <a:ea typeface="Arial"/>
                <a:cs typeface="Arial"/>
                <a:sym typeface="Arial"/>
              </a:defRPr>
            </a:lvl1pPr>
            <a:lvl2pPr marL="355600" marR="0" lvl="1" indent="-76200" algn="l" rtl="0">
              <a:lnSpc>
                <a:spcPct val="90000"/>
              </a:lnSpc>
              <a:spcBef>
                <a:spcPts val="0"/>
              </a:spcBef>
              <a:spcAft>
                <a:spcPts val="600"/>
              </a:spcAft>
              <a:buClr>
                <a:schemeClr val="accent3"/>
              </a:buClr>
              <a:buSzPct val="100000"/>
              <a:buFont typeface="Noto Sans Symbols"/>
              <a:buChar char="▪"/>
              <a:defRPr sz="1800" b="0" i="0" u="none" strike="noStrike" cap="none">
                <a:solidFill>
                  <a:srgbClr val="484848"/>
                </a:solidFill>
                <a:latin typeface="Arial"/>
                <a:ea typeface="Arial"/>
                <a:cs typeface="Arial"/>
                <a:sym typeface="Arial"/>
              </a:defRPr>
            </a:lvl2pPr>
            <a:lvl3pPr marL="536575" marR="0" lvl="2" indent="-66675" algn="l" rtl="0">
              <a:lnSpc>
                <a:spcPct val="90000"/>
              </a:lnSpc>
              <a:spcBef>
                <a:spcPts val="0"/>
              </a:spcBef>
              <a:spcAft>
                <a:spcPts val="600"/>
              </a:spcAft>
              <a:buClr>
                <a:schemeClr val="accent2"/>
              </a:buClr>
              <a:buSzPct val="100000"/>
              <a:buFont typeface="Arial"/>
              <a:buChar char="•"/>
              <a:defRPr sz="1600" b="0" i="0" u="none" strike="noStrike" cap="none">
                <a:solidFill>
                  <a:srgbClr val="484848"/>
                </a:solidFill>
                <a:latin typeface="Arial"/>
                <a:ea typeface="Arial"/>
                <a:cs typeface="Arial"/>
                <a:sym typeface="Arial"/>
              </a:defRPr>
            </a:lvl3pPr>
            <a:lvl4pPr marL="711200" marR="0" lvl="3" indent="-76200" algn="l" rtl="0">
              <a:lnSpc>
                <a:spcPct val="90000"/>
              </a:lnSpc>
              <a:spcBef>
                <a:spcPts val="0"/>
              </a:spcBef>
              <a:spcAft>
                <a:spcPts val="600"/>
              </a:spcAft>
              <a:buClr>
                <a:schemeClr val="lt2"/>
              </a:buClr>
              <a:buSzPct val="100000"/>
              <a:buFont typeface="Arial"/>
              <a:buChar char="–"/>
              <a:defRPr sz="1400" b="0" i="0" u="none" strike="noStrike" cap="none">
                <a:solidFill>
                  <a:srgbClr val="484848"/>
                </a:solidFill>
                <a:latin typeface="Arial"/>
                <a:ea typeface="Arial"/>
                <a:cs typeface="Arial"/>
                <a:sym typeface="Arial"/>
              </a:defRPr>
            </a:lvl4pPr>
            <a:lvl5pPr marL="1609624" marR="0" lvl="4" indent="-91974" algn="l" rtl="0">
              <a:spcBef>
                <a:spcPts val="0"/>
              </a:spcBef>
              <a:buClr>
                <a:srgbClr val="B1B1B1"/>
              </a:buClr>
              <a:buSzPct val="100000"/>
              <a:buFont typeface="Arial"/>
              <a:buChar char="–"/>
              <a:defRPr sz="1700" b="0" i="0" u="none" strike="noStrike" cap="none">
                <a:solidFill>
                  <a:srgbClr val="494949"/>
                </a:solidFill>
                <a:latin typeface="Arial"/>
                <a:ea typeface="Arial"/>
                <a:cs typeface="Arial"/>
                <a:sym typeface="Arial"/>
              </a:defRPr>
            </a:lvl5pPr>
            <a:lvl6pPr marL="2514441" marR="0" lvl="5" indent="-114141"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612" marR="0" lvl="6" indent="-11411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8783" marR="0" lvl="7" indent="-11408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5954" marR="0" lvl="8" indent="-114053"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0" y="0"/>
            <a:ext cx="9905998" cy="1002134"/>
          </a:xfrm>
          <a:prstGeom prst="rect">
            <a:avLst/>
          </a:prstGeom>
          <a:noFill/>
          <a:ln>
            <a:noFill/>
          </a:ln>
        </p:spPr>
        <p:txBody>
          <a:bodyPr lIns="91425" tIns="91425" rIns="91425" bIns="91425" anchor="ctr" anchorCtr="0"/>
          <a:lstStyle>
            <a:lvl1pPr marL="0" marR="0" lvl="0" indent="0" algn="l" rtl="0">
              <a:lnSpc>
                <a:spcPct val="85000"/>
              </a:lnSpc>
              <a:spcBef>
                <a:spcPts val="0"/>
              </a:spcBef>
              <a:buClr>
                <a:schemeClr val="dk1"/>
              </a:buClr>
              <a:buFont typeface="Arial"/>
              <a:buNone/>
              <a:defRPr sz="32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ntent &amp; Headin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0" y="0"/>
            <a:ext cx="9905998" cy="1002134"/>
          </a:xfrm>
          <a:prstGeom prst="rect">
            <a:avLst/>
          </a:prstGeom>
          <a:noFill/>
          <a:ln>
            <a:noFill/>
          </a:ln>
        </p:spPr>
        <p:txBody>
          <a:bodyPr lIns="91425" tIns="91425" rIns="91425" bIns="91425" anchor="ctr" anchorCtr="0"/>
          <a:lstStyle>
            <a:lvl1pPr marL="0" marR="0" lvl="0" indent="0" algn="l" rtl="0">
              <a:lnSpc>
                <a:spcPct val="85000"/>
              </a:lnSpc>
              <a:spcBef>
                <a:spcPts val="0"/>
              </a:spcBef>
              <a:buClr>
                <a:schemeClr val="dk1"/>
              </a:buClr>
              <a:buFont typeface="Arial"/>
              <a:buNone/>
              <a:defRPr sz="32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txBox="1">
            <a:spLocks noGrp="1"/>
          </p:cNvSpPr>
          <p:nvPr>
            <p:ph type="body" idx="1"/>
          </p:nvPr>
        </p:nvSpPr>
        <p:spPr>
          <a:xfrm>
            <a:off x="323391" y="2111956"/>
            <a:ext cx="9582607" cy="4026560"/>
          </a:xfrm>
          <a:prstGeom prst="rect">
            <a:avLst/>
          </a:prstGeom>
          <a:noFill/>
          <a:ln>
            <a:noFill/>
          </a:ln>
        </p:spPr>
        <p:txBody>
          <a:bodyPr lIns="91425" tIns="91425" rIns="91425" bIns="91425" anchor="t" anchorCtr="0"/>
          <a:lstStyle>
            <a:lvl1pPr marL="166189" marR="0" lvl="0" indent="-26488" algn="l" rtl="0">
              <a:lnSpc>
                <a:spcPct val="90000"/>
              </a:lnSpc>
              <a:spcBef>
                <a:spcPts val="0"/>
              </a:spcBef>
              <a:spcAft>
                <a:spcPts val="600"/>
              </a:spcAft>
              <a:buClr>
                <a:schemeClr val="accent5"/>
              </a:buClr>
              <a:buSzPct val="100000"/>
              <a:buFont typeface="Noto Sans Symbols"/>
              <a:buChar char="▪"/>
              <a:defRPr sz="2200" b="0" i="0" u="none" strike="noStrike" cap="none">
                <a:solidFill>
                  <a:srgbClr val="484848"/>
                </a:solidFill>
                <a:latin typeface="Arial"/>
                <a:ea typeface="Arial"/>
                <a:cs typeface="Arial"/>
                <a:sym typeface="Arial"/>
              </a:defRPr>
            </a:lvl1pPr>
            <a:lvl2pPr marL="355600" marR="0" lvl="1" indent="-76200" algn="l" rtl="0">
              <a:lnSpc>
                <a:spcPct val="90000"/>
              </a:lnSpc>
              <a:spcBef>
                <a:spcPts val="0"/>
              </a:spcBef>
              <a:spcAft>
                <a:spcPts val="600"/>
              </a:spcAft>
              <a:buClr>
                <a:schemeClr val="accent3"/>
              </a:buClr>
              <a:buSzPct val="100000"/>
              <a:buFont typeface="Noto Sans Symbols"/>
              <a:buChar char="▪"/>
              <a:defRPr sz="1800" b="0" i="0" u="none" strike="noStrike" cap="none">
                <a:solidFill>
                  <a:srgbClr val="484848"/>
                </a:solidFill>
                <a:latin typeface="Arial"/>
                <a:ea typeface="Arial"/>
                <a:cs typeface="Arial"/>
                <a:sym typeface="Arial"/>
              </a:defRPr>
            </a:lvl2pPr>
            <a:lvl3pPr marL="536575" marR="0" lvl="2" indent="-66675" algn="l" rtl="0">
              <a:lnSpc>
                <a:spcPct val="90000"/>
              </a:lnSpc>
              <a:spcBef>
                <a:spcPts val="0"/>
              </a:spcBef>
              <a:spcAft>
                <a:spcPts val="600"/>
              </a:spcAft>
              <a:buClr>
                <a:schemeClr val="accent2"/>
              </a:buClr>
              <a:buSzPct val="100000"/>
              <a:buFont typeface="Arial"/>
              <a:buChar char="•"/>
              <a:defRPr sz="1600" b="0" i="0" u="none" strike="noStrike" cap="none">
                <a:solidFill>
                  <a:srgbClr val="484848"/>
                </a:solidFill>
                <a:latin typeface="Arial"/>
                <a:ea typeface="Arial"/>
                <a:cs typeface="Arial"/>
                <a:sym typeface="Arial"/>
              </a:defRPr>
            </a:lvl3pPr>
            <a:lvl4pPr marL="711200" marR="0" lvl="3" indent="-76200" algn="l" rtl="0">
              <a:lnSpc>
                <a:spcPct val="90000"/>
              </a:lnSpc>
              <a:spcBef>
                <a:spcPts val="0"/>
              </a:spcBef>
              <a:spcAft>
                <a:spcPts val="600"/>
              </a:spcAft>
              <a:buClr>
                <a:schemeClr val="lt2"/>
              </a:buClr>
              <a:buSzPct val="100000"/>
              <a:buFont typeface="Arial"/>
              <a:buChar char="–"/>
              <a:defRPr sz="1400" b="0" i="0" u="none" strike="noStrike" cap="none">
                <a:solidFill>
                  <a:srgbClr val="484848"/>
                </a:solidFill>
                <a:latin typeface="Arial"/>
                <a:ea typeface="Arial"/>
                <a:cs typeface="Arial"/>
                <a:sym typeface="Arial"/>
              </a:defRPr>
            </a:lvl4pPr>
            <a:lvl5pPr marL="1609624" marR="0" lvl="4" indent="-91974" algn="l" rtl="0">
              <a:spcBef>
                <a:spcPts val="0"/>
              </a:spcBef>
              <a:buClr>
                <a:srgbClr val="B1B1B1"/>
              </a:buClr>
              <a:buSzPct val="100000"/>
              <a:buFont typeface="Arial"/>
              <a:buChar char="–"/>
              <a:defRPr sz="1700" b="0" i="0" u="none" strike="noStrike" cap="none">
                <a:solidFill>
                  <a:srgbClr val="494949"/>
                </a:solidFill>
                <a:latin typeface="Arial"/>
                <a:ea typeface="Arial"/>
                <a:cs typeface="Arial"/>
                <a:sym typeface="Arial"/>
              </a:defRPr>
            </a:lvl5pPr>
            <a:lvl6pPr marL="2514441" marR="0" lvl="5" indent="-114141"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612" marR="0" lvl="6" indent="-11411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8783" marR="0" lvl="7" indent="-11408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5954" marR="0" lvl="8" indent="-114053"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body" idx="2"/>
          </p:nvPr>
        </p:nvSpPr>
        <p:spPr>
          <a:xfrm>
            <a:off x="323487" y="1495446"/>
            <a:ext cx="9598643" cy="643612"/>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600"/>
              </a:spcAft>
              <a:buClr>
                <a:schemeClr val="accent5"/>
              </a:buClr>
              <a:buFont typeface="Noto Sans Symbols"/>
              <a:buNone/>
              <a:defRPr sz="2200" b="1" i="0" u="none" strike="noStrike" cap="none">
                <a:solidFill>
                  <a:schemeClr val="accent2"/>
                </a:solidFill>
                <a:latin typeface="Arial"/>
                <a:ea typeface="Arial"/>
                <a:cs typeface="Arial"/>
                <a:sym typeface="Arial"/>
              </a:defRPr>
            </a:lvl1pPr>
            <a:lvl2pPr marL="355600" marR="0" lvl="1" indent="-76200" algn="l" rtl="0">
              <a:lnSpc>
                <a:spcPct val="90000"/>
              </a:lnSpc>
              <a:spcBef>
                <a:spcPts val="0"/>
              </a:spcBef>
              <a:spcAft>
                <a:spcPts val="600"/>
              </a:spcAft>
              <a:buClr>
                <a:schemeClr val="accent3"/>
              </a:buClr>
              <a:buSzPct val="100000"/>
              <a:buFont typeface="Noto Sans Symbols"/>
              <a:buChar char="▪"/>
              <a:defRPr sz="1800" b="0" i="0" u="none" strike="noStrike" cap="none">
                <a:solidFill>
                  <a:srgbClr val="484848"/>
                </a:solidFill>
                <a:latin typeface="Arial"/>
                <a:ea typeface="Arial"/>
                <a:cs typeface="Arial"/>
                <a:sym typeface="Arial"/>
              </a:defRPr>
            </a:lvl2pPr>
            <a:lvl3pPr marL="536575" marR="0" lvl="2" indent="-66675" algn="l" rtl="0">
              <a:lnSpc>
                <a:spcPct val="90000"/>
              </a:lnSpc>
              <a:spcBef>
                <a:spcPts val="0"/>
              </a:spcBef>
              <a:spcAft>
                <a:spcPts val="600"/>
              </a:spcAft>
              <a:buClr>
                <a:schemeClr val="accent2"/>
              </a:buClr>
              <a:buSzPct val="100000"/>
              <a:buFont typeface="Arial"/>
              <a:buChar char="•"/>
              <a:defRPr sz="1600" b="0" i="0" u="none" strike="noStrike" cap="none">
                <a:solidFill>
                  <a:srgbClr val="484848"/>
                </a:solidFill>
                <a:latin typeface="Arial"/>
                <a:ea typeface="Arial"/>
                <a:cs typeface="Arial"/>
                <a:sym typeface="Arial"/>
              </a:defRPr>
            </a:lvl3pPr>
            <a:lvl4pPr marL="711200" marR="0" lvl="3" indent="-76200" algn="l" rtl="0">
              <a:lnSpc>
                <a:spcPct val="90000"/>
              </a:lnSpc>
              <a:spcBef>
                <a:spcPts val="0"/>
              </a:spcBef>
              <a:spcAft>
                <a:spcPts val="600"/>
              </a:spcAft>
              <a:buClr>
                <a:schemeClr val="lt2"/>
              </a:buClr>
              <a:buSzPct val="100000"/>
              <a:buFont typeface="Arial"/>
              <a:buChar char="–"/>
              <a:defRPr sz="1400" b="0" i="0" u="none" strike="noStrike" cap="none">
                <a:solidFill>
                  <a:srgbClr val="484848"/>
                </a:solidFill>
                <a:latin typeface="Arial"/>
                <a:ea typeface="Arial"/>
                <a:cs typeface="Arial"/>
                <a:sym typeface="Arial"/>
              </a:defRPr>
            </a:lvl4pPr>
            <a:lvl5pPr marL="1609624" marR="0" lvl="4" indent="-91974" algn="l" rtl="0">
              <a:spcBef>
                <a:spcPts val="0"/>
              </a:spcBef>
              <a:buClr>
                <a:srgbClr val="B1B1B1"/>
              </a:buClr>
              <a:buSzPct val="100000"/>
              <a:buFont typeface="Arial"/>
              <a:buChar char="–"/>
              <a:defRPr sz="1700" b="0" i="0" u="none" strike="noStrike" cap="none">
                <a:solidFill>
                  <a:srgbClr val="494949"/>
                </a:solidFill>
                <a:latin typeface="Arial"/>
                <a:ea typeface="Arial"/>
                <a:cs typeface="Arial"/>
                <a:sym typeface="Arial"/>
              </a:defRPr>
            </a:lvl5pPr>
            <a:lvl6pPr marL="2514441" marR="0" lvl="5" indent="-114141"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612" marR="0" lvl="6" indent="-11411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8783" marR="0" lvl="7" indent="-11408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5954" marR="0" lvl="8" indent="-114053"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 Contents">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0" y="0"/>
            <a:ext cx="9905998" cy="1002134"/>
          </a:xfrm>
          <a:prstGeom prst="rect">
            <a:avLst/>
          </a:prstGeom>
          <a:noFill/>
          <a:ln>
            <a:noFill/>
          </a:ln>
        </p:spPr>
        <p:txBody>
          <a:bodyPr lIns="91425" tIns="91425" rIns="91425" bIns="91425" anchor="ctr" anchorCtr="0"/>
          <a:lstStyle>
            <a:lvl1pPr marL="0" marR="0" lvl="0" indent="0" algn="l" rtl="0">
              <a:lnSpc>
                <a:spcPct val="85000"/>
              </a:lnSpc>
              <a:spcBef>
                <a:spcPts val="0"/>
              </a:spcBef>
              <a:buClr>
                <a:schemeClr val="dk1"/>
              </a:buClr>
              <a:buFont typeface="Arial"/>
              <a:buNone/>
              <a:defRPr sz="32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1" name="Shape 41"/>
          <p:cNvSpPr txBox="1">
            <a:spLocks noGrp="1"/>
          </p:cNvSpPr>
          <p:nvPr>
            <p:ph type="body" idx="1"/>
          </p:nvPr>
        </p:nvSpPr>
        <p:spPr>
          <a:xfrm>
            <a:off x="314709" y="1533438"/>
            <a:ext cx="4502137" cy="4715504"/>
          </a:xfrm>
          <a:prstGeom prst="rect">
            <a:avLst/>
          </a:prstGeom>
          <a:noFill/>
          <a:ln>
            <a:noFill/>
          </a:ln>
        </p:spPr>
        <p:txBody>
          <a:bodyPr lIns="91425" tIns="91425" rIns="91425" bIns="91425" anchor="t" anchorCtr="0"/>
          <a:lstStyle>
            <a:lvl1pPr marL="166189" marR="0" lvl="0" indent="-39188" algn="l" rtl="0">
              <a:lnSpc>
                <a:spcPct val="90000"/>
              </a:lnSpc>
              <a:spcBef>
                <a:spcPts val="0"/>
              </a:spcBef>
              <a:spcAft>
                <a:spcPts val="600"/>
              </a:spcAft>
              <a:buClr>
                <a:schemeClr val="accent5"/>
              </a:buClr>
              <a:buSzPct val="100000"/>
              <a:buFont typeface="Noto Sans Symbols"/>
              <a:buChar char="▪"/>
              <a:defRPr sz="2000" b="0" i="0" u="none" strike="noStrike" cap="none">
                <a:solidFill>
                  <a:srgbClr val="484848"/>
                </a:solidFill>
                <a:latin typeface="Arial"/>
                <a:ea typeface="Arial"/>
                <a:cs typeface="Arial"/>
                <a:sym typeface="Arial"/>
              </a:defRPr>
            </a:lvl1pPr>
            <a:lvl2pPr marL="355600" marR="0" lvl="1" indent="-76200" algn="l" rtl="0">
              <a:lnSpc>
                <a:spcPct val="90000"/>
              </a:lnSpc>
              <a:spcBef>
                <a:spcPts val="0"/>
              </a:spcBef>
              <a:spcAft>
                <a:spcPts val="600"/>
              </a:spcAft>
              <a:buClr>
                <a:schemeClr val="accent3"/>
              </a:buClr>
              <a:buSzPct val="100000"/>
              <a:buFont typeface="Noto Sans Symbols"/>
              <a:buChar char="▪"/>
              <a:defRPr sz="1800" b="0" i="0" u="none" strike="noStrike" cap="none">
                <a:solidFill>
                  <a:srgbClr val="484848"/>
                </a:solidFill>
                <a:latin typeface="Arial"/>
                <a:ea typeface="Arial"/>
                <a:cs typeface="Arial"/>
                <a:sym typeface="Arial"/>
              </a:defRPr>
            </a:lvl2pPr>
            <a:lvl3pPr marL="536575" marR="0" lvl="2" indent="-66675" algn="l" rtl="0">
              <a:lnSpc>
                <a:spcPct val="90000"/>
              </a:lnSpc>
              <a:spcBef>
                <a:spcPts val="0"/>
              </a:spcBef>
              <a:spcAft>
                <a:spcPts val="600"/>
              </a:spcAft>
              <a:buClr>
                <a:schemeClr val="accent2"/>
              </a:buClr>
              <a:buSzPct val="100000"/>
              <a:buFont typeface="Arial"/>
              <a:buChar char="•"/>
              <a:defRPr sz="1600" b="0" i="0" u="none" strike="noStrike" cap="none">
                <a:solidFill>
                  <a:srgbClr val="484848"/>
                </a:solidFill>
                <a:latin typeface="Arial"/>
                <a:ea typeface="Arial"/>
                <a:cs typeface="Arial"/>
                <a:sym typeface="Arial"/>
              </a:defRPr>
            </a:lvl3pPr>
            <a:lvl4pPr marL="711200" marR="0" lvl="3" indent="-76200" algn="l" rtl="0">
              <a:lnSpc>
                <a:spcPct val="90000"/>
              </a:lnSpc>
              <a:spcBef>
                <a:spcPts val="0"/>
              </a:spcBef>
              <a:spcAft>
                <a:spcPts val="600"/>
              </a:spcAft>
              <a:buClr>
                <a:schemeClr val="lt2"/>
              </a:buClr>
              <a:buSzPct val="100000"/>
              <a:buFont typeface="Arial"/>
              <a:buChar char="–"/>
              <a:defRPr sz="1400" b="0" i="0" u="none" strike="noStrike" cap="none">
                <a:solidFill>
                  <a:srgbClr val="484848"/>
                </a:solidFill>
                <a:latin typeface="Arial"/>
                <a:ea typeface="Arial"/>
                <a:cs typeface="Arial"/>
                <a:sym typeface="Arial"/>
              </a:defRPr>
            </a:lvl4pPr>
            <a:lvl5pPr marL="1609624" marR="0" lvl="4" indent="-91974" algn="l" rtl="0">
              <a:spcBef>
                <a:spcPts val="0"/>
              </a:spcBef>
              <a:buClr>
                <a:srgbClr val="B1B1B1"/>
              </a:buClr>
              <a:buSzPct val="100000"/>
              <a:buFont typeface="Arial"/>
              <a:buChar char="–"/>
              <a:defRPr sz="1700" b="0" i="0" u="none" strike="noStrike" cap="none">
                <a:solidFill>
                  <a:srgbClr val="494949"/>
                </a:solidFill>
                <a:latin typeface="Arial"/>
                <a:ea typeface="Arial"/>
                <a:cs typeface="Arial"/>
                <a:sym typeface="Arial"/>
              </a:defRPr>
            </a:lvl5pPr>
            <a:lvl6pPr marL="2514441" marR="0" lvl="5" indent="-114141"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612" marR="0" lvl="6" indent="-11411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8783" marR="0" lvl="7" indent="-11408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5954" marR="0" lvl="8" indent="-114053"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body" idx="2"/>
          </p:nvPr>
        </p:nvSpPr>
        <p:spPr>
          <a:xfrm>
            <a:off x="5022837" y="1533440"/>
            <a:ext cx="4502137" cy="4725584"/>
          </a:xfrm>
          <a:prstGeom prst="rect">
            <a:avLst/>
          </a:prstGeom>
          <a:noFill/>
          <a:ln>
            <a:noFill/>
          </a:ln>
        </p:spPr>
        <p:txBody>
          <a:bodyPr lIns="91425" tIns="91425" rIns="91425" bIns="91425" anchor="t" anchorCtr="0"/>
          <a:lstStyle>
            <a:lvl1pPr marL="166189" marR="0" lvl="0" indent="-39188" algn="l" rtl="0">
              <a:lnSpc>
                <a:spcPct val="90000"/>
              </a:lnSpc>
              <a:spcBef>
                <a:spcPts val="0"/>
              </a:spcBef>
              <a:spcAft>
                <a:spcPts val="600"/>
              </a:spcAft>
              <a:buClr>
                <a:schemeClr val="accent5"/>
              </a:buClr>
              <a:buSzPct val="100000"/>
              <a:buFont typeface="Noto Sans Symbols"/>
              <a:buChar char="▪"/>
              <a:defRPr sz="2000" b="0" i="0" u="none" strike="noStrike" cap="none">
                <a:solidFill>
                  <a:srgbClr val="484848"/>
                </a:solidFill>
                <a:latin typeface="Arial"/>
                <a:ea typeface="Arial"/>
                <a:cs typeface="Arial"/>
                <a:sym typeface="Arial"/>
              </a:defRPr>
            </a:lvl1pPr>
            <a:lvl2pPr marL="355600" marR="0" lvl="1" indent="-76200" algn="l" rtl="0">
              <a:lnSpc>
                <a:spcPct val="90000"/>
              </a:lnSpc>
              <a:spcBef>
                <a:spcPts val="0"/>
              </a:spcBef>
              <a:spcAft>
                <a:spcPts val="600"/>
              </a:spcAft>
              <a:buClr>
                <a:schemeClr val="accent3"/>
              </a:buClr>
              <a:buSzPct val="100000"/>
              <a:buFont typeface="Noto Sans Symbols"/>
              <a:buChar char="▪"/>
              <a:defRPr sz="1800" b="0" i="0" u="none" strike="noStrike" cap="none">
                <a:solidFill>
                  <a:srgbClr val="484848"/>
                </a:solidFill>
                <a:latin typeface="Arial"/>
                <a:ea typeface="Arial"/>
                <a:cs typeface="Arial"/>
                <a:sym typeface="Arial"/>
              </a:defRPr>
            </a:lvl2pPr>
            <a:lvl3pPr marL="536575" marR="0" lvl="2" indent="-66675" algn="l" rtl="0">
              <a:lnSpc>
                <a:spcPct val="90000"/>
              </a:lnSpc>
              <a:spcBef>
                <a:spcPts val="0"/>
              </a:spcBef>
              <a:spcAft>
                <a:spcPts val="600"/>
              </a:spcAft>
              <a:buClr>
                <a:schemeClr val="accent2"/>
              </a:buClr>
              <a:buSzPct val="100000"/>
              <a:buFont typeface="Arial"/>
              <a:buChar char="•"/>
              <a:defRPr sz="1600" b="0" i="0" u="none" strike="noStrike" cap="none">
                <a:solidFill>
                  <a:srgbClr val="484848"/>
                </a:solidFill>
                <a:latin typeface="Arial"/>
                <a:ea typeface="Arial"/>
                <a:cs typeface="Arial"/>
                <a:sym typeface="Arial"/>
              </a:defRPr>
            </a:lvl3pPr>
            <a:lvl4pPr marL="711200" marR="0" lvl="3" indent="-76200" algn="l" rtl="0">
              <a:lnSpc>
                <a:spcPct val="90000"/>
              </a:lnSpc>
              <a:spcBef>
                <a:spcPts val="0"/>
              </a:spcBef>
              <a:spcAft>
                <a:spcPts val="600"/>
              </a:spcAft>
              <a:buClr>
                <a:schemeClr val="lt2"/>
              </a:buClr>
              <a:buSzPct val="100000"/>
              <a:buFont typeface="Arial"/>
              <a:buChar char="–"/>
              <a:defRPr sz="1400" b="0" i="0" u="none" strike="noStrike" cap="none">
                <a:solidFill>
                  <a:srgbClr val="484848"/>
                </a:solidFill>
                <a:latin typeface="Arial"/>
                <a:ea typeface="Arial"/>
                <a:cs typeface="Arial"/>
                <a:sym typeface="Arial"/>
              </a:defRPr>
            </a:lvl4pPr>
            <a:lvl5pPr marL="1609624" marR="0" lvl="4" indent="-91974" algn="l" rtl="0">
              <a:spcBef>
                <a:spcPts val="0"/>
              </a:spcBef>
              <a:buClr>
                <a:srgbClr val="B1B1B1"/>
              </a:buClr>
              <a:buSzPct val="100000"/>
              <a:buFont typeface="Arial"/>
              <a:buChar char="–"/>
              <a:defRPr sz="1700" b="0" i="0" u="none" strike="noStrike" cap="none">
                <a:solidFill>
                  <a:srgbClr val="494949"/>
                </a:solidFill>
                <a:latin typeface="Arial"/>
                <a:ea typeface="Arial"/>
                <a:cs typeface="Arial"/>
                <a:sym typeface="Arial"/>
              </a:defRPr>
            </a:lvl5pPr>
            <a:lvl6pPr marL="2514441" marR="0" lvl="5" indent="-114141"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612" marR="0" lvl="6" indent="-11411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8783" marR="0" lvl="7" indent="-11408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5954" marR="0" lvl="8" indent="-114053"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 Contents &amp; Headings">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0" y="0"/>
            <a:ext cx="9905998" cy="1002134"/>
          </a:xfrm>
          <a:prstGeom prst="rect">
            <a:avLst/>
          </a:prstGeom>
          <a:noFill/>
          <a:ln>
            <a:noFill/>
          </a:ln>
        </p:spPr>
        <p:txBody>
          <a:bodyPr lIns="91425" tIns="91425" rIns="91425" bIns="91425" anchor="ctr" anchorCtr="0"/>
          <a:lstStyle>
            <a:lvl1pPr marL="0" marR="0" lvl="0" indent="0" algn="l" rtl="0">
              <a:lnSpc>
                <a:spcPct val="85000"/>
              </a:lnSpc>
              <a:spcBef>
                <a:spcPts val="0"/>
              </a:spcBef>
              <a:buClr>
                <a:schemeClr val="dk1"/>
              </a:buClr>
              <a:buFont typeface="Arial"/>
              <a:buNone/>
              <a:defRPr sz="32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314709" y="2206952"/>
            <a:ext cx="4502137" cy="4041989"/>
          </a:xfrm>
          <a:prstGeom prst="rect">
            <a:avLst/>
          </a:prstGeom>
          <a:noFill/>
          <a:ln>
            <a:noFill/>
          </a:ln>
        </p:spPr>
        <p:txBody>
          <a:bodyPr lIns="91425" tIns="91425" rIns="91425" bIns="91425" anchor="t" anchorCtr="0"/>
          <a:lstStyle>
            <a:lvl1pPr marL="166189" marR="0" lvl="0" indent="-51888" algn="l" rtl="0">
              <a:lnSpc>
                <a:spcPct val="90000"/>
              </a:lnSpc>
              <a:spcBef>
                <a:spcPts val="0"/>
              </a:spcBef>
              <a:spcAft>
                <a:spcPts val="600"/>
              </a:spcAft>
              <a:buClr>
                <a:schemeClr val="accent5"/>
              </a:buClr>
              <a:buSzPct val="100000"/>
              <a:buFont typeface="Noto Sans Symbols"/>
              <a:buChar char="▪"/>
              <a:defRPr sz="1800" b="0" i="0" u="none" strike="noStrike" cap="none">
                <a:solidFill>
                  <a:srgbClr val="484848"/>
                </a:solidFill>
                <a:latin typeface="Arial"/>
                <a:ea typeface="Arial"/>
                <a:cs typeface="Arial"/>
                <a:sym typeface="Arial"/>
              </a:defRPr>
            </a:lvl1pPr>
            <a:lvl2pPr marL="355600" marR="0" lvl="1" indent="-88900" algn="l" rtl="0">
              <a:lnSpc>
                <a:spcPct val="90000"/>
              </a:lnSpc>
              <a:spcBef>
                <a:spcPts val="0"/>
              </a:spcBef>
              <a:spcAft>
                <a:spcPts val="600"/>
              </a:spcAft>
              <a:buClr>
                <a:schemeClr val="accent3"/>
              </a:buClr>
              <a:buSzPct val="100000"/>
              <a:buFont typeface="Noto Sans Symbols"/>
              <a:buChar char="▪"/>
              <a:defRPr sz="1600" b="0" i="0" u="none" strike="noStrike" cap="none">
                <a:solidFill>
                  <a:srgbClr val="484848"/>
                </a:solidFill>
                <a:latin typeface="Arial"/>
                <a:ea typeface="Arial"/>
                <a:cs typeface="Arial"/>
                <a:sym typeface="Arial"/>
              </a:defRPr>
            </a:lvl2pPr>
            <a:lvl3pPr marL="536575" marR="0" lvl="2" indent="-79375" algn="l" rtl="0">
              <a:lnSpc>
                <a:spcPct val="90000"/>
              </a:lnSpc>
              <a:spcBef>
                <a:spcPts val="0"/>
              </a:spcBef>
              <a:spcAft>
                <a:spcPts val="600"/>
              </a:spcAft>
              <a:buClr>
                <a:schemeClr val="accent2"/>
              </a:buClr>
              <a:buSzPct val="100000"/>
              <a:buFont typeface="Arial"/>
              <a:buChar char="•"/>
              <a:defRPr sz="1400" b="0" i="0" u="none" strike="noStrike" cap="none">
                <a:solidFill>
                  <a:srgbClr val="484848"/>
                </a:solidFill>
                <a:latin typeface="Arial"/>
                <a:ea typeface="Arial"/>
                <a:cs typeface="Arial"/>
                <a:sym typeface="Arial"/>
              </a:defRPr>
            </a:lvl3pPr>
            <a:lvl4pPr marL="711200" marR="0" lvl="3" indent="-88900" algn="l" rtl="0">
              <a:lnSpc>
                <a:spcPct val="90000"/>
              </a:lnSpc>
              <a:spcBef>
                <a:spcPts val="0"/>
              </a:spcBef>
              <a:spcAft>
                <a:spcPts val="600"/>
              </a:spcAft>
              <a:buClr>
                <a:schemeClr val="lt2"/>
              </a:buClr>
              <a:buSzPct val="100000"/>
              <a:buFont typeface="Arial"/>
              <a:buChar char="–"/>
              <a:defRPr sz="1200" b="0" i="0" u="none" strike="noStrike" cap="none">
                <a:solidFill>
                  <a:srgbClr val="484848"/>
                </a:solidFill>
                <a:latin typeface="Arial"/>
                <a:ea typeface="Arial"/>
                <a:cs typeface="Arial"/>
                <a:sym typeface="Arial"/>
              </a:defRPr>
            </a:lvl4pPr>
            <a:lvl5pPr marL="1609624" marR="0" lvl="4" indent="-91974" algn="l" rtl="0">
              <a:spcBef>
                <a:spcPts val="0"/>
              </a:spcBef>
              <a:buClr>
                <a:srgbClr val="B1B1B1"/>
              </a:buClr>
              <a:buSzPct val="100000"/>
              <a:buFont typeface="Arial"/>
              <a:buChar char="–"/>
              <a:defRPr sz="1700" b="0" i="0" u="none" strike="noStrike" cap="none">
                <a:solidFill>
                  <a:srgbClr val="494949"/>
                </a:solidFill>
                <a:latin typeface="Arial"/>
                <a:ea typeface="Arial"/>
                <a:cs typeface="Arial"/>
                <a:sym typeface="Arial"/>
              </a:defRPr>
            </a:lvl5pPr>
            <a:lvl6pPr marL="2514441" marR="0" lvl="5" indent="-114141"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612" marR="0" lvl="6" indent="-11411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8783" marR="0" lvl="7" indent="-11408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5954" marR="0" lvl="8" indent="-114053"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body" idx="2"/>
          </p:nvPr>
        </p:nvSpPr>
        <p:spPr>
          <a:xfrm>
            <a:off x="5022837" y="2208393"/>
            <a:ext cx="4502137" cy="4050629"/>
          </a:xfrm>
          <a:prstGeom prst="rect">
            <a:avLst/>
          </a:prstGeom>
          <a:noFill/>
          <a:ln>
            <a:noFill/>
          </a:ln>
        </p:spPr>
        <p:txBody>
          <a:bodyPr lIns="91425" tIns="91425" rIns="91425" bIns="91425" anchor="t" anchorCtr="0"/>
          <a:lstStyle>
            <a:lvl1pPr marL="166189" marR="0" lvl="0" indent="-51888" algn="l" rtl="0">
              <a:lnSpc>
                <a:spcPct val="90000"/>
              </a:lnSpc>
              <a:spcBef>
                <a:spcPts val="0"/>
              </a:spcBef>
              <a:spcAft>
                <a:spcPts val="600"/>
              </a:spcAft>
              <a:buClr>
                <a:schemeClr val="accent5"/>
              </a:buClr>
              <a:buSzPct val="100000"/>
              <a:buFont typeface="Noto Sans Symbols"/>
              <a:buChar char="▪"/>
              <a:defRPr sz="1800" b="0" i="0" u="none" strike="noStrike" cap="none">
                <a:solidFill>
                  <a:srgbClr val="484848"/>
                </a:solidFill>
                <a:latin typeface="Arial"/>
                <a:ea typeface="Arial"/>
                <a:cs typeface="Arial"/>
                <a:sym typeface="Arial"/>
              </a:defRPr>
            </a:lvl1pPr>
            <a:lvl2pPr marL="355600" marR="0" lvl="1" indent="-88900" algn="l" rtl="0">
              <a:lnSpc>
                <a:spcPct val="90000"/>
              </a:lnSpc>
              <a:spcBef>
                <a:spcPts val="0"/>
              </a:spcBef>
              <a:spcAft>
                <a:spcPts val="600"/>
              </a:spcAft>
              <a:buClr>
                <a:schemeClr val="accent3"/>
              </a:buClr>
              <a:buSzPct val="100000"/>
              <a:buFont typeface="Noto Sans Symbols"/>
              <a:buChar char="▪"/>
              <a:defRPr sz="1600" b="0" i="0" u="none" strike="noStrike" cap="none">
                <a:solidFill>
                  <a:srgbClr val="484848"/>
                </a:solidFill>
                <a:latin typeface="Arial"/>
                <a:ea typeface="Arial"/>
                <a:cs typeface="Arial"/>
                <a:sym typeface="Arial"/>
              </a:defRPr>
            </a:lvl2pPr>
            <a:lvl3pPr marL="536575" marR="0" lvl="2" indent="-79375" algn="l" rtl="0">
              <a:lnSpc>
                <a:spcPct val="90000"/>
              </a:lnSpc>
              <a:spcBef>
                <a:spcPts val="0"/>
              </a:spcBef>
              <a:spcAft>
                <a:spcPts val="600"/>
              </a:spcAft>
              <a:buClr>
                <a:schemeClr val="accent2"/>
              </a:buClr>
              <a:buSzPct val="100000"/>
              <a:buFont typeface="Arial"/>
              <a:buChar char="•"/>
              <a:defRPr sz="1400" b="0" i="0" u="none" strike="noStrike" cap="none">
                <a:solidFill>
                  <a:srgbClr val="484848"/>
                </a:solidFill>
                <a:latin typeface="Arial"/>
                <a:ea typeface="Arial"/>
                <a:cs typeface="Arial"/>
                <a:sym typeface="Arial"/>
              </a:defRPr>
            </a:lvl3pPr>
            <a:lvl4pPr marL="711200" marR="0" lvl="3" indent="-88900" algn="l" rtl="0">
              <a:lnSpc>
                <a:spcPct val="90000"/>
              </a:lnSpc>
              <a:spcBef>
                <a:spcPts val="0"/>
              </a:spcBef>
              <a:spcAft>
                <a:spcPts val="600"/>
              </a:spcAft>
              <a:buClr>
                <a:schemeClr val="lt2"/>
              </a:buClr>
              <a:buSzPct val="100000"/>
              <a:buFont typeface="Arial"/>
              <a:buChar char="–"/>
              <a:defRPr sz="1200" b="0" i="0" u="none" strike="noStrike" cap="none">
                <a:solidFill>
                  <a:srgbClr val="484848"/>
                </a:solidFill>
                <a:latin typeface="Arial"/>
                <a:ea typeface="Arial"/>
                <a:cs typeface="Arial"/>
                <a:sym typeface="Arial"/>
              </a:defRPr>
            </a:lvl4pPr>
            <a:lvl5pPr marL="1609624" marR="0" lvl="4" indent="-91974" algn="l" rtl="0">
              <a:spcBef>
                <a:spcPts val="0"/>
              </a:spcBef>
              <a:buClr>
                <a:srgbClr val="B1B1B1"/>
              </a:buClr>
              <a:buSzPct val="100000"/>
              <a:buFont typeface="Arial"/>
              <a:buChar char="–"/>
              <a:defRPr sz="1700" b="0" i="0" u="none" strike="noStrike" cap="none">
                <a:solidFill>
                  <a:srgbClr val="494949"/>
                </a:solidFill>
                <a:latin typeface="Arial"/>
                <a:ea typeface="Arial"/>
                <a:cs typeface="Arial"/>
                <a:sym typeface="Arial"/>
              </a:defRPr>
            </a:lvl5pPr>
            <a:lvl6pPr marL="2514441" marR="0" lvl="5" indent="-114141"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612" marR="0" lvl="6" indent="-11411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8783" marR="0" lvl="7" indent="-11408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5954" marR="0" lvl="8" indent="-114053"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body" idx="3"/>
          </p:nvPr>
        </p:nvSpPr>
        <p:spPr>
          <a:xfrm>
            <a:off x="314710" y="1542648"/>
            <a:ext cx="4502137" cy="653033"/>
          </a:xfrm>
          <a:prstGeom prst="rect">
            <a:avLst/>
          </a:prstGeom>
          <a:noFill/>
          <a:ln>
            <a:noFill/>
          </a:ln>
        </p:spPr>
        <p:txBody>
          <a:bodyPr lIns="91425" tIns="91425" rIns="91425" bIns="91425" anchor="ctr" anchorCtr="0"/>
          <a:lstStyle>
            <a:lvl1pPr marL="166189" marR="0" lvl="0" indent="-166189" algn="ctr" rtl="0">
              <a:lnSpc>
                <a:spcPct val="90000"/>
              </a:lnSpc>
              <a:spcBef>
                <a:spcPts val="0"/>
              </a:spcBef>
              <a:spcAft>
                <a:spcPts val="600"/>
              </a:spcAft>
              <a:buClr>
                <a:schemeClr val="accent5"/>
              </a:buClr>
              <a:buFont typeface="Noto Sans Symbols"/>
              <a:buNone/>
              <a:defRPr sz="2200" b="1" i="0" u="none" strike="noStrike" cap="none">
                <a:solidFill>
                  <a:srgbClr val="514A45"/>
                </a:solidFill>
                <a:latin typeface="Arial"/>
                <a:ea typeface="Arial"/>
                <a:cs typeface="Arial"/>
                <a:sym typeface="Arial"/>
              </a:defRPr>
            </a:lvl1pPr>
            <a:lvl2pPr marL="355600" marR="0" lvl="1" indent="-76200" algn="l" rtl="0">
              <a:lnSpc>
                <a:spcPct val="90000"/>
              </a:lnSpc>
              <a:spcBef>
                <a:spcPts val="0"/>
              </a:spcBef>
              <a:spcAft>
                <a:spcPts val="600"/>
              </a:spcAft>
              <a:buClr>
                <a:schemeClr val="accent3"/>
              </a:buClr>
              <a:buSzPct val="100000"/>
              <a:buFont typeface="Noto Sans Symbols"/>
              <a:buChar char="▪"/>
              <a:defRPr sz="1800" b="0" i="0" u="none" strike="noStrike" cap="none">
                <a:solidFill>
                  <a:srgbClr val="484848"/>
                </a:solidFill>
                <a:latin typeface="Arial"/>
                <a:ea typeface="Arial"/>
                <a:cs typeface="Arial"/>
                <a:sym typeface="Arial"/>
              </a:defRPr>
            </a:lvl2pPr>
            <a:lvl3pPr marL="536575" marR="0" lvl="2" indent="-66675" algn="l" rtl="0">
              <a:lnSpc>
                <a:spcPct val="90000"/>
              </a:lnSpc>
              <a:spcBef>
                <a:spcPts val="0"/>
              </a:spcBef>
              <a:spcAft>
                <a:spcPts val="600"/>
              </a:spcAft>
              <a:buClr>
                <a:schemeClr val="accent2"/>
              </a:buClr>
              <a:buSzPct val="100000"/>
              <a:buFont typeface="Arial"/>
              <a:buChar char="•"/>
              <a:defRPr sz="1600" b="0" i="0" u="none" strike="noStrike" cap="none">
                <a:solidFill>
                  <a:srgbClr val="484848"/>
                </a:solidFill>
                <a:latin typeface="Arial"/>
                <a:ea typeface="Arial"/>
                <a:cs typeface="Arial"/>
                <a:sym typeface="Arial"/>
              </a:defRPr>
            </a:lvl3pPr>
            <a:lvl4pPr marL="711200" marR="0" lvl="3" indent="-76200" algn="l" rtl="0">
              <a:lnSpc>
                <a:spcPct val="90000"/>
              </a:lnSpc>
              <a:spcBef>
                <a:spcPts val="0"/>
              </a:spcBef>
              <a:spcAft>
                <a:spcPts val="600"/>
              </a:spcAft>
              <a:buClr>
                <a:schemeClr val="lt2"/>
              </a:buClr>
              <a:buSzPct val="100000"/>
              <a:buFont typeface="Arial"/>
              <a:buChar char="–"/>
              <a:defRPr sz="1400" b="0" i="0" u="none" strike="noStrike" cap="none">
                <a:solidFill>
                  <a:srgbClr val="484848"/>
                </a:solidFill>
                <a:latin typeface="Arial"/>
                <a:ea typeface="Arial"/>
                <a:cs typeface="Arial"/>
                <a:sym typeface="Arial"/>
              </a:defRPr>
            </a:lvl4pPr>
            <a:lvl5pPr marL="1609624" marR="0" lvl="4" indent="-199924" algn="l" rtl="0">
              <a:spcBef>
                <a:spcPts val="0"/>
              </a:spcBef>
              <a:buClr>
                <a:srgbClr val="B1B1B1"/>
              </a:buClr>
              <a:buFont typeface="Arial"/>
              <a:buNone/>
              <a:defRPr sz="1700" b="0" i="0" u="none" strike="noStrike" cap="none">
                <a:solidFill>
                  <a:srgbClr val="494949"/>
                </a:solidFill>
                <a:latin typeface="Arial"/>
                <a:ea typeface="Arial"/>
                <a:cs typeface="Arial"/>
                <a:sym typeface="Arial"/>
              </a:defRPr>
            </a:lvl5pPr>
            <a:lvl6pPr marL="2514441" marR="0" lvl="5" indent="-114141"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612" marR="0" lvl="6" indent="-11411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8783" marR="0" lvl="7" indent="-11408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5954" marR="0" lvl="8" indent="-114053"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body" idx="4"/>
          </p:nvPr>
        </p:nvSpPr>
        <p:spPr>
          <a:xfrm>
            <a:off x="5023144" y="1533438"/>
            <a:ext cx="4502137" cy="653033"/>
          </a:xfrm>
          <a:prstGeom prst="rect">
            <a:avLst/>
          </a:prstGeom>
          <a:noFill/>
          <a:ln>
            <a:noFill/>
          </a:ln>
        </p:spPr>
        <p:txBody>
          <a:bodyPr lIns="91425" tIns="91425" rIns="91425" bIns="91425" anchor="ctr" anchorCtr="0"/>
          <a:lstStyle>
            <a:lvl1pPr marL="166189" marR="0" lvl="0" indent="-166189" algn="ctr" rtl="0">
              <a:lnSpc>
                <a:spcPct val="90000"/>
              </a:lnSpc>
              <a:spcBef>
                <a:spcPts val="0"/>
              </a:spcBef>
              <a:spcAft>
                <a:spcPts val="600"/>
              </a:spcAft>
              <a:buClr>
                <a:schemeClr val="accent5"/>
              </a:buClr>
              <a:buFont typeface="Noto Sans Symbols"/>
              <a:buNone/>
              <a:defRPr sz="2200" b="1" i="0" u="none" strike="noStrike" cap="none">
                <a:solidFill>
                  <a:srgbClr val="514A45"/>
                </a:solidFill>
                <a:latin typeface="Arial"/>
                <a:ea typeface="Arial"/>
                <a:cs typeface="Arial"/>
                <a:sym typeface="Arial"/>
              </a:defRPr>
            </a:lvl1pPr>
            <a:lvl2pPr marL="355600" marR="0" lvl="1" indent="-76200" algn="l" rtl="0">
              <a:lnSpc>
                <a:spcPct val="90000"/>
              </a:lnSpc>
              <a:spcBef>
                <a:spcPts val="0"/>
              </a:spcBef>
              <a:spcAft>
                <a:spcPts val="600"/>
              </a:spcAft>
              <a:buClr>
                <a:schemeClr val="accent3"/>
              </a:buClr>
              <a:buSzPct val="100000"/>
              <a:buFont typeface="Noto Sans Symbols"/>
              <a:buChar char="▪"/>
              <a:defRPr sz="1800" b="0" i="0" u="none" strike="noStrike" cap="none">
                <a:solidFill>
                  <a:srgbClr val="484848"/>
                </a:solidFill>
                <a:latin typeface="Arial"/>
                <a:ea typeface="Arial"/>
                <a:cs typeface="Arial"/>
                <a:sym typeface="Arial"/>
              </a:defRPr>
            </a:lvl2pPr>
            <a:lvl3pPr marL="536575" marR="0" lvl="2" indent="-66675" algn="l" rtl="0">
              <a:lnSpc>
                <a:spcPct val="90000"/>
              </a:lnSpc>
              <a:spcBef>
                <a:spcPts val="0"/>
              </a:spcBef>
              <a:spcAft>
                <a:spcPts val="600"/>
              </a:spcAft>
              <a:buClr>
                <a:schemeClr val="accent2"/>
              </a:buClr>
              <a:buSzPct val="100000"/>
              <a:buFont typeface="Arial"/>
              <a:buChar char="•"/>
              <a:defRPr sz="1600" b="0" i="0" u="none" strike="noStrike" cap="none">
                <a:solidFill>
                  <a:srgbClr val="484848"/>
                </a:solidFill>
                <a:latin typeface="Arial"/>
                <a:ea typeface="Arial"/>
                <a:cs typeface="Arial"/>
                <a:sym typeface="Arial"/>
              </a:defRPr>
            </a:lvl3pPr>
            <a:lvl4pPr marL="711200" marR="0" lvl="3" indent="-76200" algn="l" rtl="0">
              <a:lnSpc>
                <a:spcPct val="90000"/>
              </a:lnSpc>
              <a:spcBef>
                <a:spcPts val="0"/>
              </a:spcBef>
              <a:spcAft>
                <a:spcPts val="600"/>
              </a:spcAft>
              <a:buClr>
                <a:schemeClr val="lt2"/>
              </a:buClr>
              <a:buSzPct val="100000"/>
              <a:buFont typeface="Arial"/>
              <a:buChar char="–"/>
              <a:defRPr sz="1400" b="0" i="0" u="none" strike="noStrike" cap="none">
                <a:solidFill>
                  <a:srgbClr val="484848"/>
                </a:solidFill>
                <a:latin typeface="Arial"/>
                <a:ea typeface="Arial"/>
                <a:cs typeface="Arial"/>
                <a:sym typeface="Arial"/>
              </a:defRPr>
            </a:lvl4pPr>
            <a:lvl5pPr marL="1609624" marR="0" lvl="4" indent="-91974" algn="l" rtl="0">
              <a:spcBef>
                <a:spcPts val="0"/>
              </a:spcBef>
              <a:buClr>
                <a:srgbClr val="B1B1B1"/>
              </a:buClr>
              <a:buSzPct val="100000"/>
              <a:buFont typeface="Arial"/>
              <a:buChar char="–"/>
              <a:defRPr sz="1700" b="0" i="0" u="none" strike="noStrike" cap="none">
                <a:solidFill>
                  <a:srgbClr val="494949"/>
                </a:solidFill>
                <a:latin typeface="Arial"/>
                <a:ea typeface="Arial"/>
                <a:cs typeface="Arial"/>
                <a:sym typeface="Arial"/>
              </a:defRPr>
            </a:lvl5pPr>
            <a:lvl6pPr marL="2514441" marR="0" lvl="5" indent="-114141"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612" marR="0" lvl="6" indent="-11411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8783" marR="0" lvl="7" indent="-11408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5954" marR="0" lvl="8" indent="-114053"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4 Contents">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0" y="0"/>
            <a:ext cx="9905998" cy="1002134"/>
          </a:xfrm>
          <a:prstGeom prst="rect">
            <a:avLst/>
          </a:prstGeom>
          <a:noFill/>
          <a:ln>
            <a:noFill/>
          </a:ln>
        </p:spPr>
        <p:txBody>
          <a:bodyPr lIns="91425" tIns="91425" rIns="91425" bIns="91425" anchor="ctr" anchorCtr="0"/>
          <a:lstStyle>
            <a:lvl1pPr marL="0" marR="0" lvl="0" indent="0" algn="l" rtl="0">
              <a:lnSpc>
                <a:spcPct val="85000"/>
              </a:lnSpc>
              <a:spcBef>
                <a:spcPts val="0"/>
              </a:spcBef>
              <a:buClr>
                <a:schemeClr val="dk1"/>
              </a:buClr>
              <a:buFont typeface="Arial"/>
              <a:buNone/>
              <a:defRPr sz="32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body" idx="1"/>
          </p:nvPr>
        </p:nvSpPr>
        <p:spPr>
          <a:xfrm>
            <a:off x="237533" y="1436915"/>
            <a:ext cx="4645913" cy="518130"/>
          </a:xfrm>
          <a:prstGeom prst="rect">
            <a:avLst/>
          </a:prstGeom>
          <a:solidFill>
            <a:schemeClr val="accent2"/>
          </a:solidFill>
          <a:ln w="25400"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91425" rIns="91425" bIns="91425" anchor="ctr" anchorCtr="0"/>
          <a:lstStyle>
            <a:lvl1pPr marL="0" marR="0" lvl="0" indent="0" algn="ctr" rtl="0">
              <a:lnSpc>
                <a:spcPct val="85000"/>
              </a:lnSpc>
              <a:spcBef>
                <a:spcPts val="0"/>
              </a:spcBef>
              <a:spcAft>
                <a:spcPts val="0"/>
              </a:spcAft>
              <a:buClr>
                <a:schemeClr val="accent5"/>
              </a:buClr>
              <a:buFont typeface="Noto Sans Symbols"/>
              <a:buNone/>
              <a:defRPr sz="1600" b="1" i="0" u="none" strike="noStrike" cap="none">
                <a:solidFill>
                  <a:srgbClr val="FBE3CF"/>
                </a:solidFill>
                <a:latin typeface="Arial"/>
                <a:ea typeface="Arial"/>
                <a:cs typeface="Arial"/>
                <a:sym typeface="Arial"/>
              </a:defRPr>
            </a:lvl1pPr>
            <a:lvl2pPr marL="457200" marR="0" lvl="1" indent="0" algn="l" rtl="0">
              <a:lnSpc>
                <a:spcPct val="90000"/>
              </a:lnSpc>
              <a:spcBef>
                <a:spcPts val="0"/>
              </a:spcBef>
              <a:spcAft>
                <a:spcPts val="600"/>
              </a:spcAft>
              <a:buClr>
                <a:schemeClr val="accent3"/>
              </a:buClr>
              <a:buFont typeface="Noto Sans Symbols"/>
              <a:buNone/>
              <a:defRPr sz="2000" b="1" i="0" u="none" strike="noStrike" cap="none">
                <a:solidFill>
                  <a:srgbClr val="484848"/>
                </a:solidFill>
                <a:latin typeface="Arial"/>
                <a:ea typeface="Arial"/>
                <a:cs typeface="Arial"/>
                <a:sym typeface="Arial"/>
              </a:defRPr>
            </a:lvl2pPr>
            <a:lvl3pPr marL="914400" marR="0" lvl="2" indent="0" algn="l" rtl="0">
              <a:lnSpc>
                <a:spcPct val="90000"/>
              </a:lnSpc>
              <a:spcBef>
                <a:spcPts val="0"/>
              </a:spcBef>
              <a:spcAft>
                <a:spcPts val="600"/>
              </a:spcAft>
              <a:buClr>
                <a:schemeClr val="accent2"/>
              </a:buClr>
              <a:buFont typeface="Arial"/>
              <a:buNone/>
              <a:defRPr sz="1800" b="1" i="0" u="none" strike="noStrike" cap="none">
                <a:solidFill>
                  <a:srgbClr val="484848"/>
                </a:solidFill>
                <a:latin typeface="Arial"/>
                <a:ea typeface="Arial"/>
                <a:cs typeface="Arial"/>
                <a:sym typeface="Arial"/>
              </a:defRPr>
            </a:lvl3pPr>
            <a:lvl4pPr marL="1371600" marR="0" lvl="3" indent="0" algn="l" rtl="0">
              <a:lnSpc>
                <a:spcPct val="90000"/>
              </a:lnSpc>
              <a:spcBef>
                <a:spcPts val="0"/>
              </a:spcBef>
              <a:spcAft>
                <a:spcPts val="600"/>
              </a:spcAft>
              <a:buClr>
                <a:schemeClr val="lt2"/>
              </a:buClr>
              <a:buFont typeface="Arial"/>
              <a:buNone/>
              <a:defRPr sz="1600" b="1" i="0" u="none" strike="noStrike" cap="none">
                <a:solidFill>
                  <a:srgbClr val="484848"/>
                </a:solidFill>
                <a:latin typeface="Arial"/>
                <a:ea typeface="Arial"/>
                <a:cs typeface="Arial"/>
                <a:sym typeface="Arial"/>
              </a:defRPr>
            </a:lvl4pPr>
            <a:lvl5pPr marL="1828800" marR="0" lvl="4" indent="0" algn="l" rtl="0">
              <a:spcBef>
                <a:spcPts val="0"/>
              </a:spcBef>
              <a:buClr>
                <a:srgbClr val="B1B1B1"/>
              </a:buClr>
              <a:buFont typeface="Arial"/>
              <a:buNone/>
              <a:defRPr sz="1600" b="1" i="0" u="none" strike="noStrike" cap="none">
                <a:solidFill>
                  <a:srgbClr val="494949"/>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body" idx="2"/>
          </p:nvPr>
        </p:nvSpPr>
        <p:spPr>
          <a:xfrm>
            <a:off x="237533" y="1902608"/>
            <a:ext cx="4645913" cy="1861868"/>
          </a:xfrm>
          <a:prstGeom prst="rect">
            <a:avLst/>
          </a:prstGeom>
          <a:solidFill>
            <a:schemeClr val="lt1"/>
          </a:solidFill>
          <a:ln w="25400" cap="flat" cmpd="sng">
            <a:solidFill>
              <a:schemeClr val="dk1"/>
            </a:solidFill>
            <a:prstDash val="solid"/>
            <a:round/>
            <a:headEnd type="none" w="med" len="med"/>
            <a:tailEnd type="none" w="med" len="med"/>
          </a:ln>
        </p:spPr>
        <p:txBody>
          <a:bodyPr lIns="91425" tIns="91425" rIns="91425" bIns="91425" anchor="t" anchorCtr="0"/>
          <a:lstStyle>
            <a:lvl1pPr marL="166189" marR="0" lvl="0" indent="-77288" algn="l" rtl="0">
              <a:lnSpc>
                <a:spcPct val="90000"/>
              </a:lnSpc>
              <a:spcBef>
                <a:spcPts val="0"/>
              </a:spcBef>
              <a:spcAft>
                <a:spcPts val="600"/>
              </a:spcAft>
              <a:buClr>
                <a:schemeClr val="accent5"/>
              </a:buClr>
              <a:buSzPct val="100000"/>
              <a:buFont typeface="Noto Sans Symbols"/>
              <a:buChar char="▪"/>
              <a:defRPr sz="1400" b="0" i="0" u="none" strike="noStrike" cap="none">
                <a:solidFill>
                  <a:srgbClr val="484848"/>
                </a:solidFill>
                <a:latin typeface="Arial"/>
                <a:ea typeface="Arial"/>
                <a:cs typeface="Arial"/>
                <a:sym typeface="Arial"/>
              </a:defRPr>
            </a:lvl1pPr>
            <a:lvl2pPr marL="355600" marR="0" lvl="1" indent="-101600" algn="l" rtl="0">
              <a:lnSpc>
                <a:spcPct val="90000"/>
              </a:lnSpc>
              <a:spcBef>
                <a:spcPts val="0"/>
              </a:spcBef>
              <a:spcAft>
                <a:spcPts val="600"/>
              </a:spcAft>
              <a:buClr>
                <a:schemeClr val="accent3"/>
              </a:buClr>
              <a:buSzPct val="100000"/>
              <a:buFont typeface="Noto Sans Symbols"/>
              <a:buChar char="▪"/>
              <a:defRPr sz="1400" b="0" i="0" u="none" strike="noStrike" cap="none">
                <a:solidFill>
                  <a:srgbClr val="484848"/>
                </a:solidFill>
                <a:latin typeface="Arial"/>
                <a:ea typeface="Arial"/>
                <a:cs typeface="Arial"/>
                <a:sym typeface="Arial"/>
              </a:defRPr>
            </a:lvl2pPr>
            <a:lvl3pPr marL="536575" marR="0" lvl="2" indent="-92075" algn="l" rtl="0">
              <a:lnSpc>
                <a:spcPct val="90000"/>
              </a:lnSpc>
              <a:spcBef>
                <a:spcPts val="0"/>
              </a:spcBef>
              <a:spcAft>
                <a:spcPts val="600"/>
              </a:spcAft>
              <a:buClr>
                <a:schemeClr val="accent2"/>
              </a:buClr>
              <a:buSzPct val="100000"/>
              <a:buFont typeface="Arial"/>
              <a:buChar char="•"/>
              <a:defRPr sz="1200" b="0" i="0" u="none" strike="noStrike" cap="none">
                <a:solidFill>
                  <a:srgbClr val="484848"/>
                </a:solidFill>
                <a:latin typeface="Arial"/>
                <a:ea typeface="Arial"/>
                <a:cs typeface="Arial"/>
                <a:sym typeface="Arial"/>
              </a:defRPr>
            </a:lvl3pPr>
            <a:lvl4pPr marL="711200" marR="0" lvl="3" indent="-95250" algn="l" rtl="0">
              <a:lnSpc>
                <a:spcPct val="90000"/>
              </a:lnSpc>
              <a:spcBef>
                <a:spcPts val="0"/>
              </a:spcBef>
              <a:spcAft>
                <a:spcPts val="600"/>
              </a:spcAft>
              <a:buClr>
                <a:schemeClr val="lt2"/>
              </a:buClr>
              <a:buSzPct val="100000"/>
              <a:buFont typeface="Arial"/>
              <a:buChar char="–"/>
              <a:defRPr sz="1100" b="0" i="0" u="none" strike="noStrike" cap="none">
                <a:solidFill>
                  <a:srgbClr val="484848"/>
                </a:solidFill>
                <a:latin typeface="Arial"/>
                <a:ea typeface="Arial"/>
                <a:cs typeface="Arial"/>
                <a:sym typeface="Arial"/>
              </a:defRPr>
            </a:lvl4pPr>
            <a:lvl5pPr marL="1609624" marR="0" lvl="4" indent="-123724" algn="l" rtl="0">
              <a:spcBef>
                <a:spcPts val="0"/>
              </a:spcBef>
              <a:buClr>
                <a:srgbClr val="B1B1B1"/>
              </a:buClr>
              <a:buSzPct val="100000"/>
              <a:buFont typeface="Arial"/>
              <a:buChar char="–"/>
              <a:defRPr sz="1200" b="0" i="0" u="none" strike="noStrike" cap="none">
                <a:solidFill>
                  <a:srgbClr val="494949"/>
                </a:solidFill>
                <a:latin typeface="Arial"/>
                <a:ea typeface="Arial"/>
                <a:cs typeface="Arial"/>
                <a:sym typeface="Arial"/>
              </a:defRPr>
            </a:lvl5pPr>
            <a:lvl6pPr marL="2514441" marR="0" lvl="5" indent="-139541"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612" marR="0" lvl="6" indent="-139512"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8783" marR="0" lvl="7" indent="-139482"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5954" marR="0" lvl="8" indent="-139453"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3"/>
          </p:nvPr>
        </p:nvSpPr>
        <p:spPr>
          <a:xfrm>
            <a:off x="5051355" y="1436915"/>
            <a:ext cx="4645913" cy="518130"/>
          </a:xfrm>
          <a:prstGeom prst="rect">
            <a:avLst/>
          </a:prstGeom>
          <a:solidFill>
            <a:schemeClr val="accent2"/>
          </a:solidFill>
          <a:ln w="25400"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91425" rIns="91425" bIns="91425" anchor="ctr" anchorCtr="1"/>
          <a:lstStyle>
            <a:lvl1pPr marL="0" marR="0" lvl="0" indent="0" algn="l" rtl="0">
              <a:lnSpc>
                <a:spcPct val="90000"/>
              </a:lnSpc>
              <a:spcBef>
                <a:spcPts val="0"/>
              </a:spcBef>
              <a:spcAft>
                <a:spcPts val="600"/>
              </a:spcAft>
              <a:buClr>
                <a:schemeClr val="accent5"/>
              </a:buClr>
              <a:buFont typeface="Noto Sans Symbols"/>
              <a:buNone/>
              <a:defRPr sz="1600" b="1" i="0" u="none" strike="noStrike" cap="none">
                <a:solidFill>
                  <a:srgbClr val="FBE3CF"/>
                </a:solidFill>
                <a:latin typeface="Arial"/>
                <a:ea typeface="Arial"/>
                <a:cs typeface="Arial"/>
                <a:sym typeface="Arial"/>
              </a:defRPr>
            </a:lvl1pPr>
            <a:lvl2pPr marL="457200" marR="0" lvl="1" indent="0" algn="l" rtl="0">
              <a:lnSpc>
                <a:spcPct val="90000"/>
              </a:lnSpc>
              <a:spcBef>
                <a:spcPts val="0"/>
              </a:spcBef>
              <a:spcAft>
                <a:spcPts val="600"/>
              </a:spcAft>
              <a:buClr>
                <a:schemeClr val="accent3"/>
              </a:buClr>
              <a:buFont typeface="Noto Sans Symbols"/>
              <a:buNone/>
              <a:defRPr sz="2000" b="1" i="0" u="none" strike="noStrike" cap="none">
                <a:solidFill>
                  <a:srgbClr val="484848"/>
                </a:solidFill>
                <a:latin typeface="Arial"/>
                <a:ea typeface="Arial"/>
                <a:cs typeface="Arial"/>
                <a:sym typeface="Arial"/>
              </a:defRPr>
            </a:lvl2pPr>
            <a:lvl3pPr marL="914400" marR="0" lvl="2" indent="0" algn="l" rtl="0">
              <a:lnSpc>
                <a:spcPct val="90000"/>
              </a:lnSpc>
              <a:spcBef>
                <a:spcPts val="0"/>
              </a:spcBef>
              <a:spcAft>
                <a:spcPts val="600"/>
              </a:spcAft>
              <a:buClr>
                <a:schemeClr val="accent2"/>
              </a:buClr>
              <a:buFont typeface="Arial"/>
              <a:buNone/>
              <a:defRPr sz="1800" b="1" i="0" u="none" strike="noStrike" cap="none">
                <a:solidFill>
                  <a:srgbClr val="484848"/>
                </a:solidFill>
                <a:latin typeface="Arial"/>
                <a:ea typeface="Arial"/>
                <a:cs typeface="Arial"/>
                <a:sym typeface="Arial"/>
              </a:defRPr>
            </a:lvl3pPr>
            <a:lvl4pPr marL="1371600" marR="0" lvl="3" indent="0" algn="l" rtl="0">
              <a:lnSpc>
                <a:spcPct val="90000"/>
              </a:lnSpc>
              <a:spcBef>
                <a:spcPts val="0"/>
              </a:spcBef>
              <a:spcAft>
                <a:spcPts val="600"/>
              </a:spcAft>
              <a:buClr>
                <a:schemeClr val="lt2"/>
              </a:buClr>
              <a:buFont typeface="Arial"/>
              <a:buNone/>
              <a:defRPr sz="1600" b="1" i="0" u="none" strike="noStrike" cap="none">
                <a:solidFill>
                  <a:srgbClr val="484848"/>
                </a:solidFill>
                <a:latin typeface="Arial"/>
                <a:ea typeface="Arial"/>
                <a:cs typeface="Arial"/>
                <a:sym typeface="Arial"/>
              </a:defRPr>
            </a:lvl4pPr>
            <a:lvl5pPr marL="1828800" marR="0" lvl="4" indent="0" algn="l" rtl="0">
              <a:spcBef>
                <a:spcPts val="0"/>
              </a:spcBef>
              <a:buClr>
                <a:srgbClr val="B1B1B1"/>
              </a:buClr>
              <a:buFont typeface="Arial"/>
              <a:buNone/>
              <a:defRPr sz="1600" b="1" i="0" u="none" strike="noStrike" cap="none">
                <a:solidFill>
                  <a:srgbClr val="494949"/>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4"/>
          </p:nvPr>
        </p:nvSpPr>
        <p:spPr>
          <a:xfrm>
            <a:off x="5051355" y="1902608"/>
            <a:ext cx="4645913" cy="1861868"/>
          </a:xfrm>
          <a:prstGeom prst="rect">
            <a:avLst/>
          </a:prstGeom>
          <a:solidFill>
            <a:schemeClr val="lt1"/>
          </a:solidFill>
          <a:ln w="25400" cap="flat" cmpd="sng">
            <a:solidFill>
              <a:schemeClr val="dk1"/>
            </a:solidFill>
            <a:prstDash val="solid"/>
            <a:round/>
            <a:headEnd type="none" w="med" len="med"/>
            <a:tailEnd type="none" w="med" len="med"/>
          </a:ln>
        </p:spPr>
        <p:txBody>
          <a:bodyPr lIns="91425" tIns="91425" rIns="91425" bIns="91425" anchor="t" anchorCtr="0"/>
          <a:lstStyle>
            <a:lvl1pPr marL="166189" marR="0" lvl="0" indent="-77288" algn="l" rtl="0">
              <a:lnSpc>
                <a:spcPct val="90000"/>
              </a:lnSpc>
              <a:spcBef>
                <a:spcPts val="0"/>
              </a:spcBef>
              <a:spcAft>
                <a:spcPts val="600"/>
              </a:spcAft>
              <a:buClr>
                <a:schemeClr val="accent5"/>
              </a:buClr>
              <a:buSzPct val="100000"/>
              <a:buFont typeface="Noto Sans Symbols"/>
              <a:buChar char="▪"/>
              <a:defRPr sz="1400" b="0" i="0" u="none" strike="noStrike" cap="none">
                <a:solidFill>
                  <a:srgbClr val="484848"/>
                </a:solidFill>
                <a:latin typeface="Arial"/>
                <a:ea typeface="Arial"/>
                <a:cs typeface="Arial"/>
                <a:sym typeface="Arial"/>
              </a:defRPr>
            </a:lvl1pPr>
            <a:lvl2pPr marL="355600" marR="0" lvl="1" indent="-101600" algn="l" rtl="0">
              <a:lnSpc>
                <a:spcPct val="90000"/>
              </a:lnSpc>
              <a:spcBef>
                <a:spcPts val="0"/>
              </a:spcBef>
              <a:spcAft>
                <a:spcPts val="600"/>
              </a:spcAft>
              <a:buClr>
                <a:schemeClr val="accent3"/>
              </a:buClr>
              <a:buSzPct val="100000"/>
              <a:buFont typeface="Noto Sans Symbols"/>
              <a:buChar char="▪"/>
              <a:defRPr sz="1400" b="0" i="0" u="none" strike="noStrike" cap="none">
                <a:solidFill>
                  <a:srgbClr val="484848"/>
                </a:solidFill>
                <a:latin typeface="Arial"/>
                <a:ea typeface="Arial"/>
                <a:cs typeface="Arial"/>
                <a:sym typeface="Arial"/>
              </a:defRPr>
            </a:lvl2pPr>
            <a:lvl3pPr marL="536575" marR="0" lvl="2" indent="-92075" algn="l" rtl="0">
              <a:lnSpc>
                <a:spcPct val="90000"/>
              </a:lnSpc>
              <a:spcBef>
                <a:spcPts val="0"/>
              </a:spcBef>
              <a:spcAft>
                <a:spcPts val="600"/>
              </a:spcAft>
              <a:buClr>
                <a:schemeClr val="accent2"/>
              </a:buClr>
              <a:buSzPct val="100000"/>
              <a:buFont typeface="Arial"/>
              <a:buChar char="•"/>
              <a:defRPr sz="1200" b="0" i="0" u="none" strike="noStrike" cap="none">
                <a:solidFill>
                  <a:srgbClr val="484848"/>
                </a:solidFill>
                <a:latin typeface="Arial"/>
                <a:ea typeface="Arial"/>
                <a:cs typeface="Arial"/>
                <a:sym typeface="Arial"/>
              </a:defRPr>
            </a:lvl3pPr>
            <a:lvl4pPr marL="711200" marR="0" lvl="3" indent="-95250" algn="l" rtl="0">
              <a:lnSpc>
                <a:spcPct val="90000"/>
              </a:lnSpc>
              <a:spcBef>
                <a:spcPts val="0"/>
              </a:spcBef>
              <a:spcAft>
                <a:spcPts val="600"/>
              </a:spcAft>
              <a:buClr>
                <a:schemeClr val="lt2"/>
              </a:buClr>
              <a:buSzPct val="100000"/>
              <a:buFont typeface="Arial"/>
              <a:buChar char="–"/>
              <a:defRPr sz="1100" b="0" i="0" u="none" strike="noStrike" cap="none">
                <a:solidFill>
                  <a:srgbClr val="484848"/>
                </a:solidFill>
                <a:latin typeface="Arial"/>
                <a:ea typeface="Arial"/>
                <a:cs typeface="Arial"/>
                <a:sym typeface="Arial"/>
              </a:defRPr>
            </a:lvl4pPr>
            <a:lvl5pPr marL="1609624" marR="0" lvl="4" indent="-130074" algn="l" rtl="0">
              <a:spcBef>
                <a:spcPts val="0"/>
              </a:spcBef>
              <a:buClr>
                <a:srgbClr val="B1B1B1"/>
              </a:buClr>
              <a:buSzPct val="100000"/>
              <a:buFont typeface="Arial"/>
              <a:buChar char="–"/>
              <a:defRPr sz="1100" b="0" i="0" u="none" strike="noStrike" cap="none">
                <a:solidFill>
                  <a:srgbClr val="494949"/>
                </a:solidFill>
                <a:latin typeface="Arial"/>
                <a:ea typeface="Arial"/>
                <a:cs typeface="Arial"/>
                <a:sym typeface="Arial"/>
              </a:defRPr>
            </a:lvl5pPr>
            <a:lvl6pPr marL="2514441" marR="0" lvl="5" indent="-139541"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612" marR="0" lvl="6" indent="-139512"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8783" marR="0" lvl="7" indent="-139482"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5954" marR="0" lvl="8" indent="-139453"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5"/>
          </p:nvPr>
        </p:nvSpPr>
        <p:spPr>
          <a:xfrm>
            <a:off x="237533" y="3820889"/>
            <a:ext cx="4645913" cy="518130"/>
          </a:xfrm>
          <a:prstGeom prst="rect">
            <a:avLst/>
          </a:prstGeom>
          <a:solidFill>
            <a:schemeClr val="accent2"/>
          </a:solidFill>
          <a:ln w="25400"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91425" rIns="91425" bIns="91425" anchor="ctr" anchorCtr="0"/>
          <a:lstStyle>
            <a:lvl1pPr marL="0" marR="0" lvl="0" indent="0" algn="ctr" rtl="0">
              <a:lnSpc>
                <a:spcPct val="85000"/>
              </a:lnSpc>
              <a:spcBef>
                <a:spcPts val="0"/>
              </a:spcBef>
              <a:spcAft>
                <a:spcPts val="0"/>
              </a:spcAft>
              <a:buClr>
                <a:schemeClr val="accent5"/>
              </a:buClr>
              <a:buFont typeface="Noto Sans Symbols"/>
              <a:buNone/>
              <a:defRPr sz="1600" b="1" i="0" u="none" strike="noStrike" cap="none">
                <a:solidFill>
                  <a:srgbClr val="FBE3CF"/>
                </a:solidFill>
                <a:latin typeface="Arial"/>
                <a:ea typeface="Arial"/>
                <a:cs typeface="Arial"/>
                <a:sym typeface="Arial"/>
              </a:defRPr>
            </a:lvl1pPr>
            <a:lvl2pPr marL="457200" marR="0" lvl="1" indent="0" algn="l" rtl="0">
              <a:lnSpc>
                <a:spcPct val="90000"/>
              </a:lnSpc>
              <a:spcBef>
                <a:spcPts val="0"/>
              </a:spcBef>
              <a:spcAft>
                <a:spcPts val="600"/>
              </a:spcAft>
              <a:buClr>
                <a:schemeClr val="accent3"/>
              </a:buClr>
              <a:buFont typeface="Noto Sans Symbols"/>
              <a:buNone/>
              <a:defRPr sz="2000" b="1" i="0" u="none" strike="noStrike" cap="none">
                <a:solidFill>
                  <a:srgbClr val="484848"/>
                </a:solidFill>
                <a:latin typeface="Arial"/>
                <a:ea typeface="Arial"/>
                <a:cs typeface="Arial"/>
                <a:sym typeface="Arial"/>
              </a:defRPr>
            </a:lvl2pPr>
            <a:lvl3pPr marL="914400" marR="0" lvl="2" indent="0" algn="l" rtl="0">
              <a:lnSpc>
                <a:spcPct val="90000"/>
              </a:lnSpc>
              <a:spcBef>
                <a:spcPts val="0"/>
              </a:spcBef>
              <a:spcAft>
                <a:spcPts val="600"/>
              </a:spcAft>
              <a:buClr>
                <a:schemeClr val="accent2"/>
              </a:buClr>
              <a:buFont typeface="Arial"/>
              <a:buNone/>
              <a:defRPr sz="1800" b="1" i="0" u="none" strike="noStrike" cap="none">
                <a:solidFill>
                  <a:srgbClr val="484848"/>
                </a:solidFill>
                <a:latin typeface="Arial"/>
                <a:ea typeface="Arial"/>
                <a:cs typeface="Arial"/>
                <a:sym typeface="Arial"/>
              </a:defRPr>
            </a:lvl3pPr>
            <a:lvl4pPr marL="1371600" marR="0" lvl="3" indent="0" algn="l" rtl="0">
              <a:lnSpc>
                <a:spcPct val="90000"/>
              </a:lnSpc>
              <a:spcBef>
                <a:spcPts val="0"/>
              </a:spcBef>
              <a:spcAft>
                <a:spcPts val="600"/>
              </a:spcAft>
              <a:buClr>
                <a:schemeClr val="lt2"/>
              </a:buClr>
              <a:buFont typeface="Arial"/>
              <a:buNone/>
              <a:defRPr sz="1600" b="1" i="0" u="none" strike="noStrike" cap="none">
                <a:solidFill>
                  <a:srgbClr val="484848"/>
                </a:solidFill>
                <a:latin typeface="Arial"/>
                <a:ea typeface="Arial"/>
                <a:cs typeface="Arial"/>
                <a:sym typeface="Arial"/>
              </a:defRPr>
            </a:lvl4pPr>
            <a:lvl5pPr marL="1828800" marR="0" lvl="4" indent="0" algn="l" rtl="0">
              <a:spcBef>
                <a:spcPts val="0"/>
              </a:spcBef>
              <a:buClr>
                <a:srgbClr val="B1B1B1"/>
              </a:buClr>
              <a:buFont typeface="Arial"/>
              <a:buNone/>
              <a:defRPr sz="1600" b="1" i="0" u="none" strike="noStrike" cap="none">
                <a:solidFill>
                  <a:srgbClr val="494949"/>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body" idx="6"/>
          </p:nvPr>
        </p:nvSpPr>
        <p:spPr>
          <a:xfrm>
            <a:off x="237533" y="4286583"/>
            <a:ext cx="4645913" cy="2011680"/>
          </a:xfrm>
          <a:prstGeom prst="rect">
            <a:avLst/>
          </a:prstGeom>
          <a:solidFill>
            <a:schemeClr val="lt1"/>
          </a:solidFill>
          <a:ln w="25400" cap="flat" cmpd="sng">
            <a:solidFill>
              <a:schemeClr val="dk1"/>
            </a:solidFill>
            <a:prstDash val="solid"/>
            <a:round/>
            <a:headEnd type="none" w="med" len="med"/>
            <a:tailEnd type="none" w="med" len="med"/>
          </a:ln>
        </p:spPr>
        <p:txBody>
          <a:bodyPr lIns="91425" tIns="91425" rIns="91425" bIns="91425" anchor="t" anchorCtr="0"/>
          <a:lstStyle>
            <a:lvl1pPr marL="166189" marR="0" lvl="0" indent="-77288" algn="l" rtl="0">
              <a:lnSpc>
                <a:spcPct val="90000"/>
              </a:lnSpc>
              <a:spcBef>
                <a:spcPts val="0"/>
              </a:spcBef>
              <a:spcAft>
                <a:spcPts val="600"/>
              </a:spcAft>
              <a:buClr>
                <a:schemeClr val="accent5"/>
              </a:buClr>
              <a:buSzPct val="100000"/>
              <a:buFont typeface="Noto Sans Symbols"/>
              <a:buChar char="▪"/>
              <a:defRPr sz="1400" b="0" i="0" u="none" strike="noStrike" cap="none">
                <a:solidFill>
                  <a:srgbClr val="484848"/>
                </a:solidFill>
                <a:latin typeface="Arial"/>
                <a:ea typeface="Arial"/>
                <a:cs typeface="Arial"/>
                <a:sym typeface="Arial"/>
              </a:defRPr>
            </a:lvl1pPr>
            <a:lvl2pPr marL="355600" marR="0" lvl="1" indent="-101600" algn="l" rtl="0">
              <a:lnSpc>
                <a:spcPct val="90000"/>
              </a:lnSpc>
              <a:spcBef>
                <a:spcPts val="0"/>
              </a:spcBef>
              <a:spcAft>
                <a:spcPts val="600"/>
              </a:spcAft>
              <a:buClr>
                <a:schemeClr val="accent3"/>
              </a:buClr>
              <a:buSzPct val="100000"/>
              <a:buFont typeface="Noto Sans Symbols"/>
              <a:buChar char="▪"/>
              <a:defRPr sz="1400" b="0" i="0" u="none" strike="noStrike" cap="none">
                <a:solidFill>
                  <a:srgbClr val="484848"/>
                </a:solidFill>
                <a:latin typeface="Arial"/>
                <a:ea typeface="Arial"/>
                <a:cs typeface="Arial"/>
                <a:sym typeface="Arial"/>
              </a:defRPr>
            </a:lvl2pPr>
            <a:lvl3pPr marL="536575" marR="0" lvl="2" indent="-92075" algn="l" rtl="0">
              <a:lnSpc>
                <a:spcPct val="90000"/>
              </a:lnSpc>
              <a:spcBef>
                <a:spcPts val="0"/>
              </a:spcBef>
              <a:spcAft>
                <a:spcPts val="600"/>
              </a:spcAft>
              <a:buClr>
                <a:schemeClr val="accent2"/>
              </a:buClr>
              <a:buSzPct val="100000"/>
              <a:buFont typeface="Arial"/>
              <a:buChar char="•"/>
              <a:defRPr sz="1200" b="0" i="0" u="none" strike="noStrike" cap="none">
                <a:solidFill>
                  <a:srgbClr val="484848"/>
                </a:solidFill>
                <a:latin typeface="Arial"/>
                <a:ea typeface="Arial"/>
                <a:cs typeface="Arial"/>
                <a:sym typeface="Arial"/>
              </a:defRPr>
            </a:lvl3pPr>
            <a:lvl4pPr marL="711200" marR="0" lvl="3" indent="-95250" algn="l" rtl="0">
              <a:lnSpc>
                <a:spcPct val="90000"/>
              </a:lnSpc>
              <a:spcBef>
                <a:spcPts val="0"/>
              </a:spcBef>
              <a:spcAft>
                <a:spcPts val="600"/>
              </a:spcAft>
              <a:buClr>
                <a:schemeClr val="lt2"/>
              </a:buClr>
              <a:buSzPct val="100000"/>
              <a:buFont typeface="Arial"/>
              <a:buChar char="–"/>
              <a:defRPr sz="1100" b="0" i="0" u="none" strike="noStrike" cap="none">
                <a:solidFill>
                  <a:srgbClr val="484848"/>
                </a:solidFill>
                <a:latin typeface="Arial"/>
                <a:ea typeface="Arial"/>
                <a:cs typeface="Arial"/>
                <a:sym typeface="Arial"/>
              </a:defRPr>
            </a:lvl4pPr>
            <a:lvl5pPr marL="1609624" marR="0" lvl="4" indent="-130074" algn="l" rtl="0">
              <a:spcBef>
                <a:spcPts val="0"/>
              </a:spcBef>
              <a:buClr>
                <a:srgbClr val="B1B1B1"/>
              </a:buClr>
              <a:buSzPct val="100000"/>
              <a:buFont typeface="Arial"/>
              <a:buChar char="–"/>
              <a:defRPr sz="1100" b="0" i="0" u="none" strike="noStrike" cap="none">
                <a:solidFill>
                  <a:srgbClr val="494949"/>
                </a:solidFill>
                <a:latin typeface="Arial"/>
                <a:ea typeface="Arial"/>
                <a:cs typeface="Arial"/>
                <a:sym typeface="Arial"/>
              </a:defRPr>
            </a:lvl5pPr>
            <a:lvl6pPr marL="2514441" marR="0" lvl="5" indent="-139541"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612" marR="0" lvl="6" indent="-139512"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8783" marR="0" lvl="7" indent="-139482"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5954" marR="0" lvl="8" indent="-139453"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body" idx="7"/>
          </p:nvPr>
        </p:nvSpPr>
        <p:spPr>
          <a:xfrm>
            <a:off x="5051355" y="3820889"/>
            <a:ext cx="4645913" cy="518130"/>
          </a:xfrm>
          <a:prstGeom prst="rect">
            <a:avLst/>
          </a:prstGeom>
          <a:solidFill>
            <a:schemeClr val="accent2"/>
          </a:solidFill>
          <a:ln w="25400"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91425" rIns="91425" bIns="91425" anchor="ctr" anchorCtr="1"/>
          <a:lstStyle>
            <a:lvl1pPr marL="0" marR="0" lvl="0" indent="0" algn="l" rtl="0">
              <a:lnSpc>
                <a:spcPct val="90000"/>
              </a:lnSpc>
              <a:spcBef>
                <a:spcPts val="0"/>
              </a:spcBef>
              <a:spcAft>
                <a:spcPts val="600"/>
              </a:spcAft>
              <a:buClr>
                <a:schemeClr val="accent5"/>
              </a:buClr>
              <a:buFont typeface="Noto Sans Symbols"/>
              <a:buNone/>
              <a:defRPr sz="1600" b="1" i="0" u="none" strike="noStrike" cap="none">
                <a:solidFill>
                  <a:srgbClr val="FBE3CF"/>
                </a:solidFill>
                <a:latin typeface="Arial"/>
                <a:ea typeface="Arial"/>
                <a:cs typeface="Arial"/>
                <a:sym typeface="Arial"/>
              </a:defRPr>
            </a:lvl1pPr>
            <a:lvl2pPr marL="457200" marR="0" lvl="1" indent="0" algn="l" rtl="0">
              <a:lnSpc>
                <a:spcPct val="90000"/>
              </a:lnSpc>
              <a:spcBef>
                <a:spcPts val="0"/>
              </a:spcBef>
              <a:spcAft>
                <a:spcPts val="600"/>
              </a:spcAft>
              <a:buClr>
                <a:schemeClr val="accent3"/>
              </a:buClr>
              <a:buFont typeface="Noto Sans Symbols"/>
              <a:buNone/>
              <a:defRPr sz="2000" b="1" i="0" u="none" strike="noStrike" cap="none">
                <a:solidFill>
                  <a:srgbClr val="484848"/>
                </a:solidFill>
                <a:latin typeface="Arial"/>
                <a:ea typeface="Arial"/>
                <a:cs typeface="Arial"/>
                <a:sym typeface="Arial"/>
              </a:defRPr>
            </a:lvl2pPr>
            <a:lvl3pPr marL="914400" marR="0" lvl="2" indent="0" algn="l" rtl="0">
              <a:lnSpc>
                <a:spcPct val="90000"/>
              </a:lnSpc>
              <a:spcBef>
                <a:spcPts val="0"/>
              </a:spcBef>
              <a:spcAft>
                <a:spcPts val="600"/>
              </a:spcAft>
              <a:buClr>
                <a:schemeClr val="accent2"/>
              </a:buClr>
              <a:buFont typeface="Arial"/>
              <a:buNone/>
              <a:defRPr sz="1800" b="1" i="0" u="none" strike="noStrike" cap="none">
                <a:solidFill>
                  <a:srgbClr val="484848"/>
                </a:solidFill>
                <a:latin typeface="Arial"/>
                <a:ea typeface="Arial"/>
                <a:cs typeface="Arial"/>
                <a:sym typeface="Arial"/>
              </a:defRPr>
            </a:lvl3pPr>
            <a:lvl4pPr marL="1371600" marR="0" lvl="3" indent="0" algn="l" rtl="0">
              <a:lnSpc>
                <a:spcPct val="90000"/>
              </a:lnSpc>
              <a:spcBef>
                <a:spcPts val="0"/>
              </a:spcBef>
              <a:spcAft>
                <a:spcPts val="600"/>
              </a:spcAft>
              <a:buClr>
                <a:schemeClr val="lt2"/>
              </a:buClr>
              <a:buFont typeface="Arial"/>
              <a:buNone/>
              <a:defRPr sz="1600" b="1" i="0" u="none" strike="noStrike" cap="none">
                <a:solidFill>
                  <a:srgbClr val="484848"/>
                </a:solidFill>
                <a:latin typeface="Arial"/>
                <a:ea typeface="Arial"/>
                <a:cs typeface="Arial"/>
                <a:sym typeface="Arial"/>
              </a:defRPr>
            </a:lvl4pPr>
            <a:lvl5pPr marL="1828800" marR="0" lvl="4" indent="0" algn="l" rtl="0">
              <a:spcBef>
                <a:spcPts val="0"/>
              </a:spcBef>
              <a:buClr>
                <a:srgbClr val="B1B1B1"/>
              </a:buClr>
              <a:buFont typeface="Arial"/>
              <a:buNone/>
              <a:defRPr sz="1600" b="1" i="0" u="none" strike="noStrike" cap="none">
                <a:solidFill>
                  <a:srgbClr val="494949"/>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body" idx="8"/>
          </p:nvPr>
        </p:nvSpPr>
        <p:spPr>
          <a:xfrm>
            <a:off x="5051355" y="4286583"/>
            <a:ext cx="4645913" cy="2011680"/>
          </a:xfrm>
          <a:prstGeom prst="rect">
            <a:avLst/>
          </a:prstGeom>
          <a:solidFill>
            <a:schemeClr val="lt1"/>
          </a:solidFill>
          <a:ln w="25400" cap="flat" cmpd="sng">
            <a:solidFill>
              <a:schemeClr val="dk1"/>
            </a:solidFill>
            <a:prstDash val="solid"/>
            <a:round/>
            <a:headEnd type="none" w="med" len="med"/>
            <a:tailEnd type="none" w="med" len="med"/>
          </a:ln>
        </p:spPr>
        <p:txBody>
          <a:bodyPr lIns="91425" tIns="91425" rIns="91425" bIns="91425" anchor="t" anchorCtr="0"/>
          <a:lstStyle>
            <a:lvl1pPr marL="166189" marR="0" lvl="0" indent="-77288" algn="l" rtl="0">
              <a:lnSpc>
                <a:spcPct val="90000"/>
              </a:lnSpc>
              <a:spcBef>
                <a:spcPts val="0"/>
              </a:spcBef>
              <a:spcAft>
                <a:spcPts val="600"/>
              </a:spcAft>
              <a:buClr>
                <a:schemeClr val="accent5"/>
              </a:buClr>
              <a:buSzPct val="100000"/>
              <a:buFont typeface="Noto Sans Symbols"/>
              <a:buChar char="▪"/>
              <a:defRPr sz="1400" b="0" i="0" u="none" strike="noStrike" cap="none">
                <a:solidFill>
                  <a:srgbClr val="484848"/>
                </a:solidFill>
                <a:latin typeface="Arial"/>
                <a:ea typeface="Arial"/>
                <a:cs typeface="Arial"/>
                <a:sym typeface="Arial"/>
              </a:defRPr>
            </a:lvl1pPr>
            <a:lvl2pPr marL="355600" marR="0" lvl="1" indent="-101600" algn="l" rtl="0">
              <a:lnSpc>
                <a:spcPct val="90000"/>
              </a:lnSpc>
              <a:spcBef>
                <a:spcPts val="0"/>
              </a:spcBef>
              <a:spcAft>
                <a:spcPts val="600"/>
              </a:spcAft>
              <a:buClr>
                <a:schemeClr val="accent3"/>
              </a:buClr>
              <a:buSzPct val="100000"/>
              <a:buFont typeface="Noto Sans Symbols"/>
              <a:buChar char="▪"/>
              <a:defRPr sz="1400" b="0" i="0" u="none" strike="noStrike" cap="none">
                <a:solidFill>
                  <a:srgbClr val="484848"/>
                </a:solidFill>
                <a:latin typeface="Arial"/>
                <a:ea typeface="Arial"/>
                <a:cs typeface="Arial"/>
                <a:sym typeface="Arial"/>
              </a:defRPr>
            </a:lvl2pPr>
            <a:lvl3pPr marL="536575" marR="0" lvl="2" indent="-92075" algn="l" rtl="0">
              <a:lnSpc>
                <a:spcPct val="90000"/>
              </a:lnSpc>
              <a:spcBef>
                <a:spcPts val="0"/>
              </a:spcBef>
              <a:spcAft>
                <a:spcPts val="600"/>
              </a:spcAft>
              <a:buClr>
                <a:schemeClr val="accent2"/>
              </a:buClr>
              <a:buSzPct val="100000"/>
              <a:buFont typeface="Arial"/>
              <a:buChar char="•"/>
              <a:defRPr sz="1200" b="0" i="0" u="none" strike="noStrike" cap="none">
                <a:solidFill>
                  <a:srgbClr val="484848"/>
                </a:solidFill>
                <a:latin typeface="Arial"/>
                <a:ea typeface="Arial"/>
                <a:cs typeface="Arial"/>
                <a:sym typeface="Arial"/>
              </a:defRPr>
            </a:lvl3pPr>
            <a:lvl4pPr marL="711200" marR="0" lvl="3" indent="-95250" algn="l" rtl="0">
              <a:lnSpc>
                <a:spcPct val="90000"/>
              </a:lnSpc>
              <a:spcBef>
                <a:spcPts val="0"/>
              </a:spcBef>
              <a:spcAft>
                <a:spcPts val="600"/>
              </a:spcAft>
              <a:buClr>
                <a:schemeClr val="lt2"/>
              </a:buClr>
              <a:buSzPct val="100000"/>
              <a:buFont typeface="Arial"/>
              <a:buChar char="–"/>
              <a:defRPr sz="1100" b="0" i="0" u="none" strike="noStrike" cap="none">
                <a:solidFill>
                  <a:srgbClr val="484848"/>
                </a:solidFill>
                <a:latin typeface="Arial"/>
                <a:ea typeface="Arial"/>
                <a:cs typeface="Arial"/>
                <a:sym typeface="Arial"/>
              </a:defRPr>
            </a:lvl4pPr>
            <a:lvl5pPr marL="1609624" marR="0" lvl="4" indent="-130074" algn="l" rtl="0">
              <a:spcBef>
                <a:spcPts val="0"/>
              </a:spcBef>
              <a:buClr>
                <a:srgbClr val="B1B1B1"/>
              </a:buClr>
              <a:buSzPct val="100000"/>
              <a:buFont typeface="Arial"/>
              <a:buChar char="–"/>
              <a:defRPr sz="1100" b="0" i="0" u="none" strike="noStrike" cap="none">
                <a:solidFill>
                  <a:srgbClr val="494949"/>
                </a:solidFill>
                <a:latin typeface="Arial"/>
                <a:ea typeface="Arial"/>
                <a:cs typeface="Arial"/>
                <a:sym typeface="Arial"/>
              </a:defRPr>
            </a:lvl5pPr>
            <a:lvl6pPr marL="2514441" marR="0" lvl="5" indent="-139541"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612" marR="0" lvl="6" indent="-139512"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8783" marR="0" lvl="7" indent="-139482"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5954" marR="0" lvl="8" indent="-139453"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hyperlink" Target="http://www.youtube.com/capgeminimedia" TargetMode="External"/><Relationship Id="rId12" Type="http://schemas.openxmlformats.org/officeDocument/2006/relationships/image" Target="../media/image8.png"/><Relationship Id="rId13" Type="http://schemas.openxmlformats.org/officeDocument/2006/relationships/hyperlink" Target="http://www.slideshare.net/capgemini" TargetMode="External"/><Relationship Id="rId14" Type="http://schemas.openxmlformats.org/officeDocument/2006/relationships/image" Target="../media/image9.gif"/><Relationship Id="rId15" Type="http://schemas.openxmlformats.org/officeDocument/2006/relationships/image" Target="../media/image3.jpg"/><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theme" Target="../theme/theme2.xml"/><Relationship Id="rId4" Type="http://schemas.openxmlformats.org/officeDocument/2006/relationships/image" Target="../media/image4.png"/><Relationship Id="rId5" Type="http://schemas.openxmlformats.org/officeDocument/2006/relationships/hyperlink" Target="http://www.facebook.com/Capgemini" TargetMode="External"/><Relationship Id="rId6" Type="http://schemas.openxmlformats.org/officeDocument/2006/relationships/image" Target="../media/image5.png"/><Relationship Id="rId7" Type="http://schemas.openxmlformats.org/officeDocument/2006/relationships/hyperlink" Target="http://www.linkedin.com/company/capgemini" TargetMode="External"/><Relationship Id="rId8" Type="http://schemas.openxmlformats.org/officeDocument/2006/relationships/image" Target="../media/image6.png"/><Relationship Id="rId9" Type="http://schemas.openxmlformats.org/officeDocument/2006/relationships/hyperlink" Target="http://www.twitter.com/capgemini" TargetMode="External"/><Relationship Id="rId10"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0" y="0"/>
            <a:ext cx="9905998" cy="1002134"/>
          </a:xfrm>
          <a:prstGeom prst="rect">
            <a:avLst/>
          </a:prstGeom>
          <a:noFill/>
          <a:ln>
            <a:noFill/>
          </a:ln>
        </p:spPr>
        <p:txBody>
          <a:bodyPr lIns="91425" tIns="91425" rIns="91425" bIns="91425" anchor="ctr" anchorCtr="0"/>
          <a:lstStyle>
            <a:lvl1pPr marL="0" marR="0" lvl="0" indent="0" algn="l" rtl="0">
              <a:lnSpc>
                <a:spcPct val="85000"/>
              </a:lnSpc>
              <a:spcBef>
                <a:spcPts val="0"/>
              </a:spcBef>
              <a:buClr>
                <a:schemeClr val="dk1"/>
              </a:buClr>
              <a:buFont typeface="Arial"/>
              <a:buNone/>
              <a:defRPr sz="32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323391" y="1501976"/>
            <a:ext cx="9438124" cy="4636540"/>
          </a:xfrm>
          <a:prstGeom prst="rect">
            <a:avLst/>
          </a:prstGeom>
          <a:noFill/>
          <a:ln>
            <a:noFill/>
          </a:ln>
        </p:spPr>
        <p:txBody>
          <a:bodyPr lIns="91425" tIns="91425" rIns="91425" bIns="91425" anchor="t" anchorCtr="0"/>
          <a:lstStyle>
            <a:lvl1pPr marL="166189" marR="0" lvl="0" indent="-26488" algn="l" rtl="0">
              <a:lnSpc>
                <a:spcPct val="90000"/>
              </a:lnSpc>
              <a:spcBef>
                <a:spcPts val="0"/>
              </a:spcBef>
              <a:spcAft>
                <a:spcPts val="600"/>
              </a:spcAft>
              <a:buClr>
                <a:schemeClr val="accent5"/>
              </a:buClr>
              <a:buSzPct val="100000"/>
              <a:buFont typeface="Noto Sans Symbols"/>
              <a:buChar char="▪"/>
              <a:defRPr sz="2200" b="0" i="0" u="none" strike="noStrike" cap="none">
                <a:solidFill>
                  <a:srgbClr val="484848"/>
                </a:solidFill>
                <a:latin typeface="Arial"/>
                <a:ea typeface="Arial"/>
                <a:cs typeface="Arial"/>
                <a:sym typeface="Arial"/>
              </a:defRPr>
            </a:lvl1pPr>
            <a:lvl2pPr marL="355600" marR="0" lvl="1" indent="-76200" algn="l" rtl="0">
              <a:lnSpc>
                <a:spcPct val="90000"/>
              </a:lnSpc>
              <a:spcBef>
                <a:spcPts val="0"/>
              </a:spcBef>
              <a:spcAft>
                <a:spcPts val="600"/>
              </a:spcAft>
              <a:buClr>
                <a:schemeClr val="accent3"/>
              </a:buClr>
              <a:buSzPct val="100000"/>
              <a:buFont typeface="Noto Sans Symbols"/>
              <a:buChar char="▪"/>
              <a:defRPr sz="1800" b="0" i="0" u="none" strike="noStrike" cap="none">
                <a:solidFill>
                  <a:srgbClr val="484848"/>
                </a:solidFill>
                <a:latin typeface="Arial"/>
                <a:ea typeface="Arial"/>
                <a:cs typeface="Arial"/>
                <a:sym typeface="Arial"/>
              </a:defRPr>
            </a:lvl2pPr>
            <a:lvl3pPr marL="536575" marR="0" lvl="2" indent="-66675" algn="l" rtl="0">
              <a:lnSpc>
                <a:spcPct val="90000"/>
              </a:lnSpc>
              <a:spcBef>
                <a:spcPts val="0"/>
              </a:spcBef>
              <a:spcAft>
                <a:spcPts val="600"/>
              </a:spcAft>
              <a:buClr>
                <a:schemeClr val="accent2"/>
              </a:buClr>
              <a:buSzPct val="100000"/>
              <a:buFont typeface="Arial"/>
              <a:buChar char="•"/>
              <a:defRPr sz="1600" b="0" i="0" u="none" strike="noStrike" cap="none">
                <a:solidFill>
                  <a:srgbClr val="484848"/>
                </a:solidFill>
                <a:latin typeface="Arial"/>
                <a:ea typeface="Arial"/>
                <a:cs typeface="Arial"/>
                <a:sym typeface="Arial"/>
              </a:defRPr>
            </a:lvl3pPr>
            <a:lvl4pPr marL="711200" marR="0" lvl="3" indent="-76200" algn="l" rtl="0">
              <a:lnSpc>
                <a:spcPct val="90000"/>
              </a:lnSpc>
              <a:spcBef>
                <a:spcPts val="0"/>
              </a:spcBef>
              <a:spcAft>
                <a:spcPts val="600"/>
              </a:spcAft>
              <a:buClr>
                <a:schemeClr val="lt2"/>
              </a:buClr>
              <a:buSzPct val="100000"/>
              <a:buFont typeface="Arial"/>
              <a:buChar char="–"/>
              <a:defRPr sz="1400" b="0" i="0" u="none" strike="noStrike" cap="none">
                <a:solidFill>
                  <a:srgbClr val="484848"/>
                </a:solidFill>
                <a:latin typeface="Arial"/>
                <a:ea typeface="Arial"/>
                <a:cs typeface="Arial"/>
                <a:sym typeface="Arial"/>
              </a:defRPr>
            </a:lvl4pPr>
            <a:lvl5pPr marL="1609624" marR="0" lvl="4" indent="-91974" algn="l" rtl="0">
              <a:spcBef>
                <a:spcPts val="0"/>
              </a:spcBef>
              <a:buClr>
                <a:srgbClr val="B1B1B1"/>
              </a:buClr>
              <a:buSzPct val="100000"/>
              <a:buFont typeface="Arial"/>
              <a:buChar char="–"/>
              <a:defRPr sz="1700" b="0" i="0" u="none" strike="noStrike" cap="none">
                <a:solidFill>
                  <a:srgbClr val="494949"/>
                </a:solidFill>
                <a:latin typeface="Arial"/>
                <a:ea typeface="Arial"/>
                <a:cs typeface="Arial"/>
                <a:sym typeface="Arial"/>
              </a:defRPr>
            </a:lvl5pPr>
            <a:lvl6pPr marL="2514441" marR="0" lvl="5" indent="-114141"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612" marR="0" lvl="6" indent="-11411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8783" marR="0" lvl="7" indent="-114082"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5954" marR="0" lvl="8" indent="-114053"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Shape 12"/>
          <p:cNvSpPr txBox="1"/>
          <p:nvPr/>
        </p:nvSpPr>
        <p:spPr>
          <a:xfrm>
            <a:off x="9567489" y="6661690"/>
            <a:ext cx="110607" cy="107721"/>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US" sz="700" b="0" i="0" u="none" strike="noStrike" cap="none">
                <a:solidFill>
                  <a:schemeClr val="dk2"/>
                </a:solidFill>
                <a:latin typeface="Arial"/>
                <a:ea typeface="Arial"/>
                <a:cs typeface="Arial"/>
                <a:sym typeface="Arial"/>
              </a:rPr>
              <a:t>‹#›</a:t>
            </a:fld>
            <a:endParaRPr lang="en-US" sz="700" b="0" i="0" u="none" strike="noStrike" cap="none">
              <a:solidFill>
                <a:schemeClr val="dk2"/>
              </a:solidFill>
              <a:latin typeface="Arial"/>
              <a:ea typeface="Arial"/>
              <a:cs typeface="Arial"/>
              <a:sym typeface="Arial"/>
            </a:endParaRPr>
          </a:p>
        </p:txBody>
      </p:sp>
      <p:sp>
        <p:nvSpPr>
          <p:cNvPr id="13" name="Shape 13"/>
          <p:cNvSpPr/>
          <p:nvPr/>
        </p:nvSpPr>
        <p:spPr>
          <a:xfrm>
            <a:off x="1" y="676402"/>
            <a:ext cx="9905998" cy="728121"/>
          </a:xfrm>
          <a:custGeom>
            <a:avLst/>
            <a:gdLst/>
            <a:ahLst/>
            <a:cxnLst/>
            <a:rect l="0" t="0" r="0" b="0"/>
            <a:pathLst>
              <a:path w="120000" h="120000" extrusionOk="0">
                <a:moveTo>
                  <a:pt x="114111" y="54439"/>
                </a:moveTo>
                <a:cubicBezTo>
                  <a:pt x="11661" y="54439"/>
                  <a:pt x="11661" y="54439"/>
                  <a:pt x="11661" y="54439"/>
                </a:cubicBezTo>
                <a:cubicBezTo>
                  <a:pt x="7042" y="54439"/>
                  <a:pt x="5811" y="109463"/>
                  <a:pt x="5811" y="109463"/>
                </a:cubicBezTo>
                <a:cubicBezTo>
                  <a:pt x="5811" y="109463"/>
                  <a:pt x="4579" y="54439"/>
                  <a:pt x="0" y="54439"/>
                </a:cubicBezTo>
                <a:cubicBezTo>
                  <a:pt x="0" y="65560"/>
                  <a:pt x="0" y="65560"/>
                  <a:pt x="0" y="65560"/>
                </a:cubicBezTo>
                <a:cubicBezTo>
                  <a:pt x="4579" y="65560"/>
                  <a:pt x="5811" y="120000"/>
                  <a:pt x="5811" y="120000"/>
                </a:cubicBezTo>
                <a:cubicBezTo>
                  <a:pt x="5811" y="120000"/>
                  <a:pt x="7042" y="65560"/>
                  <a:pt x="11661" y="65560"/>
                </a:cubicBezTo>
                <a:cubicBezTo>
                  <a:pt x="114111" y="65560"/>
                  <a:pt x="114111" y="65560"/>
                  <a:pt x="114111" y="65560"/>
                </a:cubicBezTo>
                <a:cubicBezTo>
                  <a:pt x="118729" y="65560"/>
                  <a:pt x="120000" y="11121"/>
                  <a:pt x="120000" y="11121"/>
                </a:cubicBezTo>
                <a:cubicBezTo>
                  <a:pt x="120000" y="0"/>
                  <a:pt x="120000" y="0"/>
                  <a:pt x="120000" y="0"/>
                </a:cubicBezTo>
                <a:cubicBezTo>
                  <a:pt x="120000" y="0"/>
                  <a:pt x="118729" y="54439"/>
                  <a:pt x="114111" y="54439"/>
                </a:cubicBezTo>
                <a:close/>
              </a:path>
            </a:pathLst>
          </a:custGeom>
          <a:solidFill>
            <a:schemeClr val="accent5"/>
          </a:solidFill>
          <a:ln>
            <a:noFill/>
          </a:ln>
          <a:effectLst>
            <a:outerShdw blurRad="50799" dist="25400" dir="5400000" algn="t" rotWithShape="0">
              <a:srgbClr val="000000">
                <a:alpha val="30980"/>
              </a:srgbClr>
            </a:outerShdw>
          </a:effectLst>
        </p:spPr>
        <p:txBody>
          <a:bodyPr lIns="99550" tIns="49775" rIns="99550" bIns="49775" anchor="t" anchorCtr="0">
            <a:noAutofit/>
          </a:bodyPr>
          <a:lstStyle/>
          <a:p>
            <a:pPr marL="0" marR="0" lvl="0" indent="0" algn="l" rtl="0">
              <a:spcBef>
                <a:spcPts val="0"/>
              </a:spcBef>
              <a:buNone/>
            </a:pPr>
            <a:endParaRPr sz="1900">
              <a:solidFill>
                <a:schemeClr val="dk1"/>
              </a:solidFill>
              <a:latin typeface="Arial"/>
              <a:ea typeface="Arial"/>
              <a:cs typeface="Arial"/>
              <a:sym typeface="Arial"/>
            </a:endParaRPr>
          </a:p>
        </p:txBody>
      </p:sp>
      <p:sp>
        <p:nvSpPr>
          <p:cNvPr id="14" name="Shape 14"/>
          <p:cNvSpPr/>
          <p:nvPr/>
        </p:nvSpPr>
        <p:spPr>
          <a:xfrm>
            <a:off x="6741829" y="6623403"/>
            <a:ext cx="2660644" cy="183502"/>
          </a:xfrm>
          <a:prstGeom prst="rect">
            <a:avLst/>
          </a:prstGeom>
          <a:noFill/>
          <a:ln>
            <a:noFill/>
          </a:ln>
        </p:spPr>
        <p:txBody>
          <a:bodyPr lIns="35975" tIns="35975" rIns="35975" bIns="35975" anchor="b" anchorCtr="0">
            <a:noAutofit/>
          </a:bodyPr>
          <a:lstStyle/>
          <a:p>
            <a:pPr marL="0" marR="0" lvl="0" indent="0" algn="r" rtl="0">
              <a:lnSpc>
                <a:spcPct val="90000"/>
              </a:lnSpc>
              <a:spcBef>
                <a:spcPts val="0"/>
              </a:spcBef>
              <a:spcAft>
                <a:spcPts val="0"/>
              </a:spcAft>
              <a:buClr>
                <a:schemeClr val="dk2"/>
              </a:buClr>
              <a:buSzPct val="25000"/>
              <a:buFont typeface="Arial"/>
              <a:buNone/>
            </a:pPr>
            <a:r>
              <a:rPr lang="en-US" sz="600" b="0" i="0">
                <a:solidFill>
                  <a:schemeClr val="dk2"/>
                </a:solidFill>
                <a:latin typeface="Arial"/>
                <a:ea typeface="Arial"/>
                <a:cs typeface="Arial"/>
                <a:sym typeface="Arial"/>
              </a:rPr>
              <a:t>Copyright © Capgemini 2016. All Rights Reserved</a:t>
            </a:r>
          </a:p>
        </p:txBody>
      </p:sp>
      <p:sp>
        <p:nvSpPr>
          <p:cNvPr id="15" name="Shape 15"/>
          <p:cNvSpPr/>
          <p:nvPr/>
        </p:nvSpPr>
        <p:spPr>
          <a:xfrm>
            <a:off x="7487920" y="6427223"/>
            <a:ext cx="1914553" cy="195813"/>
          </a:xfrm>
          <a:prstGeom prst="rect">
            <a:avLst/>
          </a:prstGeom>
          <a:noFill/>
          <a:ln>
            <a:noFill/>
          </a:ln>
        </p:spPr>
        <p:txBody>
          <a:bodyPr lIns="35975" tIns="35975" rIns="35975" bIns="35975" anchor="b" anchorCtr="0">
            <a:noAutofit/>
          </a:bodyPr>
          <a:lstStyle/>
          <a:p>
            <a:pPr marL="0" marR="0" lvl="0" indent="0" algn="r" rtl="0">
              <a:spcBef>
                <a:spcPts val="0"/>
              </a:spcBef>
              <a:buSzPct val="25000"/>
              <a:buNone/>
            </a:pPr>
            <a:r>
              <a:rPr lang="en-US" sz="700">
                <a:solidFill>
                  <a:schemeClr val="dk2"/>
                </a:solidFill>
                <a:latin typeface="Arial"/>
                <a:ea typeface="Arial"/>
                <a:cs typeface="Arial"/>
                <a:sym typeface="Arial"/>
              </a:rPr>
              <a:t>Presentation Title | Date</a:t>
            </a:r>
          </a:p>
        </p:txBody>
      </p:sp>
      <p:cxnSp>
        <p:nvCxnSpPr>
          <p:cNvPr id="16" name="Shape 16"/>
          <p:cNvCxnSpPr/>
          <p:nvPr/>
        </p:nvCxnSpPr>
        <p:spPr>
          <a:xfrm rot="10800000">
            <a:off x="2" y="6362700"/>
            <a:ext cx="9905998" cy="0"/>
          </a:xfrm>
          <a:prstGeom prst="straightConnector1">
            <a:avLst/>
          </a:prstGeom>
          <a:noFill/>
          <a:ln w="9525" cap="flat" cmpd="sng">
            <a:solidFill>
              <a:schemeClr val="accent5"/>
            </a:solidFill>
            <a:prstDash val="solid"/>
            <a:round/>
            <a:headEnd type="none" w="med" len="med"/>
            <a:tailEnd type="none" w="med" len="med"/>
          </a:ln>
        </p:spPr>
      </p:cxnSp>
      <p:pic>
        <p:nvPicPr>
          <p:cNvPr id="17" name="Shape 17" descr="Capgemini_logo.jpg"/>
          <p:cNvPicPr preferRelativeResize="0"/>
          <p:nvPr/>
        </p:nvPicPr>
        <p:blipFill rotWithShape="1">
          <a:blip r:embed="rId11">
            <a:alphaModFix/>
          </a:blip>
          <a:srcRect/>
          <a:stretch/>
        </p:blipFill>
        <p:spPr>
          <a:xfrm>
            <a:off x="118183" y="6419976"/>
            <a:ext cx="1439999" cy="34302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sp>
        <p:nvSpPr>
          <p:cNvPr id="61" name="Shape 61"/>
          <p:cNvSpPr/>
          <p:nvPr/>
        </p:nvSpPr>
        <p:spPr>
          <a:xfrm rot="10800000" flipH="1">
            <a:off x="-1656" y="1677993"/>
            <a:ext cx="9907656" cy="5180006"/>
          </a:xfrm>
          <a:custGeom>
            <a:avLst/>
            <a:gdLst/>
            <a:ahLst/>
            <a:cxnLst/>
            <a:rect l="0" t="0" r="0" b="0"/>
            <a:pathLst>
              <a:path w="120000" h="120000" extrusionOk="0">
                <a:moveTo>
                  <a:pt x="119979" y="0"/>
                </a:moveTo>
                <a:cubicBezTo>
                  <a:pt x="119985" y="1433"/>
                  <a:pt x="120000" y="119079"/>
                  <a:pt x="119985" y="120000"/>
                </a:cubicBezTo>
                <a:cubicBezTo>
                  <a:pt x="115755" y="104360"/>
                  <a:pt x="107479" y="101659"/>
                  <a:pt x="102509" y="101998"/>
                </a:cubicBezTo>
                <a:lnTo>
                  <a:pt x="26070" y="101682"/>
                </a:lnTo>
                <a:cubicBezTo>
                  <a:pt x="21065" y="101694"/>
                  <a:pt x="16170" y="96385"/>
                  <a:pt x="13636" y="86373"/>
                </a:cubicBezTo>
                <a:cubicBezTo>
                  <a:pt x="10963" y="100763"/>
                  <a:pt x="3170" y="101749"/>
                  <a:pt x="5" y="101768"/>
                </a:cubicBezTo>
                <a:cubicBezTo>
                  <a:pt x="29" y="101015"/>
                  <a:pt x="14" y="2027"/>
                  <a:pt x="0" y="0"/>
                </a:cubicBezTo>
              </a:path>
            </a:pathLst>
          </a:custGeom>
          <a:gradFill>
            <a:gsLst>
              <a:gs pos="0">
                <a:srgbClr val="005B7C"/>
              </a:gs>
              <a:gs pos="50000">
                <a:srgbClr val="0085B3"/>
              </a:gs>
              <a:gs pos="100000">
                <a:srgbClr val="00A0D6"/>
              </a:gs>
            </a:gsLst>
            <a:lin ang="18900000" scaled="0"/>
          </a:gradFill>
          <a:ln>
            <a:noFill/>
          </a:ln>
          <a:effectLst>
            <a:outerShdw blurRad="41274" dist="38100" dir="5400000" algn="t" rotWithShape="0">
              <a:srgbClr val="A5A5A5">
                <a:alpha val="24705"/>
              </a:srgbClr>
            </a:outerShdw>
          </a:effectLst>
        </p:spPr>
        <p:txBody>
          <a:bodyPr lIns="33050" tIns="42975" rIns="33050" bIns="42975" anchor="ctr" anchorCtr="0">
            <a:noAutofit/>
          </a:bodyPr>
          <a:lstStyle/>
          <a:p>
            <a:pPr marL="0" marR="0" lvl="0" indent="0" algn="ctr" rtl="0">
              <a:spcBef>
                <a:spcPts val="0"/>
              </a:spcBef>
              <a:spcAft>
                <a:spcPts val="0"/>
              </a:spcAft>
              <a:buNone/>
            </a:pPr>
            <a:endParaRPr sz="1000">
              <a:solidFill>
                <a:schemeClr val="lt1"/>
              </a:solidFill>
              <a:latin typeface="Arial"/>
              <a:ea typeface="Arial"/>
              <a:cs typeface="Arial"/>
              <a:sym typeface="Arial"/>
            </a:endParaRPr>
          </a:p>
        </p:txBody>
      </p:sp>
      <p:pic>
        <p:nvPicPr>
          <p:cNvPr id="62" name="Shape 62" descr="C:\Users\UserSim\Desktop\Capgemini\moto.emf"/>
          <p:cNvPicPr preferRelativeResize="0"/>
          <p:nvPr/>
        </p:nvPicPr>
        <p:blipFill rotWithShape="1">
          <a:blip r:embed="rId4">
            <a:alphaModFix/>
          </a:blip>
          <a:srcRect/>
          <a:stretch/>
        </p:blipFill>
        <p:spPr>
          <a:xfrm>
            <a:off x="6406875" y="1209254"/>
            <a:ext cx="2879999" cy="229353"/>
          </a:xfrm>
          <a:prstGeom prst="rect">
            <a:avLst/>
          </a:prstGeom>
          <a:noFill/>
          <a:ln>
            <a:noFill/>
          </a:ln>
        </p:spPr>
      </p:pic>
      <p:sp>
        <p:nvSpPr>
          <p:cNvPr id="63" name="Shape 63"/>
          <p:cNvSpPr/>
          <p:nvPr/>
        </p:nvSpPr>
        <p:spPr>
          <a:xfrm>
            <a:off x="6763620" y="5457935"/>
            <a:ext cx="2523255" cy="380480"/>
          </a:xfrm>
          <a:prstGeom prst="rect">
            <a:avLst/>
          </a:prstGeom>
          <a:noFill/>
          <a:ln>
            <a:noFill/>
          </a:ln>
        </p:spPr>
        <p:txBody>
          <a:bodyPr lIns="0" tIns="36000" rIns="0" bIns="36000" anchor="b" anchorCtr="0">
            <a:noAutofit/>
          </a:bodyPr>
          <a:lstStyle/>
          <a:p>
            <a:pPr marL="0" marR="0" lvl="0" indent="0" algn="r" rtl="0">
              <a:spcBef>
                <a:spcPts val="0"/>
              </a:spcBef>
              <a:buSzPct val="25000"/>
              <a:buNone/>
            </a:pPr>
            <a:r>
              <a:rPr lang="en-US" sz="2000" b="1">
                <a:solidFill>
                  <a:schemeClr val="lt1"/>
                </a:solidFill>
                <a:latin typeface="Arial"/>
                <a:ea typeface="Arial"/>
                <a:cs typeface="Arial"/>
                <a:sym typeface="Arial"/>
              </a:rPr>
              <a:t>www.capgemini.com</a:t>
            </a:r>
          </a:p>
        </p:txBody>
      </p:sp>
      <p:pic>
        <p:nvPicPr>
          <p:cNvPr id="64" name="Shape 64" descr="C:\Users\UserSim\Desktop\DS_icons\128x128 shadows\facebook.png">
            <a:hlinkClick r:id="rId5"/>
          </p:cNvPr>
          <p:cNvPicPr preferRelativeResize="0"/>
          <p:nvPr/>
        </p:nvPicPr>
        <p:blipFill rotWithShape="1">
          <a:blip r:embed="rId6">
            <a:alphaModFix/>
          </a:blip>
          <a:srcRect/>
          <a:stretch/>
        </p:blipFill>
        <p:spPr>
          <a:xfrm>
            <a:off x="7689877" y="5932546"/>
            <a:ext cx="278222" cy="263769"/>
          </a:xfrm>
          <a:prstGeom prst="rect">
            <a:avLst/>
          </a:prstGeom>
          <a:noFill/>
          <a:ln>
            <a:noFill/>
          </a:ln>
        </p:spPr>
      </p:pic>
      <p:pic>
        <p:nvPicPr>
          <p:cNvPr id="65" name="Shape 65" descr="C:\Users\UserSim\Desktop\DS_icons\128x128 shadows\linkedin.png">
            <a:hlinkClick r:id="rId7"/>
          </p:cNvPr>
          <p:cNvPicPr preferRelativeResize="0"/>
          <p:nvPr/>
        </p:nvPicPr>
        <p:blipFill rotWithShape="1">
          <a:blip r:embed="rId8">
            <a:alphaModFix/>
          </a:blip>
          <a:srcRect/>
          <a:stretch/>
        </p:blipFill>
        <p:spPr>
          <a:xfrm>
            <a:off x="8025289" y="5932546"/>
            <a:ext cx="281313" cy="266699"/>
          </a:xfrm>
          <a:prstGeom prst="rect">
            <a:avLst/>
          </a:prstGeom>
          <a:noFill/>
          <a:ln>
            <a:noFill/>
          </a:ln>
        </p:spPr>
      </p:pic>
      <p:pic>
        <p:nvPicPr>
          <p:cNvPr id="66" name="Shape 66" descr="C:\Users\UserSim\Desktop\DS_icons\128x128 shadows\twitter.png">
            <a:hlinkClick r:id="rId9"/>
          </p:cNvPr>
          <p:cNvPicPr preferRelativeResize="0"/>
          <p:nvPr/>
        </p:nvPicPr>
        <p:blipFill rotWithShape="1">
          <a:blip r:embed="rId10">
            <a:alphaModFix/>
          </a:blip>
          <a:srcRect/>
          <a:stretch/>
        </p:blipFill>
        <p:spPr>
          <a:xfrm>
            <a:off x="8654345" y="5932546"/>
            <a:ext cx="281313" cy="266699"/>
          </a:xfrm>
          <a:prstGeom prst="rect">
            <a:avLst/>
          </a:prstGeom>
          <a:noFill/>
          <a:ln>
            <a:noFill/>
          </a:ln>
        </p:spPr>
      </p:pic>
      <p:pic>
        <p:nvPicPr>
          <p:cNvPr id="67" name="Shape 67" descr="C:\Users\UserSim\Desktop\DS_icons\128x128 shadows\youtube.png">
            <a:hlinkClick r:id="rId11"/>
          </p:cNvPr>
          <p:cNvPicPr preferRelativeResize="0"/>
          <p:nvPr/>
        </p:nvPicPr>
        <p:blipFill rotWithShape="1">
          <a:blip r:embed="rId12">
            <a:alphaModFix/>
          </a:blip>
          <a:srcRect/>
          <a:stretch/>
        </p:blipFill>
        <p:spPr>
          <a:xfrm>
            <a:off x="8992847" y="5932546"/>
            <a:ext cx="281313" cy="266699"/>
          </a:xfrm>
          <a:prstGeom prst="rect">
            <a:avLst/>
          </a:prstGeom>
          <a:noFill/>
          <a:ln>
            <a:noFill/>
          </a:ln>
        </p:spPr>
      </p:pic>
      <p:pic>
        <p:nvPicPr>
          <p:cNvPr id="68" name="Shape 68" descr="Picto_Slideshare.gif">
            <a:hlinkClick r:id="rId13"/>
          </p:cNvPr>
          <p:cNvPicPr preferRelativeResize="0"/>
          <p:nvPr/>
        </p:nvPicPr>
        <p:blipFill rotWithShape="1">
          <a:blip r:embed="rId14">
            <a:alphaModFix/>
          </a:blip>
          <a:srcRect l="4793" t="6316" r="5717" b="7969"/>
          <a:stretch/>
        </p:blipFill>
        <p:spPr>
          <a:xfrm>
            <a:off x="8363792" y="5932546"/>
            <a:ext cx="233361" cy="238124"/>
          </a:xfrm>
          <a:prstGeom prst="roundRect">
            <a:avLst>
              <a:gd name="adj" fmla="val 16667"/>
            </a:avLst>
          </a:prstGeom>
          <a:noFill/>
          <a:ln>
            <a:noFill/>
          </a:ln>
          <a:effectLst>
            <a:outerShdw blurRad="38100" dist="25400" dir="5400000" sx="98000" sy="98000" algn="t" rotWithShape="0">
              <a:schemeClr val="dk2">
                <a:alpha val="50980"/>
              </a:schemeClr>
            </a:outerShdw>
          </a:effectLst>
        </p:spPr>
      </p:pic>
      <p:pic>
        <p:nvPicPr>
          <p:cNvPr id="69" name="Shape 69" descr="Capgemini_logo.jpg"/>
          <p:cNvPicPr preferRelativeResize="0"/>
          <p:nvPr/>
        </p:nvPicPr>
        <p:blipFill rotWithShape="1">
          <a:blip r:embed="rId15">
            <a:alphaModFix/>
          </a:blip>
          <a:srcRect/>
          <a:stretch/>
        </p:blipFill>
        <p:spPr>
          <a:xfrm>
            <a:off x="747566" y="1014965"/>
            <a:ext cx="2879999" cy="68604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7" r:id="rId1"/>
    <p:sldLayoutId id="2147483658"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subTitle" idx="1"/>
          </p:nvPr>
        </p:nvSpPr>
        <p:spPr>
          <a:xfrm>
            <a:off x="4490123" y="272375"/>
            <a:ext cx="3630918" cy="696404"/>
          </a:xfrm>
          <a:prstGeom prst="rect">
            <a:avLst/>
          </a:prstGeom>
          <a:noFill/>
          <a:ln>
            <a:noFill/>
          </a:ln>
        </p:spPr>
        <p:txBody>
          <a:bodyPr lIns="720000" tIns="33050" rIns="33050" bIns="33050" anchor="t" anchorCtr="0">
            <a:noAutofit/>
          </a:bodyPr>
          <a:lstStyle/>
          <a:p>
            <a:pPr marL="0" marR="0" lvl="0" indent="0" algn="l" rtl="0">
              <a:lnSpc>
                <a:spcPct val="90000"/>
              </a:lnSpc>
              <a:spcBef>
                <a:spcPts val="0"/>
              </a:spcBef>
              <a:spcAft>
                <a:spcPts val="0"/>
              </a:spcAft>
              <a:buClr>
                <a:schemeClr val="accent5"/>
              </a:buClr>
              <a:buSzPct val="25000"/>
              <a:buFont typeface="Noto Sans Symbols"/>
              <a:buNone/>
            </a:pPr>
            <a:r>
              <a:rPr lang="en-US" sz="2200" b="0" i="0" u="none" strike="noStrike" cap="none">
                <a:solidFill>
                  <a:srgbClr val="000000"/>
                </a:solidFill>
                <a:latin typeface="Arial"/>
                <a:ea typeface="Arial"/>
                <a:cs typeface="Arial"/>
                <a:sym typeface="Arial"/>
              </a:rPr>
              <a:t>Lead: Kieran McBride</a:t>
            </a:r>
          </a:p>
          <a:p>
            <a:pPr marL="0" marR="0" lvl="0" indent="0" algn="l" rtl="0">
              <a:lnSpc>
                <a:spcPct val="90000"/>
              </a:lnSpc>
              <a:spcBef>
                <a:spcPts val="600"/>
              </a:spcBef>
              <a:spcAft>
                <a:spcPts val="0"/>
              </a:spcAft>
              <a:buClr>
                <a:schemeClr val="accent5"/>
              </a:buClr>
              <a:buSzPct val="25000"/>
              <a:buFont typeface="Noto Sans Symbols"/>
              <a:buNone/>
            </a:pPr>
            <a:endParaRPr sz="2200" b="0" i="0" u="none" strike="noStrike" cap="none">
              <a:solidFill>
                <a:srgbClr val="000000"/>
              </a:solidFill>
              <a:latin typeface="Arial"/>
              <a:ea typeface="Arial"/>
              <a:cs typeface="Arial"/>
              <a:sym typeface="Arial"/>
            </a:endParaRPr>
          </a:p>
        </p:txBody>
      </p:sp>
      <p:sp>
        <p:nvSpPr>
          <p:cNvPr id="90" name="Shape 90"/>
          <p:cNvSpPr/>
          <p:nvPr/>
        </p:nvSpPr>
        <p:spPr>
          <a:xfrm>
            <a:off x="4838135" y="676391"/>
            <a:ext cx="1660930" cy="9694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900">
                <a:solidFill>
                  <a:srgbClr val="000000"/>
                </a:solidFill>
                <a:latin typeface="Arial"/>
                <a:ea typeface="Arial"/>
                <a:cs typeface="Arial"/>
                <a:sym typeface="Arial"/>
              </a:rPr>
              <a:t>Developers: </a:t>
            </a:r>
          </a:p>
          <a:p>
            <a:pPr marL="0" marR="0" lvl="0" indent="0" algn="l" rtl="0">
              <a:spcBef>
                <a:spcPts val="0"/>
              </a:spcBef>
              <a:buSzPct val="25000"/>
              <a:buNone/>
            </a:pPr>
            <a:r>
              <a:rPr lang="en-US" sz="1900">
                <a:solidFill>
                  <a:srgbClr val="000000"/>
                </a:solidFill>
                <a:latin typeface="Arial"/>
                <a:ea typeface="Arial"/>
                <a:cs typeface="Arial"/>
                <a:sym typeface="Arial"/>
              </a:rPr>
              <a:t>Kieran Puaar, </a:t>
            </a:r>
          </a:p>
          <a:p>
            <a:pPr marL="0" marR="0" lvl="0" indent="0" algn="l" rtl="0">
              <a:spcBef>
                <a:spcPts val="0"/>
              </a:spcBef>
              <a:buSzPct val="25000"/>
              <a:buNone/>
            </a:pPr>
            <a:r>
              <a:rPr lang="en-US" sz="1900">
                <a:solidFill>
                  <a:srgbClr val="000000"/>
                </a:solidFill>
                <a:latin typeface="Arial"/>
                <a:ea typeface="Arial"/>
                <a:cs typeface="Arial"/>
                <a:sym typeface="Arial"/>
              </a:rPr>
              <a:t>Dave Forster  </a:t>
            </a:r>
          </a:p>
        </p:txBody>
      </p:sp>
      <p:sp>
        <p:nvSpPr>
          <p:cNvPr id="91" name="Shape 91"/>
          <p:cNvSpPr/>
          <p:nvPr/>
        </p:nvSpPr>
        <p:spPr>
          <a:xfrm>
            <a:off x="6847077" y="676391"/>
            <a:ext cx="2073186" cy="126188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900">
                <a:solidFill>
                  <a:srgbClr val="000000"/>
                </a:solidFill>
                <a:latin typeface="Arial"/>
                <a:ea typeface="Arial"/>
                <a:cs typeface="Arial"/>
                <a:sym typeface="Arial"/>
              </a:rPr>
              <a:t>Testers: </a:t>
            </a:r>
          </a:p>
          <a:p>
            <a:pPr marL="0" marR="0" lvl="0" indent="0" algn="l" rtl="0">
              <a:spcBef>
                <a:spcPts val="0"/>
              </a:spcBef>
              <a:buSzPct val="25000"/>
              <a:buNone/>
            </a:pPr>
            <a:r>
              <a:rPr lang="en-US" sz="1900">
                <a:solidFill>
                  <a:srgbClr val="000000"/>
                </a:solidFill>
                <a:latin typeface="Arial"/>
                <a:ea typeface="Arial"/>
                <a:cs typeface="Arial"/>
                <a:sym typeface="Arial"/>
              </a:rPr>
              <a:t>William Dewfield, </a:t>
            </a:r>
          </a:p>
          <a:p>
            <a:pPr marL="0" marR="0" lvl="0" indent="0" algn="l" rtl="0">
              <a:spcBef>
                <a:spcPts val="0"/>
              </a:spcBef>
              <a:buSzPct val="25000"/>
              <a:buNone/>
            </a:pPr>
            <a:r>
              <a:rPr lang="en-US" sz="1900">
                <a:solidFill>
                  <a:srgbClr val="000000"/>
                </a:solidFill>
                <a:latin typeface="Arial"/>
                <a:ea typeface="Arial"/>
                <a:cs typeface="Arial"/>
                <a:sym typeface="Arial"/>
              </a:rPr>
              <a:t>Callum Smith, </a:t>
            </a:r>
          </a:p>
          <a:p>
            <a:pPr marL="0" marR="0" lvl="0" indent="0" algn="l" rtl="0">
              <a:spcBef>
                <a:spcPts val="0"/>
              </a:spcBef>
              <a:buSzPct val="25000"/>
              <a:buNone/>
            </a:pPr>
            <a:r>
              <a:rPr lang="en-US" sz="1900">
                <a:solidFill>
                  <a:srgbClr val="000000"/>
                </a:solidFill>
                <a:latin typeface="Arial"/>
                <a:ea typeface="Arial"/>
                <a:cs typeface="Arial"/>
                <a:sym typeface="Arial"/>
              </a:rPr>
              <a:t>Hannah Maiden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1" y="0"/>
            <a:ext cx="9906000" cy="1002000"/>
          </a:xfrm>
          <a:prstGeom prst="rect">
            <a:avLst/>
          </a:prstGeom>
        </p:spPr>
        <p:txBody>
          <a:bodyPr lIns="91425" tIns="91425" rIns="91425" bIns="91425" anchor="ctr" anchorCtr="0">
            <a:noAutofit/>
          </a:bodyPr>
          <a:lstStyle/>
          <a:p>
            <a:pPr lvl="0">
              <a:spcBef>
                <a:spcPts val="0"/>
              </a:spcBef>
              <a:buNone/>
            </a:pPr>
            <a:r>
              <a:rPr lang="en-US"/>
              <a:t>LOGO</a:t>
            </a:r>
          </a:p>
        </p:txBody>
      </p:sp>
      <p:pic>
        <p:nvPicPr>
          <p:cNvPr id="143" name="Shape 143"/>
          <p:cNvPicPr preferRelativeResize="0"/>
          <p:nvPr/>
        </p:nvPicPr>
        <p:blipFill rotWithShape="1">
          <a:blip r:embed="rId3">
            <a:alphaModFix/>
          </a:blip>
          <a:srcRect/>
          <a:stretch/>
        </p:blipFill>
        <p:spPr>
          <a:xfrm rot="-397">
            <a:off x="997306" y="1855106"/>
            <a:ext cx="7800600" cy="351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1" y="0"/>
            <a:ext cx="9906000" cy="1002000"/>
          </a:xfrm>
          <a:prstGeom prst="rect">
            <a:avLst/>
          </a:prstGeom>
        </p:spPr>
        <p:txBody>
          <a:bodyPr lIns="91425" tIns="91425" rIns="91425" bIns="91425" anchor="ctr" anchorCtr="0">
            <a:noAutofit/>
          </a:bodyPr>
          <a:lstStyle/>
          <a:p>
            <a:pPr lvl="0">
              <a:spcBef>
                <a:spcPts val="0"/>
              </a:spcBef>
              <a:buNone/>
            </a:pPr>
            <a:r>
              <a:rPr lang="en-US"/>
              <a:t>Flow chart</a:t>
            </a:r>
          </a:p>
        </p:txBody>
      </p:sp>
      <p:pic>
        <p:nvPicPr>
          <p:cNvPr id="150" name="Shape 150" descr="Flowchart.png"/>
          <p:cNvPicPr preferRelativeResize="0"/>
          <p:nvPr/>
        </p:nvPicPr>
        <p:blipFill rotWithShape="1">
          <a:blip r:embed="rId3">
            <a:alphaModFix/>
          </a:blip>
          <a:srcRect l="833" t="2075"/>
          <a:stretch/>
        </p:blipFill>
        <p:spPr>
          <a:xfrm>
            <a:off x="871724" y="1447950"/>
            <a:ext cx="8630150" cy="4677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 y="0"/>
            <a:ext cx="9906000" cy="1002000"/>
          </a:xfrm>
          <a:prstGeom prst="rect">
            <a:avLst/>
          </a:prstGeom>
        </p:spPr>
        <p:txBody>
          <a:bodyPr lIns="91425" tIns="91425" rIns="91425" bIns="91425" anchor="ctr" anchorCtr="0">
            <a:noAutofit/>
          </a:bodyPr>
          <a:lstStyle/>
          <a:p>
            <a:pPr lvl="0">
              <a:spcBef>
                <a:spcPts val="0"/>
              </a:spcBef>
              <a:buNone/>
            </a:pPr>
            <a:r>
              <a:rPr lang="en-US"/>
              <a:t>Problems </a:t>
            </a:r>
          </a:p>
        </p:txBody>
      </p:sp>
      <p:sp>
        <p:nvSpPr>
          <p:cNvPr id="157" name="Shape 157"/>
          <p:cNvSpPr txBox="1"/>
          <p:nvPr/>
        </p:nvSpPr>
        <p:spPr>
          <a:xfrm>
            <a:off x="762750" y="1168250"/>
            <a:ext cx="8834100" cy="1071600"/>
          </a:xfrm>
          <a:prstGeom prst="rect">
            <a:avLst/>
          </a:prstGeom>
          <a:noFill/>
          <a:ln>
            <a:noFill/>
          </a:ln>
        </p:spPr>
        <p:txBody>
          <a:bodyPr lIns="91425" tIns="91425" rIns="91425" bIns="91425" anchor="t" anchorCtr="0">
            <a:noAutofit/>
          </a:bodyPr>
          <a:lstStyle/>
          <a:p>
            <a:pPr lvl="0">
              <a:spcBef>
                <a:spcPts val="0"/>
              </a:spcBef>
              <a:buNone/>
            </a:pPr>
            <a:r>
              <a:rPr lang="en-US"/>
              <a:t>These are problems which we encountered throughout the project we feel it's necessary that we include this in our presentation to show that problems will arise but we can fix them.</a:t>
            </a:r>
          </a:p>
          <a:p>
            <a:pPr lvl="0">
              <a:spcBef>
                <a:spcPts val="0"/>
              </a:spcBef>
              <a:buNone/>
            </a:pPr>
            <a:endParaRPr/>
          </a:p>
          <a:p>
            <a:pPr lvl="0">
              <a:spcBef>
                <a:spcPts val="0"/>
              </a:spcBef>
              <a:buNone/>
            </a:pPr>
            <a:r>
              <a:rPr lang="en-US"/>
              <a:t>Problems in a project can range from personal team members to coding issues. </a:t>
            </a:r>
          </a:p>
          <a:p>
            <a:pPr lvl="0">
              <a:spcBef>
                <a:spcPts val="0"/>
              </a:spcBef>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1" y="0"/>
            <a:ext cx="9906000" cy="1002000"/>
          </a:xfrm>
          <a:prstGeom prst="rect">
            <a:avLst/>
          </a:prstGeom>
        </p:spPr>
        <p:txBody>
          <a:bodyPr lIns="91425" tIns="91425" rIns="91425" bIns="91425" anchor="ctr" anchorCtr="0">
            <a:noAutofit/>
          </a:bodyPr>
          <a:lstStyle/>
          <a:p>
            <a:pPr lvl="0">
              <a:spcBef>
                <a:spcPts val="0"/>
              </a:spcBef>
              <a:buNone/>
            </a:pPr>
            <a:r>
              <a:rPr lang="en-US"/>
              <a:t>Testing </a:t>
            </a:r>
          </a:p>
        </p:txBody>
      </p:sp>
      <p:sp>
        <p:nvSpPr>
          <p:cNvPr id="164" name="Shape 164"/>
          <p:cNvSpPr txBox="1">
            <a:spLocks noGrp="1"/>
          </p:cNvSpPr>
          <p:nvPr>
            <p:ph type="body" idx="3"/>
          </p:nvPr>
        </p:nvSpPr>
        <p:spPr>
          <a:xfrm>
            <a:off x="314710" y="1542648"/>
            <a:ext cx="4502100" cy="653100"/>
          </a:xfrm>
          <a:prstGeom prst="rect">
            <a:avLst/>
          </a:prstGeom>
        </p:spPr>
        <p:txBody>
          <a:bodyPr lIns="91425" tIns="91425" rIns="91425" bIns="91425" anchor="ctr" anchorCtr="0">
            <a:noAutofit/>
          </a:bodyPr>
          <a:lstStyle/>
          <a:p>
            <a:pPr lvl="0">
              <a:spcBef>
                <a:spcPts val="0"/>
              </a:spcBef>
              <a:buNone/>
            </a:pPr>
            <a:r>
              <a:rPr lang="en-US"/>
              <a:t>Test Plan</a:t>
            </a:r>
          </a:p>
        </p:txBody>
      </p:sp>
      <p:pic>
        <p:nvPicPr>
          <p:cNvPr id="165" name="Shape 165"/>
          <p:cNvPicPr preferRelativeResize="0"/>
          <p:nvPr/>
        </p:nvPicPr>
        <p:blipFill>
          <a:blip r:embed="rId3">
            <a:alphaModFix/>
          </a:blip>
          <a:stretch>
            <a:fillRect/>
          </a:stretch>
        </p:blipFill>
        <p:spPr>
          <a:xfrm>
            <a:off x="4959825" y="1188174"/>
            <a:ext cx="4720999" cy="51144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0" y="0"/>
            <a:ext cx="9905998" cy="1002134"/>
          </a:xfrm>
          <a:prstGeom prst="rect">
            <a:avLst/>
          </a:prstGeom>
          <a:noFill/>
          <a:ln>
            <a:noFill/>
          </a:ln>
        </p:spPr>
        <p:txBody>
          <a:bodyPr lIns="297525" tIns="33050" rIns="165275" bIns="33050" anchor="ctr" anchorCtr="0">
            <a:noAutofit/>
          </a:bodyPr>
          <a:lstStyle/>
          <a:p>
            <a:pPr marL="0" marR="0" lvl="0" indent="0" algn="l" rtl="0">
              <a:lnSpc>
                <a:spcPct val="85000"/>
              </a:lnSpc>
              <a:spcBef>
                <a:spcPts val="0"/>
              </a:spcBef>
              <a:buClr>
                <a:schemeClr val="dk1"/>
              </a:buClr>
              <a:buSzPct val="25000"/>
              <a:buFont typeface="Arial"/>
              <a:buNone/>
            </a:pPr>
            <a:r>
              <a:rPr lang="en-US" sz="3200" b="0" i="0" u="none" strike="noStrike" cap="none">
                <a:solidFill>
                  <a:schemeClr val="dk1"/>
                </a:solidFill>
                <a:latin typeface="Arial"/>
                <a:ea typeface="Arial"/>
                <a:cs typeface="Arial"/>
                <a:sym typeface="Arial"/>
              </a:rPr>
              <a:t>Brief</a:t>
            </a:r>
          </a:p>
        </p:txBody>
      </p:sp>
      <p:sp>
        <p:nvSpPr>
          <p:cNvPr id="97" name="Shape 97"/>
          <p:cNvSpPr txBox="1">
            <a:spLocks noGrp="1"/>
          </p:cNvSpPr>
          <p:nvPr>
            <p:ph type="body" idx="1"/>
          </p:nvPr>
        </p:nvSpPr>
        <p:spPr>
          <a:xfrm>
            <a:off x="235842" y="1449421"/>
            <a:ext cx="9582607" cy="4610911"/>
          </a:xfrm>
          <a:prstGeom prst="rect">
            <a:avLst/>
          </a:prstGeom>
          <a:noFill/>
          <a:ln>
            <a:noFill/>
          </a:ln>
        </p:spPr>
        <p:txBody>
          <a:bodyPr lIns="108000" tIns="72000" rIns="72000" bIns="72000" anchor="t" anchorCtr="0">
            <a:noAutofit/>
          </a:bodyPr>
          <a:lstStyle/>
          <a:p>
            <a:pPr marL="166189" marR="0" lvl="0" indent="-166189" algn="l" rtl="0">
              <a:lnSpc>
                <a:spcPct val="90000"/>
              </a:lnSpc>
              <a:spcBef>
                <a:spcPts val="0"/>
              </a:spcBef>
              <a:spcAft>
                <a:spcPts val="0"/>
              </a:spcAft>
              <a:buClr>
                <a:schemeClr val="accent5"/>
              </a:buClr>
              <a:buSzPct val="95454"/>
              <a:buFont typeface="Noto Sans Symbols"/>
              <a:buChar char="▪"/>
            </a:pPr>
            <a:r>
              <a:rPr lang="en-US" sz="1050" b="1" i="0" u="sng" strike="noStrike" cap="none">
                <a:solidFill>
                  <a:srgbClr val="484848"/>
                </a:solidFill>
                <a:latin typeface="Arial"/>
                <a:ea typeface="Arial"/>
                <a:cs typeface="Arial"/>
                <a:sym typeface="Arial"/>
              </a:rPr>
              <a:t>Introduction</a:t>
            </a:r>
          </a:p>
          <a:p>
            <a:pPr marL="166189" marR="0" lvl="0" indent="-166189" algn="l" rtl="0">
              <a:lnSpc>
                <a:spcPct val="90000"/>
              </a:lnSpc>
              <a:spcBef>
                <a:spcPts val="600"/>
              </a:spcBef>
              <a:spcAft>
                <a:spcPts val="0"/>
              </a:spcAft>
              <a:buClr>
                <a:schemeClr val="accent5"/>
              </a:buClr>
              <a:buSzPct val="95454"/>
              <a:buFont typeface="Noto Sans Symbols"/>
              <a:buChar char="▪"/>
            </a:pPr>
            <a:r>
              <a:rPr lang="en-US" sz="1050" b="0" i="0" u="none" strike="noStrike" cap="none">
                <a:solidFill>
                  <a:srgbClr val="484848"/>
                </a:solidFill>
                <a:latin typeface="Arial"/>
                <a:ea typeface="Arial"/>
                <a:cs typeface="Arial"/>
                <a:sym typeface="Arial"/>
              </a:rPr>
              <a:t>First Choice recruitment, a company that advertises recruits and trains apprentices for employers is looking to re-design its existing website due to merger with First choice Digital Marketing.</a:t>
            </a:r>
          </a:p>
          <a:p>
            <a:pPr marL="166189" marR="0" lvl="0" indent="-166189" algn="l" rtl="0">
              <a:lnSpc>
                <a:spcPct val="90000"/>
              </a:lnSpc>
              <a:spcBef>
                <a:spcPts val="600"/>
              </a:spcBef>
              <a:spcAft>
                <a:spcPts val="0"/>
              </a:spcAft>
              <a:buClr>
                <a:schemeClr val="accent5"/>
              </a:buClr>
              <a:buSzPct val="95454"/>
              <a:buFont typeface="Noto Sans Symbols"/>
              <a:buChar char="▪"/>
            </a:pPr>
            <a:r>
              <a:rPr lang="en-US" sz="1050" b="0" i="0" u="none" strike="noStrike" cap="none">
                <a:solidFill>
                  <a:srgbClr val="484848"/>
                </a:solidFill>
                <a:latin typeface="Arial"/>
                <a:ea typeface="Arial"/>
                <a:cs typeface="Arial"/>
                <a:sym typeface="Arial"/>
              </a:rPr>
              <a:t>Now the company offers a wider range of apprenticeships to industry, Ranging from; IT, Software Development, Digital Marketing, and Creative Media.</a:t>
            </a:r>
          </a:p>
          <a:p>
            <a:pPr marL="166189" marR="0" lvl="0" indent="-166189" algn="l" rtl="0">
              <a:lnSpc>
                <a:spcPct val="90000"/>
              </a:lnSpc>
              <a:spcBef>
                <a:spcPts val="600"/>
              </a:spcBef>
              <a:spcAft>
                <a:spcPts val="0"/>
              </a:spcAft>
              <a:buClr>
                <a:schemeClr val="accent5"/>
              </a:buClr>
              <a:buSzPct val="95454"/>
              <a:buFont typeface="Noto Sans Symbols"/>
              <a:buChar char="▪"/>
            </a:pPr>
            <a:r>
              <a:rPr lang="en-US" sz="1050" b="1" i="0" u="sng" strike="noStrike" cap="none">
                <a:solidFill>
                  <a:srgbClr val="484848"/>
                </a:solidFill>
                <a:latin typeface="Arial"/>
                <a:ea typeface="Arial"/>
                <a:cs typeface="Arial"/>
                <a:sym typeface="Arial"/>
              </a:rPr>
              <a:t>Aims</a:t>
            </a:r>
          </a:p>
          <a:p>
            <a:pPr marL="166189" marR="0" lvl="0" indent="-166189" algn="l" rtl="0">
              <a:lnSpc>
                <a:spcPct val="90000"/>
              </a:lnSpc>
              <a:spcBef>
                <a:spcPts val="600"/>
              </a:spcBef>
              <a:spcAft>
                <a:spcPts val="0"/>
              </a:spcAft>
              <a:buClr>
                <a:schemeClr val="accent5"/>
              </a:buClr>
              <a:buSzPct val="95454"/>
              <a:buFont typeface="Noto Sans Symbols"/>
              <a:buChar char="▪"/>
            </a:pPr>
            <a:r>
              <a:rPr lang="en-US" sz="1050" b="0" i="0" u="none" strike="noStrike" cap="none">
                <a:solidFill>
                  <a:srgbClr val="484848"/>
                </a:solidFill>
                <a:latin typeface="Arial"/>
                <a:ea typeface="Arial"/>
                <a:cs typeface="Arial"/>
                <a:sym typeface="Arial"/>
              </a:rPr>
              <a:t>The aim of the new website is to effectively present the company as a vibrant and forward-looking company that stands out from the competition, and offers high quality training to all apprentices.</a:t>
            </a:r>
          </a:p>
          <a:p>
            <a:pPr marL="166189" marR="0" lvl="0" indent="-166189" algn="l" rtl="0">
              <a:lnSpc>
                <a:spcPct val="90000"/>
              </a:lnSpc>
              <a:spcBef>
                <a:spcPts val="600"/>
              </a:spcBef>
              <a:spcAft>
                <a:spcPts val="0"/>
              </a:spcAft>
              <a:buClr>
                <a:schemeClr val="accent5"/>
              </a:buClr>
              <a:buSzPct val="95454"/>
              <a:buFont typeface="Noto Sans Symbols"/>
              <a:buChar char="▪"/>
            </a:pPr>
            <a:r>
              <a:rPr lang="en-US" sz="1050" b="0" i="0" u="none" strike="noStrike" cap="none">
                <a:solidFill>
                  <a:srgbClr val="484848"/>
                </a:solidFill>
                <a:latin typeface="Arial"/>
                <a:ea typeface="Arial"/>
                <a:cs typeface="Arial"/>
                <a:sym typeface="Arial"/>
              </a:rPr>
              <a:t>The website should good looking, easy to navigate, uncluttered and a consistent theme.</a:t>
            </a:r>
          </a:p>
          <a:p>
            <a:pPr marL="166189" marR="0" lvl="0" indent="-166189" algn="l" rtl="0">
              <a:lnSpc>
                <a:spcPct val="90000"/>
              </a:lnSpc>
              <a:spcBef>
                <a:spcPts val="600"/>
              </a:spcBef>
              <a:spcAft>
                <a:spcPts val="0"/>
              </a:spcAft>
              <a:buClr>
                <a:schemeClr val="accent5"/>
              </a:buClr>
              <a:buSzPct val="95454"/>
              <a:buFont typeface="Noto Sans Symbols"/>
              <a:buChar char="▪"/>
            </a:pPr>
            <a:r>
              <a:rPr lang="en-US" sz="1050" b="1" i="0" u="sng" strike="noStrike" cap="none">
                <a:solidFill>
                  <a:srgbClr val="484848"/>
                </a:solidFill>
                <a:latin typeface="Arial"/>
                <a:ea typeface="Arial"/>
                <a:cs typeface="Arial"/>
                <a:sym typeface="Arial"/>
              </a:rPr>
              <a:t>Requirements</a:t>
            </a:r>
          </a:p>
          <a:p>
            <a:pPr marL="166189" marR="0" lvl="0" indent="-166189" algn="l" rtl="0">
              <a:lnSpc>
                <a:spcPct val="90000"/>
              </a:lnSpc>
              <a:spcBef>
                <a:spcPts val="600"/>
              </a:spcBef>
              <a:spcAft>
                <a:spcPts val="0"/>
              </a:spcAft>
              <a:buClr>
                <a:schemeClr val="accent5"/>
              </a:buClr>
              <a:buSzPct val="95454"/>
              <a:buFont typeface="Noto Sans Symbols"/>
              <a:buChar char="▪"/>
            </a:pPr>
            <a:r>
              <a:rPr lang="en-US" sz="1050" b="0" i="0" u="none" strike="noStrike" cap="none">
                <a:solidFill>
                  <a:srgbClr val="484848"/>
                </a:solidFill>
                <a:latin typeface="Arial"/>
                <a:ea typeface="Arial"/>
                <a:cs typeface="Arial"/>
                <a:sym typeface="Arial"/>
              </a:rPr>
              <a:t>The requirements are:</a:t>
            </a:r>
          </a:p>
          <a:p>
            <a:pPr marL="166189" marR="0" lvl="0" indent="-166189" algn="l" rtl="0">
              <a:lnSpc>
                <a:spcPct val="90000"/>
              </a:lnSpc>
              <a:spcBef>
                <a:spcPts val="600"/>
              </a:spcBef>
              <a:spcAft>
                <a:spcPts val="0"/>
              </a:spcAft>
              <a:buClr>
                <a:schemeClr val="accent5"/>
              </a:buClr>
              <a:buSzPct val="95454"/>
              <a:buFont typeface="Noto Sans Symbols"/>
              <a:buChar char="▪"/>
            </a:pPr>
            <a:r>
              <a:rPr lang="en-US" sz="1050" b="0" i="0" u="none" strike="noStrike" cap="none">
                <a:solidFill>
                  <a:srgbClr val="484848"/>
                </a:solidFill>
                <a:latin typeface="Arial"/>
                <a:ea typeface="Arial"/>
                <a:cs typeface="Arial"/>
                <a:sym typeface="Arial"/>
              </a:rPr>
              <a:t>The website must have:</a:t>
            </a:r>
          </a:p>
          <a:p>
            <a:pPr marL="166189" marR="0" lvl="0" indent="-166189" algn="l" rtl="0">
              <a:lnSpc>
                <a:spcPct val="90000"/>
              </a:lnSpc>
              <a:spcBef>
                <a:spcPts val="600"/>
              </a:spcBef>
              <a:spcAft>
                <a:spcPts val="0"/>
              </a:spcAft>
              <a:buClr>
                <a:schemeClr val="accent5"/>
              </a:buClr>
              <a:buSzPct val="95454"/>
              <a:buFont typeface="Noto Sans Symbols"/>
              <a:buChar char="▪"/>
            </a:pPr>
            <a:r>
              <a:rPr lang="en-US" sz="1050" b="0" i="0" u="none" strike="noStrike" cap="none">
                <a:solidFill>
                  <a:srgbClr val="484848"/>
                </a:solidFill>
                <a:latin typeface="Arial"/>
                <a:ea typeface="Arial"/>
                <a:cs typeface="Arial"/>
                <a:sym typeface="Arial"/>
              </a:rPr>
              <a:t>The home page must have some animation, showing, apprenticeships on offer.</a:t>
            </a:r>
          </a:p>
          <a:p>
            <a:pPr marL="166189" marR="0" lvl="0" indent="-166189" algn="l" rtl="0">
              <a:lnSpc>
                <a:spcPct val="90000"/>
              </a:lnSpc>
              <a:spcBef>
                <a:spcPts val="600"/>
              </a:spcBef>
              <a:spcAft>
                <a:spcPts val="0"/>
              </a:spcAft>
              <a:buClr>
                <a:schemeClr val="accent5"/>
              </a:buClr>
              <a:buSzPct val="95454"/>
              <a:buFont typeface="Noto Sans Symbols"/>
              <a:buChar char="▪"/>
            </a:pPr>
            <a:r>
              <a:rPr lang="en-US" sz="1050" b="0" i="0" u="none" strike="noStrike" cap="none">
                <a:solidFill>
                  <a:srgbClr val="484848"/>
                </a:solidFill>
                <a:latin typeface="Arial"/>
                <a:ea typeface="Arial"/>
                <a:cs typeface="Arial"/>
                <a:sym typeface="Arial"/>
              </a:rPr>
              <a:t>A page dedicated to each subject; IT, Networking, Software Development, Creative Media and Digital Marketing</a:t>
            </a:r>
          </a:p>
          <a:p>
            <a:pPr marL="166189" marR="0" lvl="0" indent="-166189" algn="l" rtl="0">
              <a:lnSpc>
                <a:spcPct val="90000"/>
              </a:lnSpc>
              <a:spcBef>
                <a:spcPts val="600"/>
              </a:spcBef>
              <a:spcAft>
                <a:spcPts val="0"/>
              </a:spcAft>
              <a:buClr>
                <a:schemeClr val="accent5"/>
              </a:buClr>
              <a:buSzPct val="95454"/>
              <a:buFont typeface="Noto Sans Symbols"/>
              <a:buChar char="▪"/>
            </a:pPr>
            <a:r>
              <a:rPr lang="en-US" sz="1050" b="0" i="0" u="none" strike="noStrike" cap="none">
                <a:solidFill>
                  <a:srgbClr val="484848"/>
                </a:solidFill>
                <a:latin typeface="Arial"/>
                <a:ea typeface="Arial"/>
                <a:cs typeface="Arial"/>
                <a:sym typeface="Arial"/>
              </a:rPr>
              <a:t>A map showing the company location.</a:t>
            </a:r>
          </a:p>
          <a:p>
            <a:pPr marL="166189" marR="0" lvl="0" indent="-166189" algn="l" rtl="0">
              <a:lnSpc>
                <a:spcPct val="90000"/>
              </a:lnSpc>
              <a:spcBef>
                <a:spcPts val="600"/>
              </a:spcBef>
              <a:spcAft>
                <a:spcPts val="0"/>
              </a:spcAft>
              <a:buClr>
                <a:schemeClr val="accent5"/>
              </a:buClr>
              <a:buSzPct val="95454"/>
              <a:buFont typeface="Noto Sans Symbols"/>
              <a:buChar char="▪"/>
            </a:pPr>
            <a:r>
              <a:rPr lang="en-US" sz="1050" b="0" i="0" u="none" strike="noStrike" cap="none">
                <a:solidFill>
                  <a:srgbClr val="484848"/>
                </a:solidFill>
                <a:latin typeface="Arial"/>
                <a:ea typeface="Arial"/>
                <a:cs typeface="Arial"/>
                <a:sym typeface="Arial"/>
              </a:rPr>
              <a:t>A contact us form.</a:t>
            </a:r>
          </a:p>
          <a:p>
            <a:pPr marL="166189" marR="0" lvl="0" indent="-166189" algn="l" rtl="0">
              <a:lnSpc>
                <a:spcPct val="90000"/>
              </a:lnSpc>
              <a:spcBef>
                <a:spcPts val="600"/>
              </a:spcBef>
              <a:spcAft>
                <a:spcPts val="0"/>
              </a:spcAft>
              <a:buClr>
                <a:schemeClr val="accent5"/>
              </a:buClr>
              <a:buSzPct val="95454"/>
              <a:buFont typeface="Noto Sans Symbols"/>
              <a:buChar char="▪"/>
            </a:pPr>
            <a:r>
              <a:rPr lang="en-US" sz="1050" b="0" i="0" u="none" strike="noStrike" cap="none">
                <a:solidFill>
                  <a:srgbClr val="484848"/>
                </a:solidFill>
                <a:latin typeface="Arial"/>
                <a:ea typeface="Arial"/>
                <a:cs typeface="Arial"/>
                <a:sym typeface="Arial"/>
              </a:rPr>
              <a:t>A page dedicated to awards or achievements.</a:t>
            </a:r>
          </a:p>
          <a:p>
            <a:pPr marL="166189" marR="0" lvl="0" indent="-166189" algn="l" rtl="0">
              <a:lnSpc>
                <a:spcPct val="90000"/>
              </a:lnSpc>
              <a:spcBef>
                <a:spcPts val="600"/>
              </a:spcBef>
              <a:spcAft>
                <a:spcPts val="0"/>
              </a:spcAft>
              <a:buClr>
                <a:schemeClr val="accent5"/>
              </a:buClr>
              <a:buSzPct val="95454"/>
              <a:buFont typeface="Noto Sans Symbols"/>
              <a:buChar char="▪"/>
            </a:pPr>
            <a:r>
              <a:rPr lang="en-US" sz="1050" b="0" i="0" u="none" strike="noStrike" cap="none">
                <a:solidFill>
                  <a:srgbClr val="484848"/>
                </a:solidFill>
                <a:latin typeface="Arial"/>
                <a:ea typeface="Arial"/>
                <a:cs typeface="Arial"/>
                <a:sym typeface="Arial"/>
              </a:rPr>
              <a:t>Consistent theme</a:t>
            </a:r>
          </a:p>
          <a:p>
            <a:pPr marL="166189" marR="0" lvl="0" indent="-166189" algn="l" rtl="0">
              <a:lnSpc>
                <a:spcPct val="90000"/>
              </a:lnSpc>
              <a:spcBef>
                <a:spcPts val="600"/>
              </a:spcBef>
              <a:spcAft>
                <a:spcPts val="0"/>
              </a:spcAft>
              <a:buClr>
                <a:schemeClr val="accent5"/>
              </a:buClr>
              <a:buSzPct val="95454"/>
              <a:buFont typeface="Noto Sans Symbols"/>
              <a:buChar char="▪"/>
            </a:pPr>
            <a:r>
              <a:rPr lang="en-US" sz="1050" b="0" i="0" u="none" strike="noStrike" cap="none">
                <a:solidFill>
                  <a:srgbClr val="484848"/>
                </a:solidFill>
                <a:latin typeface="Arial"/>
                <a:ea typeface="Arial"/>
                <a:cs typeface="Arial"/>
                <a:sym typeface="Arial"/>
              </a:rPr>
              <a:t>The website must be responsive.</a:t>
            </a:r>
          </a:p>
          <a:p>
            <a:pPr marL="166189" marR="0" lvl="0" indent="-166189" algn="l" rtl="0">
              <a:lnSpc>
                <a:spcPct val="90000"/>
              </a:lnSpc>
              <a:spcBef>
                <a:spcPts val="600"/>
              </a:spcBef>
              <a:spcAft>
                <a:spcPts val="0"/>
              </a:spcAft>
              <a:buClr>
                <a:schemeClr val="accent5"/>
              </a:buClr>
              <a:buSzPct val="95454"/>
              <a:buFont typeface="Noto Sans Symbols"/>
              <a:buChar char="▪"/>
            </a:pPr>
            <a:r>
              <a:rPr lang="en-US" sz="1050" b="0" i="0" u="none" strike="noStrike" cap="none">
                <a:solidFill>
                  <a:srgbClr val="484848"/>
                </a:solidFill>
                <a:latin typeface="Arial"/>
                <a:ea typeface="Arial"/>
                <a:cs typeface="Arial"/>
                <a:sym typeface="Arial"/>
              </a:rPr>
              <a:t>The website must be tested, to show its bug free and works as intended.</a:t>
            </a:r>
          </a:p>
          <a:p>
            <a:pPr marL="166189" marR="0" lvl="0" indent="-166189" algn="l" rtl="0">
              <a:lnSpc>
                <a:spcPct val="90000"/>
              </a:lnSpc>
              <a:spcBef>
                <a:spcPts val="600"/>
              </a:spcBef>
              <a:spcAft>
                <a:spcPts val="0"/>
              </a:spcAft>
              <a:buClr>
                <a:schemeClr val="accent5"/>
              </a:buClr>
              <a:buSzPct val="95454"/>
              <a:buFont typeface="Noto Sans Symbols"/>
              <a:buChar char="▪"/>
            </a:pPr>
            <a:r>
              <a:rPr lang="en-US" sz="1050" b="0" i="0" u="none" strike="noStrike" cap="none">
                <a:solidFill>
                  <a:srgbClr val="484848"/>
                </a:solidFill>
                <a:latin typeface="Arial"/>
                <a:ea typeface="Arial"/>
                <a:cs typeface="Arial"/>
                <a:sym typeface="Arial"/>
              </a:rPr>
              <a:t>The contact us form must have data validated using JavaScript before being posted to server.</a:t>
            </a:r>
          </a:p>
          <a:p>
            <a:pPr marL="166189" marR="0" lvl="0" indent="-166189" algn="l" rtl="0">
              <a:lnSpc>
                <a:spcPct val="90000"/>
              </a:lnSpc>
              <a:spcBef>
                <a:spcPts val="600"/>
              </a:spcBef>
              <a:spcAft>
                <a:spcPts val="0"/>
              </a:spcAft>
              <a:buClr>
                <a:schemeClr val="accent5"/>
              </a:buClr>
              <a:buSzPct val="95454"/>
              <a:buFont typeface="Noto Sans Symbols"/>
              <a:buChar char="▪"/>
            </a:pPr>
            <a:r>
              <a:rPr lang="en-US" sz="1050" b="0" i="0" u="none" strike="noStrike" cap="none">
                <a:solidFill>
                  <a:srgbClr val="484848"/>
                </a:solidFill>
                <a:latin typeface="Arial"/>
                <a:ea typeface="Arial"/>
                <a:cs typeface="Arial"/>
                <a:sym typeface="Arial"/>
              </a:rPr>
              <a:t>You will need to prepare all images, buttons, banners, animations yourselves.</a:t>
            </a:r>
          </a:p>
          <a:p>
            <a:pPr marL="0" marR="0" lvl="0" indent="0" algn="l" rtl="0">
              <a:lnSpc>
                <a:spcPct val="90000"/>
              </a:lnSpc>
              <a:spcBef>
                <a:spcPts val="600"/>
              </a:spcBef>
              <a:spcAft>
                <a:spcPts val="0"/>
              </a:spcAft>
              <a:buClr>
                <a:schemeClr val="accent5"/>
              </a:buClr>
              <a:buSzPct val="25000"/>
              <a:buFont typeface="Noto Sans Symbols"/>
              <a:buNone/>
            </a:pPr>
            <a:r>
              <a:rPr lang="en-US" sz="900" b="0" i="0" u="none" strike="noStrike" cap="none">
                <a:solidFill>
                  <a:srgbClr val="484848"/>
                </a:solidFill>
                <a:latin typeface="Arial"/>
                <a:ea typeface="Arial"/>
                <a:cs typeface="Arial"/>
                <a:sym typeface="Arial"/>
              </a:rPr>
              <a:t/>
            </a:r>
            <a:br>
              <a:rPr lang="en-US" sz="900" b="0" i="0" u="none" strike="noStrike" cap="none">
                <a:solidFill>
                  <a:srgbClr val="484848"/>
                </a:solidFill>
                <a:latin typeface="Arial"/>
                <a:ea typeface="Arial"/>
                <a:cs typeface="Arial"/>
                <a:sym typeface="Arial"/>
              </a:rPr>
            </a:br>
            <a:r>
              <a:rPr lang="en-US" sz="900" b="0" i="0" u="none" strike="noStrike" cap="none">
                <a:solidFill>
                  <a:srgbClr val="484848"/>
                </a:solidFill>
                <a:latin typeface="Arial"/>
                <a:ea typeface="Arial"/>
                <a:cs typeface="Arial"/>
                <a:sym typeface="Arial"/>
              </a:rPr>
              <a:t/>
            </a:r>
            <a:br>
              <a:rPr lang="en-US" sz="900" b="0" i="0" u="none" strike="noStrike" cap="none">
                <a:solidFill>
                  <a:srgbClr val="484848"/>
                </a:solidFill>
                <a:latin typeface="Arial"/>
                <a:ea typeface="Arial"/>
                <a:cs typeface="Arial"/>
                <a:sym typeface="Arial"/>
              </a:rPr>
            </a:br>
            <a:r>
              <a:rPr lang="en-US" sz="900" b="0" i="0" u="none" strike="noStrike" cap="none">
                <a:solidFill>
                  <a:srgbClr val="484848"/>
                </a:solidFill>
                <a:latin typeface="Arial"/>
                <a:ea typeface="Arial"/>
                <a:cs typeface="Arial"/>
                <a:sym typeface="Arial"/>
              </a:rPr>
              <a:t/>
            </a:r>
            <a:br>
              <a:rPr lang="en-US" sz="900" b="0" i="0" u="none" strike="noStrike" cap="none">
                <a:solidFill>
                  <a:srgbClr val="484848"/>
                </a:solidFill>
                <a:latin typeface="Arial"/>
                <a:ea typeface="Arial"/>
                <a:cs typeface="Arial"/>
                <a:sym typeface="Arial"/>
              </a:rPr>
            </a:br>
            <a:endParaRPr lang="en-US" sz="900" b="0" i="0" u="none" strike="noStrike" cap="none">
              <a:solidFill>
                <a:srgbClr val="484848"/>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201201" y="76350"/>
            <a:ext cx="3124200" cy="2248200"/>
          </a:xfrm>
          <a:prstGeom prst="rect">
            <a:avLst/>
          </a:prstGeom>
          <a:noFill/>
          <a:ln>
            <a:noFill/>
          </a:ln>
        </p:spPr>
        <p:txBody>
          <a:bodyPr lIns="180000" tIns="33050" rIns="36000" bIns="33050" anchor="ctr" anchorCtr="0">
            <a:noAutofit/>
          </a:bodyPr>
          <a:lstStyle/>
          <a:p>
            <a:pPr marL="0" marR="0" lvl="0" indent="0" algn="l" rtl="0">
              <a:lnSpc>
                <a:spcPct val="85000"/>
              </a:lnSpc>
              <a:spcBef>
                <a:spcPts val="0"/>
              </a:spcBef>
              <a:buClr>
                <a:srgbClr val="C1EFFE"/>
              </a:buClr>
              <a:buSzPct val="25000"/>
              <a:buFont typeface="Arial"/>
              <a:buNone/>
            </a:pPr>
            <a:r>
              <a:rPr lang="en-US" sz="4000" b="1" i="0" u="none" strike="noStrike" cap="none">
                <a:solidFill>
                  <a:schemeClr val="lt1"/>
                </a:solidFill>
                <a:latin typeface="Arial"/>
                <a:ea typeface="Arial"/>
                <a:cs typeface="Arial"/>
                <a:sym typeface="Arial"/>
              </a:rPr>
              <a:t>Design Stage</a:t>
            </a:r>
          </a:p>
        </p:txBody>
      </p:sp>
      <p:pic>
        <p:nvPicPr>
          <p:cNvPr id="103" name="Shape 103"/>
          <p:cNvPicPr preferRelativeResize="0"/>
          <p:nvPr/>
        </p:nvPicPr>
        <p:blipFill rotWithShape="1">
          <a:blip r:embed="rId3">
            <a:alphaModFix/>
          </a:blip>
          <a:srcRect t="11064" r="2252" b="5956"/>
          <a:stretch/>
        </p:blipFill>
        <p:spPr>
          <a:xfrm>
            <a:off x="4035775" y="3533725"/>
            <a:ext cx="5596200" cy="3121200"/>
          </a:xfrm>
          <a:prstGeom prst="rect">
            <a:avLst/>
          </a:prstGeom>
          <a:noFill/>
          <a:ln>
            <a:noFill/>
          </a:ln>
        </p:spPr>
      </p:pic>
      <p:sp>
        <p:nvSpPr>
          <p:cNvPr id="104" name="Shape 104"/>
          <p:cNvSpPr txBox="1"/>
          <p:nvPr/>
        </p:nvSpPr>
        <p:spPr>
          <a:xfrm>
            <a:off x="201200" y="2049225"/>
            <a:ext cx="2950200" cy="3420300"/>
          </a:xfrm>
          <a:prstGeom prst="rect">
            <a:avLst/>
          </a:prstGeom>
          <a:noFill/>
          <a:ln>
            <a:noFill/>
          </a:ln>
        </p:spPr>
        <p:txBody>
          <a:bodyPr lIns="91425" tIns="45700" rIns="91425" bIns="45700" anchor="t" anchorCtr="0">
            <a:noAutofit/>
          </a:bodyPr>
          <a:lstStyle/>
          <a:p>
            <a:pPr marL="285750" marR="0" lvl="0" indent="-311150" algn="l" rtl="0">
              <a:spcBef>
                <a:spcPts val="0"/>
              </a:spcBef>
              <a:buClr>
                <a:schemeClr val="lt1"/>
              </a:buClr>
              <a:buSzPct val="100000"/>
              <a:buFont typeface="Arial"/>
              <a:buChar char="•"/>
            </a:pPr>
            <a:r>
              <a:rPr lang="en-US" sz="1800">
                <a:solidFill>
                  <a:schemeClr val="lt1"/>
                </a:solidFill>
                <a:latin typeface="Arial"/>
                <a:ea typeface="Arial"/>
                <a:cs typeface="Arial"/>
                <a:sym typeface="Arial"/>
              </a:rPr>
              <a:t>We took to the whiteboard for a general design layout of the website in its simplest form to see what we need to do on each page.</a:t>
            </a:r>
          </a:p>
          <a:p>
            <a:pPr marL="285750" marR="0" lvl="0" indent="-285750" algn="l" rtl="0">
              <a:spcBef>
                <a:spcPts val="0"/>
              </a:spcBef>
              <a:buClr>
                <a:schemeClr val="dk1"/>
              </a:buClr>
              <a:buFont typeface="Arial"/>
              <a:buNone/>
            </a:pPr>
            <a:endParaRPr sz="1800">
              <a:solidFill>
                <a:schemeClr val="lt1"/>
              </a:solidFill>
              <a:latin typeface="Arial"/>
              <a:ea typeface="Arial"/>
              <a:cs typeface="Arial"/>
              <a:sym typeface="Arial"/>
            </a:endParaRPr>
          </a:p>
          <a:p>
            <a:pPr marL="285750" marR="0" lvl="0" indent="-311150" algn="l" rtl="0">
              <a:spcBef>
                <a:spcPts val="0"/>
              </a:spcBef>
              <a:buClr>
                <a:schemeClr val="lt1"/>
              </a:buClr>
              <a:buSzPct val="100000"/>
              <a:buFont typeface="Arial"/>
              <a:buChar char="•"/>
            </a:pPr>
            <a:r>
              <a:rPr lang="en-US" sz="1800">
                <a:solidFill>
                  <a:schemeClr val="lt1"/>
                </a:solidFill>
                <a:latin typeface="Arial"/>
                <a:ea typeface="Arial"/>
                <a:cs typeface="Arial"/>
                <a:sym typeface="Arial"/>
              </a:rPr>
              <a:t>From this point we can start to fill in other such design aspects such as images, banners, buttons and formatting templates.</a:t>
            </a:r>
          </a:p>
          <a:p>
            <a:pPr marL="285750" marR="0" lvl="0" indent="-285750" algn="l" rtl="0">
              <a:spcBef>
                <a:spcPts val="0"/>
              </a:spcBef>
              <a:buClr>
                <a:schemeClr val="dk1"/>
              </a:buClr>
              <a:buFont typeface="Arial"/>
              <a:buNone/>
            </a:pPr>
            <a:endParaRPr sz="1400">
              <a:solidFill>
                <a:srgbClr val="514A45"/>
              </a:solidFill>
              <a:latin typeface="Arial"/>
              <a:ea typeface="Arial"/>
              <a:cs typeface="Arial"/>
              <a:sym typeface="Arial"/>
            </a:endParaRPr>
          </a:p>
        </p:txBody>
      </p:sp>
      <p:pic>
        <p:nvPicPr>
          <p:cNvPr id="105" name="Shape 105"/>
          <p:cNvPicPr preferRelativeResize="0"/>
          <p:nvPr/>
        </p:nvPicPr>
        <p:blipFill rotWithShape="1">
          <a:blip r:embed="rId4">
            <a:alphaModFix/>
          </a:blip>
          <a:srcRect l="1195" t="32974" r="1575" b="5483"/>
          <a:stretch/>
        </p:blipFill>
        <p:spPr>
          <a:xfrm>
            <a:off x="4074399" y="164125"/>
            <a:ext cx="5596099" cy="3031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Homepage</a:t>
            </a:r>
            <a:endParaRPr lang="en-US" dirty="0"/>
          </a:p>
        </p:txBody>
      </p:sp>
    </p:spTree>
    <p:extLst>
      <p:ext uri="{BB962C8B-B14F-4D97-AF65-F5344CB8AC3E}">
        <p14:creationId xmlns:p14="http://schemas.microsoft.com/office/powerpoint/2010/main" val="85828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 y="0"/>
            <a:ext cx="9906000" cy="1002000"/>
          </a:xfrm>
          <a:prstGeom prst="rect">
            <a:avLst/>
          </a:prstGeom>
        </p:spPr>
        <p:txBody>
          <a:bodyPr lIns="91425" tIns="91425" rIns="91425" bIns="91425" anchor="ctr" anchorCtr="0">
            <a:noAutofit/>
          </a:bodyPr>
          <a:lstStyle/>
          <a:p>
            <a:pPr lvl="0">
              <a:spcBef>
                <a:spcPts val="0"/>
              </a:spcBef>
              <a:buNone/>
            </a:pPr>
            <a:r>
              <a:rPr lang="en-US" dirty="0" smtClean="0"/>
              <a:t>Awards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8273" y="0"/>
            <a:ext cx="9906000" cy="1002000"/>
          </a:xfrm>
          <a:prstGeom prst="rect">
            <a:avLst/>
          </a:prstGeom>
        </p:spPr>
        <p:txBody>
          <a:bodyPr lIns="91425" tIns="91425" rIns="91425" bIns="91425" anchor="ctr" anchorCtr="0">
            <a:noAutofit/>
          </a:bodyPr>
          <a:lstStyle/>
          <a:p>
            <a:pPr lvl="0">
              <a:spcBef>
                <a:spcPts val="0"/>
              </a:spcBef>
              <a:buNone/>
            </a:pPr>
            <a:r>
              <a:rPr lang="en-US" dirty="0" smtClean="0"/>
              <a:t>How to find us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1" y="0"/>
            <a:ext cx="9906000" cy="1002000"/>
          </a:xfrm>
          <a:prstGeom prst="rect">
            <a:avLst/>
          </a:prstGeom>
        </p:spPr>
        <p:txBody>
          <a:bodyPr lIns="91425" tIns="91425" rIns="91425" bIns="91425" anchor="ctr" anchorCtr="0">
            <a:noAutofit/>
          </a:bodyPr>
          <a:lstStyle/>
          <a:p>
            <a:pPr lvl="0">
              <a:spcBef>
                <a:spcPts val="0"/>
              </a:spcBef>
              <a:buNone/>
            </a:pPr>
            <a:r>
              <a:rPr lang="en-US" dirty="0"/>
              <a:t>Contacts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1" y="0"/>
            <a:ext cx="9906000" cy="1002000"/>
          </a:xfrm>
          <a:prstGeom prst="rect">
            <a:avLst/>
          </a:prstGeom>
        </p:spPr>
        <p:txBody>
          <a:bodyPr lIns="91425" tIns="91425" rIns="91425" bIns="91425" anchor="ctr" anchorCtr="0">
            <a:noAutofit/>
          </a:bodyPr>
          <a:lstStyle/>
          <a:p>
            <a:pPr lvl="0">
              <a:spcBef>
                <a:spcPts val="0"/>
              </a:spcBef>
              <a:buNone/>
            </a:pPr>
            <a:r>
              <a:rPr lang="en-US"/>
              <a:t>Apprenticeships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0" y="0"/>
            <a:ext cx="9905998" cy="1002134"/>
          </a:xfrm>
          <a:prstGeom prst="rect">
            <a:avLst/>
          </a:prstGeom>
          <a:noFill/>
          <a:ln>
            <a:noFill/>
          </a:ln>
        </p:spPr>
        <p:txBody>
          <a:bodyPr lIns="297525" tIns="33050" rIns="165275" bIns="33050" anchor="ctr" anchorCtr="0">
            <a:noAutofit/>
          </a:bodyPr>
          <a:lstStyle/>
          <a:p>
            <a:pPr marL="0" marR="0" lvl="0" indent="0" algn="l" rtl="0">
              <a:lnSpc>
                <a:spcPct val="85000"/>
              </a:lnSpc>
              <a:spcBef>
                <a:spcPts val="0"/>
              </a:spcBef>
              <a:buClr>
                <a:schemeClr val="dk1"/>
              </a:buClr>
              <a:buSzPct val="25000"/>
              <a:buFont typeface="Arial"/>
              <a:buNone/>
            </a:pPr>
            <a:r>
              <a:rPr lang="en-US" sz="3200" b="0" i="0" u="none" strike="noStrike" cap="none">
                <a:solidFill>
                  <a:schemeClr val="dk1"/>
                </a:solidFill>
                <a:latin typeface="Arial"/>
                <a:ea typeface="Arial"/>
                <a:cs typeface="Arial"/>
                <a:sym typeface="Arial"/>
              </a:rPr>
              <a:t>Job Roles</a:t>
            </a:r>
          </a:p>
        </p:txBody>
      </p:sp>
      <p:sp>
        <p:nvSpPr>
          <p:cNvPr id="135" name="Shape 135"/>
          <p:cNvSpPr txBox="1"/>
          <p:nvPr/>
        </p:nvSpPr>
        <p:spPr>
          <a:xfrm>
            <a:off x="0" y="1416775"/>
            <a:ext cx="5755500" cy="4914900"/>
          </a:xfrm>
          <a:prstGeom prst="rect">
            <a:avLst/>
          </a:prstGeom>
          <a:noFill/>
          <a:ln>
            <a:noFill/>
          </a:ln>
        </p:spPr>
        <p:txBody>
          <a:bodyPr lIns="91425" tIns="91425" rIns="91425" bIns="91425" anchor="t" anchorCtr="0">
            <a:noAutofit/>
          </a:bodyPr>
          <a:lstStyle/>
          <a:p>
            <a:pPr lvl="0">
              <a:spcBef>
                <a:spcPts val="0"/>
              </a:spcBef>
              <a:buNone/>
            </a:pPr>
            <a:r>
              <a:rPr lang="en-US" sz="2400" b="1" dirty="0"/>
              <a:t>Kieran McBride - lead and developer</a:t>
            </a:r>
          </a:p>
          <a:p>
            <a:pPr lvl="0">
              <a:spcBef>
                <a:spcPts val="0"/>
              </a:spcBef>
              <a:buNone/>
            </a:pPr>
            <a:endParaRPr sz="2400" b="1" dirty="0"/>
          </a:p>
          <a:p>
            <a:pPr lvl="0">
              <a:spcBef>
                <a:spcPts val="0"/>
              </a:spcBef>
              <a:buNone/>
            </a:pPr>
            <a:r>
              <a:rPr lang="en-US" sz="2400" b="1" dirty="0"/>
              <a:t>Kieran Puaar - Web developer </a:t>
            </a:r>
          </a:p>
          <a:p>
            <a:pPr lvl="0">
              <a:spcBef>
                <a:spcPts val="0"/>
              </a:spcBef>
              <a:buNone/>
            </a:pPr>
            <a:endParaRPr sz="2400" b="1" dirty="0"/>
          </a:p>
          <a:p>
            <a:pPr lvl="0">
              <a:spcBef>
                <a:spcPts val="0"/>
              </a:spcBef>
              <a:buNone/>
            </a:pPr>
            <a:r>
              <a:rPr lang="en-US" sz="2400" b="1" dirty="0"/>
              <a:t>Dave Forster - JSP developer</a:t>
            </a:r>
          </a:p>
          <a:p>
            <a:pPr lvl="0">
              <a:spcBef>
                <a:spcPts val="0"/>
              </a:spcBef>
              <a:buNone/>
            </a:pPr>
            <a:endParaRPr sz="2400" b="1" dirty="0"/>
          </a:p>
          <a:p>
            <a:pPr lvl="0">
              <a:spcBef>
                <a:spcPts val="0"/>
              </a:spcBef>
              <a:buNone/>
            </a:pPr>
            <a:r>
              <a:rPr lang="en-US" sz="2400" b="1" dirty="0"/>
              <a:t>Hannah Maiden - Test Analyst</a:t>
            </a:r>
          </a:p>
          <a:p>
            <a:pPr lvl="0">
              <a:spcBef>
                <a:spcPts val="0"/>
              </a:spcBef>
              <a:buNone/>
            </a:pPr>
            <a:endParaRPr sz="2400" b="1" dirty="0"/>
          </a:p>
          <a:p>
            <a:pPr lvl="0">
              <a:spcBef>
                <a:spcPts val="0"/>
              </a:spcBef>
              <a:buNone/>
            </a:pPr>
            <a:r>
              <a:rPr lang="en-US" sz="2400" b="1" dirty="0" err="1"/>
              <a:t>Callum</a:t>
            </a:r>
            <a:r>
              <a:rPr lang="en-US" sz="2400" b="1" dirty="0"/>
              <a:t> Smith - Tester/Web development</a:t>
            </a:r>
          </a:p>
          <a:p>
            <a:pPr lvl="0">
              <a:spcBef>
                <a:spcPts val="0"/>
              </a:spcBef>
              <a:buNone/>
            </a:pPr>
            <a:endParaRPr sz="2400" b="1" dirty="0"/>
          </a:p>
          <a:p>
            <a:pPr lvl="0">
              <a:spcBef>
                <a:spcPts val="0"/>
              </a:spcBef>
              <a:buNone/>
            </a:pPr>
            <a:r>
              <a:rPr lang="en-US" sz="2400" b="1" dirty="0"/>
              <a:t>William </a:t>
            </a:r>
            <a:r>
              <a:rPr lang="en-US" sz="2400" b="1" dirty="0" err="1"/>
              <a:t>Dewfield</a:t>
            </a:r>
            <a:r>
              <a:rPr lang="en-US" sz="2400" b="1" dirty="0"/>
              <a:t> - Tester/ Designer </a:t>
            </a:r>
          </a:p>
          <a:p>
            <a:pPr lvl="0">
              <a:spcBef>
                <a:spcPts val="0"/>
              </a:spcBef>
              <a:buNone/>
            </a:pPr>
            <a:endParaRPr dirty="0"/>
          </a:p>
          <a:p>
            <a:pPr lvl="0">
              <a:spcBef>
                <a:spcPts val="0"/>
              </a:spcBef>
              <a:buNone/>
            </a:pPr>
            <a:endParaRPr dirty="0"/>
          </a:p>
        </p:txBody>
      </p:sp>
      <p:pic>
        <p:nvPicPr>
          <p:cNvPr id="136" name="Shape 136" descr="whoteboard jobs.png"/>
          <p:cNvPicPr preferRelativeResize="0"/>
          <p:nvPr/>
        </p:nvPicPr>
        <p:blipFill rotWithShape="1">
          <a:blip r:embed="rId3">
            <a:alphaModFix/>
          </a:blip>
          <a:srcRect t="9595" r="1273" b="19275"/>
          <a:stretch/>
        </p:blipFill>
        <p:spPr>
          <a:xfrm>
            <a:off x="4560500" y="2227275"/>
            <a:ext cx="5230199" cy="2950999"/>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name="ppt_Template_Capgemini">
  <a:themeElements>
    <a:clrScheme name="Capgemini">
      <a:dk1>
        <a:srgbClr val="00264A"/>
      </a:dk1>
      <a:lt1>
        <a:srgbClr val="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osing slides">
  <a:themeElements>
    <a:clrScheme name="Capgemini Palette">
      <a:dk1>
        <a:srgbClr val="00264A"/>
      </a:dk1>
      <a:lt1>
        <a:srgbClr val="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rgbClr val="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406</Words>
  <Application>Microsoft Macintosh PowerPoint</Application>
  <PresentationFormat>A4 Paper (210x297 mm)</PresentationFormat>
  <Paragraphs>66</Paragraphs>
  <Slides>14</Slides>
  <Notes>13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14</vt:i4>
      </vt:variant>
    </vt:vector>
  </HeadingPairs>
  <TitlesOfParts>
    <vt:vector size="20" baseType="lpstr">
      <vt:lpstr>Arial</vt:lpstr>
      <vt:lpstr>Calibri</vt:lpstr>
      <vt:lpstr>Noto Sans Symbols</vt:lpstr>
      <vt:lpstr>ppt_Template_Capgemini</vt:lpstr>
      <vt:lpstr>Closing slides</vt:lpstr>
      <vt:lpstr>Section break</vt:lpstr>
      <vt:lpstr>PowerPoint Presentation</vt:lpstr>
      <vt:lpstr>Brief</vt:lpstr>
      <vt:lpstr>Design Stage</vt:lpstr>
      <vt:lpstr>Homepage</vt:lpstr>
      <vt:lpstr>Awards</vt:lpstr>
      <vt:lpstr>How to find us</vt:lpstr>
      <vt:lpstr>Contacts</vt:lpstr>
      <vt:lpstr>Apprenticeships</vt:lpstr>
      <vt:lpstr>Job Roles</vt:lpstr>
      <vt:lpstr>LOGO</vt:lpstr>
      <vt:lpstr>Flow chart</vt:lpstr>
      <vt:lpstr>Problems </vt:lpstr>
      <vt:lpstr>Testing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Puaar K Mr (UG - Computer Science)</cp:lastModifiedBy>
  <cp:revision>2</cp:revision>
  <dcterms:modified xsi:type="dcterms:W3CDTF">2017-03-16T13:57:06Z</dcterms:modified>
</cp:coreProperties>
</file>