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61" r:id="rId3"/>
    <p:sldId id="263" r:id="rId4"/>
    <p:sldId id="264" r:id="rId5"/>
    <p:sldId id="265" r:id="rId6"/>
    <p:sldId id="266" r:id="rId7"/>
    <p:sldId id="267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A21D3-1E2D-4C32-A90E-FA41D7370E17}" type="doc">
      <dgm:prSet loTypeId="urn:microsoft.com/office/officeart/2005/8/layout/hList7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id-ID"/>
        </a:p>
      </dgm:t>
    </dgm:pt>
    <dgm:pt modelId="{75F01E71-0544-40A7-8E6B-680A2575383C}">
      <dgm:prSet phldrT="[Text]"/>
      <dgm:spPr/>
      <dgm:t>
        <a:bodyPr/>
        <a:lstStyle/>
        <a:p>
          <a:r>
            <a:rPr lang="en-US" dirty="0"/>
            <a:t>Statistical</a:t>
          </a:r>
          <a:endParaRPr lang="id-ID" dirty="0"/>
        </a:p>
      </dgm:t>
    </dgm:pt>
    <dgm:pt modelId="{98EE02AB-38E6-4876-A414-04EF4DB5AA23}" type="parTrans" cxnId="{4A41FEC8-8F49-451F-A7F2-8592D7CA0C4E}">
      <dgm:prSet/>
      <dgm:spPr/>
      <dgm:t>
        <a:bodyPr/>
        <a:lstStyle/>
        <a:p>
          <a:endParaRPr lang="id-ID"/>
        </a:p>
      </dgm:t>
    </dgm:pt>
    <dgm:pt modelId="{EBB42230-3D30-4F24-9ECC-EE9B8F46B38E}" type="sibTrans" cxnId="{4A41FEC8-8F49-451F-A7F2-8592D7CA0C4E}">
      <dgm:prSet/>
      <dgm:spPr/>
      <dgm:t>
        <a:bodyPr/>
        <a:lstStyle/>
        <a:p>
          <a:endParaRPr lang="id-ID"/>
        </a:p>
      </dgm:t>
    </dgm:pt>
    <dgm:pt modelId="{CAA41DF9-CCFE-4881-BF56-5CC7B323F79C}">
      <dgm:prSet phldrT="[Text]"/>
      <dgm:spPr/>
      <dgm:t>
        <a:bodyPr/>
        <a:lstStyle/>
        <a:p>
          <a:r>
            <a:rPr lang="en-US" dirty="0"/>
            <a:t>Machine Learning</a:t>
          </a:r>
          <a:endParaRPr lang="id-ID" dirty="0"/>
        </a:p>
      </dgm:t>
    </dgm:pt>
    <dgm:pt modelId="{95899D9F-8DF2-4EB7-A308-F7FCFA7D1AC7}" type="parTrans" cxnId="{B0CC4688-C8F7-4F4F-ABC5-7BE3B4FE503E}">
      <dgm:prSet/>
      <dgm:spPr/>
      <dgm:t>
        <a:bodyPr/>
        <a:lstStyle/>
        <a:p>
          <a:endParaRPr lang="id-ID"/>
        </a:p>
      </dgm:t>
    </dgm:pt>
    <dgm:pt modelId="{09B8DDFA-5FD9-4DFF-9CB6-C2548C8293B6}" type="sibTrans" cxnId="{B0CC4688-C8F7-4F4F-ABC5-7BE3B4FE503E}">
      <dgm:prSet/>
      <dgm:spPr/>
      <dgm:t>
        <a:bodyPr/>
        <a:lstStyle/>
        <a:p>
          <a:endParaRPr lang="id-ID"/>
        </a:p>
      </dgm:t>
    </dgm:pt>
    <dgm:pt modelId="{F43382E4-21ED-4D14-8491-A29B1533614A}">
      <dgm:prSet/>
      <dgm:spPr/>
      <dgm:t>
        <a:bodyPr/>
        <a:lstStyle/>
        <a:p>
          <a:r>
            <a:rPr lang="en-US" dirty="0"/>
            <a:t>Combined</a:t>
          </a:r>
          <a:endParaRPr lang="id-ID" dirty="0"/>
        </a:p>
      </dgm:t>
    </dgm:pt>
    <dgm:pt modelId="{2E84F205-3C57-4518-9346-562E455835C4}" type="parTrans" cxnId="{F116BEE9-9AA4-49AD-9098-A9CBAB3171AC}">
      <dgm:prSet/>
      <dgm:spPr/>
      <dgm:t>
        <a:bodyPr/>
        <a:lstStyle/>
        <a:p>
          <a:endParaRPr lang="id-ID"/>
        </a:p>
      </dgm:t>
    </dgm:pt>
    <dgm:pt modelId="{ECA215EB-A912-46B4-B547-7EB3FAA3AACB}" type="sibTrans" cxnId="{F116BEE9-9AA4-49AD-9098-A9CBAB3171AC}">
      <dgm:prSet/>
      <dgm:spPr/>
      <dgm:t>
        <a:bodyPr/>
        <a:lstStyle/>
        <a:p>
          <a:endParaRPr lang="id-ID"/>
        </a:p>
      </dgm:t>
    </dgm:pt>
    <dgm:pt modelId="{5970DB60-75D9-49A5-A5F9-18C04BF40F48}">
      <dgm:prSet/>
      <dgm:spPr/>
      <dgm:t>
        <a:bodyPr/>
        <a:lstStyle/>
        <a:p>
          <a:r>
            <a:rPr lang="en-US" dirty="0"/>
            <a:t>BOXPLOT </a:t>
          </a:r>
          <a:endParaRPr lang="id-ID" dirty="0"/>
        </a:p>
      </dgm:t>
    </dgm:pt>
    <dgm:pt modelId="{FDD32965-F481-4686-86FE-88367BE25138}" type="parTrans" cxnId="{E109443C-3272-4CE6-8A4F-97F035210D70}">
      <dgm:prSet/>
      <dgm:spPr/>
      <dgm:t>
        <a:bodyPr/>
        <a:lstStyle/>
        <a:p>
          <a:endParaRPr lang="id-ID"/>
        </a:p>
      </dgm:t>
    </dgm:pt>
    <dgm:pt modelId="{1A05F3C2-2874-4D76-978D-39912504C1C5}" type="sibTrans" cxnId="{E109443C-3272-4CE6-8A4F-97F035210D70}">
      <dgm:prSet/>
      <dgm:spPr/>
      <dgm:t>
        <a:bodyPr/>
        <a:lstStyle/>
        <a:p>
          <a:endParaRPr lang="id-ID"/>
        </a:p>
      </dgm:t>
    </dgm:pt>
    <dgm:pt modelId="{07CBDB48-7E9E-4705-ACB0-32A9130E22F7}">
      <dgm:prSet/>
      <dgm:spPr/>
      <dgm:t>
        <a:bodyPr/>
        <a:lstStyle/>
        <a:p>
          <a:r>
            <a:rPr lang="en-US" dirty="0"/>
            <a:t>ANOMALIES</a:t>
          </a:r>
          <a:endParaRPr lang="id-ID" dirty="0"/>
        </a:p>
      </dgm:t>
    </dgm:pt>
    <dgm:pt modelId="{98A5F0A2-A3E1-4BAF-9E09-ABFEEF950B0D}" type="parTrans" cxnId="{3076091A-0CAE-4923-85F1-889740DAF4A1}">
      <dgm:prSet/>
      <dgm:spPr/>
      <dgm:t>
        <a:bodyPr/>
        <a:lstStyle/>
        <a:p>
          <a:endParaRPr lang="id-ID"/>
        </a:p>
      </dgm:t>
    </dgm:pt>
    <dgm:pt modelId="{A262EA70-1061-4FB5-A742-5E982C4734C6}" type="sibTrans" cxnId="{3076091A-0CAE-4923-85F1-889740DAF4A1}">
      <dgm:prSet/>
      <dgm:spPr/>
      <dgm:t>
        <a:bodyPr/>
        <a:lstStyle/>
        <a:p>
          <a:endParaRPr lang="id-ID"/>
        </a:p>
      </dgm:t>
    </dgm:pt>
    <dgm:pt modelId="{6EC23171-7DF1-413F-B278-C4293F8A4DF4}">
      <dgm:prSet phldrT="[Text]"/>
      <dgm:spPr/>
      <dgm:t>
        <a:bodyPr/>
        <a:lstStyle/>
        <a:p>
          <a:r>
            <a:rPr lang="en-US" dirty="0"/>
            <a:t>ISOLATION FOREST</a:t>
          </a:r>
          <a:endParaRPr lang="id-ID" dirty="0"/>
        </a:p>
      </dgm:t>
    </dgm:pt>
    <dgm:pt modelId="{E803B8BB-B167-4072-94C1-DCD34C51A491}" type="parTrans" cxnId="{CEDBCFDE-2DB0-4251-B54D-4540A21E9E6C}">
      <dgm:prSet/>
      <dgm:spPr/>
      <dgm:t>
        <a:bodyPr/>
        <a:lstStyle/>
        <a:p>
          <a:endParaRPr lang="id-ID"/>
        </a:p>
      </dgm:t>
    </dgm:pt>
    <dgm:pt modelId="{E8F44F30-D49C-49B6-B85A-F5D0AC930BC1}" type="sibTrans" cxnId="{CEDBCFDE-2DB0-4251-B54D-4540A21E9E6C}">
      <dgm:prSet/>
      <dgm:spPr/>
      <dgm:t>
        <a:bodyPr/>
        <a:lstStyle/>
        <a:p>
          <a:endParaRPr lang="id-ID"/>
        </a:p>
      </dgm:t>
    </dgm:pt>
    <dgm:pt modelId="{179A449F-06F1-4616-902B-30F5532C3508}">
      <dgm:prSet/>
      <dgm:spPr/>
      <dgm:t>
        <a:bodyPr/>
        <a:lstStyle/>
        <a:p>
          <a:r>
            <a:rPr lang="en-US" dirty="0"/>
            <a:t>5% outlier</a:t>
          </a:r>
          <a:endParaRPr lang="id-ID" dirty="0"/>
        </a:p>
      </dgm:t>
    </dgm:pt>
    <dgm:pt modelId="{914F6C69-1F68-4E14-8282-42CDFC827F94}" type="parTrans" cxnId="{CC658C5C-7D58-487F-A657-95A064775DAC}">
      <dgm:prSet/>
      <dgm:spPr/>
      <dgm:t>
        <a:bodyPr/>
        <a:lstStyle/>
        <a:p>
          <a:endParaRPr lang="id-ID"/>
        </a:p>
      </dgm:t>
    </dgm:pt>
    <dgm:pt modelId="{A829B356-C899-49F4-AD27-C34A6F72E1E9}" type="sibTrans" cxnId="{CC658C5C-7D58-487F-A657-95A064775DAC}">
      <dgm:prSet/>
      <dgm:spPr/>
      <dgm:t>
        <a:bodyPr/>
        <a:lstStyle/>
        <a:p>
          <a:endParaRPr lang="id-ID"/>
        </a:p>
      </dgm:t>
    </dgm:pt>
    <dgm:pt modelId="{0E1464C7-E145-464B-8187-F6C55BB001A0}" type="pres">
      <dgm:prSet presAssocID="{6D1A21D3-1E2D-4C32-A90E-FA41D7370E17}" presName="Name0" presStyleCnt="0">
        <dgm:presLayoutVars>
          <dgm:dir/>
          <dgm:resizeHandles val="exact"/>
        </dgm:presLayoutVars>
      </dgm:prSet>
      <dgm:spPr/>
    </dgm:pt>
    <dgm:pt modelId="{D9352370-1026-4E07-B795-CEF4567EE772}" type="pres">
      <dgm:prSet presAssocID="{6D1A21D3-1E2D-4C32-A90E-FA41D7370E17}" presName="fgShape" presStyleLbl="fgShp" presStyleIdx="0" presStyleCnt="1"/>
      <dgm:spPr/>
    </dgm:pt>
    <dgm:pt modelId="{BDF8B773-F073-42C8-9D3D-81A68ACA72E9}" type="pres">
      <dgm:prSet presAssocID="{6D1A21D3-1E2D-4C32-A90E-FA41D7370E17}" presName="linComp" presStyleCnt="0"/>
      <dgm:spPr/>
    </dgm:pt>
    <dgm:pt modelId="{FA9CA010-61E6-40AF-99D6-55C094B235EE}" type="pres">
      <dgm:prSet presAssocID="{75F01E71-0544-40A7-8E6B-680A2575383C}" presName="compNode" presStyleCnt="0"/>
      <dgm:spPr/>
    </dgm:pt>
    <dgm:pt modelId="{D0FA6E99-0935-4702-A48E-2CFBE9B878FD}" type="pres">
      <dgm:prSet presAssocID="{75F01E71-0544-40A7-8E6B-680A2575383C}" presName="bkgdShape" presStyleLbl="node1" presStyleIdx="0" presStyleCnt="3" custScaleX="105641"/>
      <dgm:spPr/>
    </dgm:pt>
    <dgm:pt modelId="{BADDF27E-A223-4C1C-B999-508A4D65A9F5}" type="pres">
      <dgm:prSet presAssocID="{75F01E71-0544-40A7-8E6B-680A2575383C}" presName="nodeTx" presStyleLbl="node1" presStyleIdx="0" presStyleCnt="3">
        <dgm:presLayoutVars>
          <dgm:bulletEnabled val="1"/>
        </dgm:presLayoutVars>
      </dgm:prSet>
      <dgm:spPr/>
    </dgm:pt>
    <dgm:pt modelId="{2CBE1B5A-5D60-49CC-8B72-1124BF8F03AA}" type="pres">
      <dgm:prSet presAssocID="{75F01E71-0544-40A7-8E6B-680A2575383C}" presName="invisiNode" presStyleLbl="node1" presStyleIdx="0" presStyleCnt="3"/>
      <dgm:spPr/>
    </dgm:pt>
    <dgm:pt modelId="{45F72EE6-73FF-4449-86DA-0A64A728B7B7}" type="pres">
      <dgm:prSet presAssocID="{75F01E71-0544-40A7-8E6B-680A2575383C}" presName="imagNod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17000" r="-17000"/>
          </a:stretch>
        </a:blipFill>
      </dgm:spPr>
    </dgm:pt>
    <dgm:pt modelId="{FBFF9FAF-2B7F-4F16-B62E-BBCAF7B50402}" type="pres">
      <dgm:prSet presAssocID="{EBB42230-3D30-4F24-9ECC-EE9B8F46B38E}" presName="sibTrans" presStyleLbl="sibTrans2D1" presStyleIdx="0" presStyleCnt="0"/>
      <dgm:spPr/>
    </dgm:pt>
    <dgm:pt modelId="{C934D72A-FFD2-4CFF-A293-F9F802A419D4}" type="pres">
      <dgm:prSet presAssocID="{F43382E4-21ED-4D14-8491-A29B1533614A}" presName="compNode" presStyleCnt="0"/>
      <dgm:spPr/>
    </dgm:pt>
    <dgm:pt modelId="{58C46A97-5311-4832-8F64-3D1B32CF8EF9}" type="pres">
      <dgm:prSet presAssocID="{F43382E4-21ED-4D14-8491-A29B1533614A}" presName="bkgdShape" presStyleLbl="node1" presStyleIdx="1" presStyleCnt="3" custScaleX="125133"/>
      <dgm:spPr/>
    </dgm:pt>
    <dgm:pt modelId="{21AC9634-38A5-4208-B1BE-D53E5C16D510}" type="pres">
      <dgm:prSet presAssocID="{F43382E4-21ED-4D14-8491-A29B1533614A}" presName="nodeTx" presStyleLbl="node1" presStyleIdx="1" presStyleCnt="3">
        <dgm:presLayoutVars>
          <dgm:bulletEnabled val="1"/>
        </dgm:presLayoutVars>
      </dgm:prSet>
      <dgm:spPr/>
    </dgm:pt>
    <dgm:pt modelId="{FA06C19A-90B9-452B-959A-4315C1C2B872}" type="pres">
      <dgm:prSet presAssocID="{F43382E4-21ED-4D14-8491-A29B1533614A}" presName="invisiNode" presStyleLbl="node1" presStyleIdx="1" presStyleCnt="3"/>
      <dgm:spPr/>
    </dgm:pt>
    <dgm:pt modelId="{C7E2EE03-D75C-453D-9FD7-9CCEA90BD025}" type="pres">
      <dgm:prSet presAssocID="{F43382E4-21ED-4D14-8491-A29B1533614A}" presName="imagNode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10000" b="-10000"/>
          </a:stretch>
        </a:blipFill>
      </dgm:spPr>
    </dgm:pt>
    <dgm:pt modelId="{94462D3C-885E-4833-B5F0-0689F70ED328}" type="pres">
      <dgm:prSet presAssocID="{ECA215EB-A912-46B4-B547-7EB3FAA3AACB}" presName="sibTrans" presStyleLbl="sibTrans2D1" presStyleIdx="0" presStyleCnt="0"/>
      <dgm:spPr/>
    </dgm:pt>
    <dgm:pt modelId="{86747440-9136-42C2-AD67-B5321BFD5989}" type="pres">
      <dgm:prSet presAssocID="{CAA41DF9-CCFE-4881-BF56-5CC7B323F79C}" presName="compNode" presStyleCnt="0"/>
      <dgm:spPr/>
    </dgm:pt>
    <dgm:pt modelId="{F34CED06-FDF7-49D4-BD56-C0EB0BA0F5E7}" type="pres">
      <dgm:prSet presAssocID="{CAA41DF9-CCFE-4881-BF56-5CC7B323F79C}" presName="bkgdShape" presStyleLbl="node1" presStyleIdx="2" presStyleCnt="3" custLinFactNeighborX="-235"/>
      <dgm:spPr/>
    </dgm:pt>
    <dgm:pt modelId="{C65E6E01-A445-4332-834B-DC2D5A86AF86}" type="pres">
      <dgm:prSet presAssocID="{CAA41DF9-CCFE-4881-BF56-5CC7B323F79C}" presName="nodeTx" presStyleLbl="node1" presStyleIdx="2" presStyleCnt="3">
        <dgm:presLayoutVars>
          <dgm:bulletEnabled val="1"/>
        </dgm:presLayoutVars>
      </dgm:prSet>
      <dgm:spPr/>
    </dgm:pt>
    <dgm:pt modelId="{754C7F46-9864-4CCA-BD49-E68EA69C4B10}" type="pres">
      <dgm:prSet presAssocID="{CAA41DF9-CCFE-4881-BF56-5CC7B323F79C}" presName="invisiNode" presStyleLbl="node1" presStyleIdx="2" presStyleCnt="3"/>
      <dgm:spPr/>
    </dgm:pt>
    <dgm:pt modelId="{0E686ACA-74D4-4A4B-9E1A-55908DB6A35A}" type="pres">
      <dgm:prSet presAssocID="{CAA41DF9-CCFE-4881-BF56-5CC7B323F79C}" presName="imagNode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l="-24000" r="-24000"/>
          </a:stretch>
        </a:blipFill>
      </dgm:spPr>
    </dgm:pt>
  </dgm:ptLst>
  <dgm:cxnLst>
    <dgm:cxn modelId="{E7054710-42C9-4397-A721-180A64B6BE65}" type="presOf" srcId="{6EC23171-7DF1-413F-B278-C4293F8A4DF4}" destId="{C65E6E01-A445-4332-834B-DC2D5A86AF86}" srcOrd="1" destOrd="1" presId="urn:microsoft.com/office/officeart/2005/8/layout/hList7"/>
    <dgm:cxn modelId="{3076091A-0CAE-4923-85F1-889740DAF4A1}" srcId="{F43382E4-21ED-4D14-8491-A29B1533614A}" destId="{07CBDB48-7E9E-4705-ACB0-32A9130E22F7}" srcOrd="0" destOrd="0" parTransId="{98A5F0A2-A3E1-4BAF-9E09-ABFEEF950B0D}" sibTransId="{A262EA70-1061-4FB5-A742-5E982C4734C6}"/>
    <dgm:cxn modelId="{B2B76A3B-592E-4ECE-B090-405A7FC136E5}" type="presOf" srcId="{6EC23171-7DF1-413F-B278-C4293F8A4DF4}" destId="{F34CED06-FDF7-49D4-BD56-C0EB0BA0F5E7}" srcOrd="0" destOrd="1" presId="urn:microsoft.com/office/officeart/2005/8/layout/hList7"/>
    <dgm:cxn modelId="{E109443C-3272-4CE6-8A4F-97F035210D70}" srcId="{75F01E71-0544-40A7-8E6B-680A2575383C}" destId="{5970DB60-75D9-49A5-A5F9-18C04BF40F48}" srcOrd="0" destOrd="0" parTransId="{FDD32965-F481-4686-86FE-88367BE25138}" sibTransId="{1A05F3C2-2874-4D76-978D-39912504C1C5}"/>
    <dgm:cxn modelId="{38D6733C-FC17-4139-A9A1-E40736FE183B}" type="presOf" srcId="{179A449F-06F1-4616-902B-30F5532C3508}" destId="{BADDF27E-A223-4C1C-B999-508A4D65A9F5}" srcOrd="1" destOrd="2" presId="urn:microsoft.com/office/officeart/2005/8/layout/hList7"/>
    <dgm:cxn modelId="{938CD93F-98E7-43C4-ACD0-20C6F50A9BAE}" type="presOf" srcId="{CAA41DF9-CCFE-4881-BF56-5CC7B323F79C}" destId="{F34CED06-FDF7-49D4-BD56-C0EB0BA0F5E7}" srcOrd="0" destOrd="0" presId="urn:microsoft.com/office/officeart/2005/8/layout/hList7"/>
    <dgm:cxn modelId="{CC658C5C-7D58-487F-A657-95A064775DAC}" srcId="{75F01E71-0544-40A7-8E6B-680A2575383C}" destId="{179A449F-06F1-4616-902B-30F5532C3508}" srcOrd="1" destOrd="0" parTransId="{914F6C69-1F68-4E14-8282-42CDFC827F94}" sibTransId="{A829B356-C899-49F4-AD27-C34A6F72E1E9}"/>
    <dgm:cxn modelId="{A85A7D63-9493-4D41-BD9E-ABDE371531FF}" type="presOf" srcId="{F43382E4-21ED-4D14-8491-A29B1533614A}" destId="{58C46A97-5311-4832-8F64-3D1B32CF8EF9}" srcOrd="0" destOrd="0" presId="urn:microsoft.com/office/officeart/2005/8/layout/hList7"/>
    <dgm:cxn modelId="{3B22A663-66B9-4A2F-AF47-23A8BCDCB9D9}" type="presOf" srcId="{07CBDB48-7E9E-4705-ACB0-32A9130E22F7}" destId="{58C46A97-5311-4832-8F64-3D1B32CF8EF9}" srcOrd="0" destOrd="1" presId="urn:microsoft.com/office/officeart/2005/8/layout/hList7"/>
    <dgm:cxn modelId="{377BE763-CB0B-4FAE-A048-F58E93A69FDB}" type="presOf" srcId="{75F01E71-0544-40A7-8E6B-680A2575383C}" destId="{BADDF27E-A223-4C1C-B999-508A4D65A9F5}" srcOrd="1" destOrd="0" presId="urn:microsoft.com/office/officeart/2005/8/layout/hList7"/>
    <dgm:cxn modelId="{0FEFEB4D-B541-4B62-9CD7-3398B76F7880}" type="presOf" srcId="{75F01E71-0544-40A7-8E6B-680A2575383C}" destId="{D0FA6E99-0935-4702-A48E-2CFBE9B878FD}" srcOrd="0" destOrd="0" presId="urn:microsoft.com/office/officeart/2005/8/layout/hList7"/>
    <dgm:cxn modelId="{8837B883-FEB4-4093-A826-7F2DFA229DA4}" type="presOf" srcId="{EBB42230-3D30-4F24-9ECC-EE9B8F46B38E}" destId="{FBFF9FAF-2B7F-4F16-B62E-BBCAF7B50402}" srcOrd="0" destOrd="0" presId="urn:microsoft.com/office/officeart/2005/8/layout/hList7"/>
    <dgm:cxn modelId="{B0CC4688-C8F7-4F4F-ABC5-7BE3B4FE503E}" srcId="{6D1A21D3-1E2D-4C32-A90E-FA41D7370E17}" destId="{CAA41DF9-CCFE-4881-BF56-5CC7B323F79C}" srcOrd="2" destOrd="0" parTransId="{95899D9F-8DF2-4EB7-A308-F7FCFA7D1AC7}" sibTransId="{09B8DDFA-5FD9-4DFF-9CB6-C2548C8293B6}"/>
    <dgm:cxn modelId="{66B98394-DCAF-4872-B00B-85BEF5E38735}" type="presOf" srcId="{6D1A21D3-1E2D-4C32-A90E-FA41D7370E17}" destId="{0E1464C7-E145-464B-8187-F6C55BB001A0}" srcOrd="0" destOrd="0" presId="urn:microsoft.com/office/officeart/2005/8/layout/hList7"/>
    <dgm:cxn modelId="{3E2080A2-F8FF-4EA4-A153-7C5C2C643A46}" type="presOf" srcId="{5970DB60-75D9-49A5-A5F9-18C04BF40F48}" destId="{BADDF27E-A223-4C1C-B999-508A4D65A9F5}" srcOrd="1" destOrd="1" presId="urn:microsoft.com/office/officeart/2005/8/layout/hList7"/>
    <dgm:cxn modelId="{498E7AAA-2489-4F8C-93C4-28B383574EC2}" type="presOf" srcId="{F43382E4-21ED-4D14-8491-A29B1533614A}" destId="{21AC9634-38A5-4208-B1BE-D53E5C16D510}" srcOrd="1" destOrd="0" presId="urn:microsoft.com/office/officeart/2005/8/layout/hList7"/>
    <dgm:cxn modelId="{B129FEB9-21C6-4910-B1B5-6A941945A20B}" type="presOf" srcId="{179A449F-06F1-4616-902B-30F5532C3508}" destId="{D0FA6E99-0935-4702-A48E-2CFBE9B878FD}" srcOrd="0" destOrd="2" presId="urn:microsoft.com/office/officeart/2005/8/layout/hList7"/>
    <dgm:cxn modelId="{61247FC6-D22B-4032-96D8-9C9A74F74137}" type="presOf" srcId="{CAA41DF9-CCFE-4881-BF56-5CC7B323F79C}" destId="{C65E6E01-A445-4332-834B-DC2D5A86AF86}" srcOrd="1" destOrd="0" presId="urn:microsoft.com/office/officeart/2005/8/layout/hList7"/>
    <dgm:cxn modelId="{4A41FEC8-8F49-451F-A7F2-8592D7CA0C4E}" srcId="{6D1A21D3-1E2D-4C32-A90E-FA41D7370E17}" destId="{75F01E71-0544-40A7-8E6B-680A2575383C}" srcOrd="0" destOrd="0" parTransId="{98EE02AB-38E6-4876-A414-04EF4DB5AA23}" sibTransId="{EBB42230-3D30-4F24-9ECC-EE9B8F46B38E}"/>
    <dgm:cxn modelId="{CEDBCFDE-2DB0-4251-B54D-4540A21E9E6C}" srcId="{CAA41DF9-CCFE-4881-BF56-5CC7B323F79C}" destId="{6EC23171-7DF1-413F-B278-C4293F8A4DF4}" srcOrd="0" destOrd="0" parTransId="{E803B8BB-B167-4072-94C1-DCD34C51A491}" sibTransId="{E8F44F30-D49C-49B6-B85A-F5D0AC930BC1}"/>
    <dgm:cxn modelId="{D51ACCDF-67A1-4D0B-B5B2-E65D49BE5393}" type="presOf" srcId="{07CBDB48-7E9E-4705-ACB0-32A9130E22F7}" destId="{21AC9634-38A5-4208-B1BE-D53E5C16D510}" srcOrd="1" destOrd="1" presId="urn:microsoft.com/office/officeart/2005/8/layout/hList7"/>
    <dgm:cxn modelId="{F116BEE9-9AA4-49AD-9098-A9CBAB3171AC}" srcId="{6D1A21D3-1E2D-4C32-A90E-FA41D7370E17}" destId="{F43382E4-21ED-4D14-8491-A29B1533614A}" srcOrd="1" destOrd="0" parTransId="{2E84F205-3C57-4518-9346-562E455835C4}" sibTransId="{ECA215EB-A912-46B4-B547-7EB3FAA3AACB}"/>
    <dgm:cxn modelId="{F5B91CF3-D94F-45AC-BE1D-849DACD9078E}" type="presOf" srcId="{5970DB60-75D9-49A5-A5F9-18C04BF40F48}" destId="{D0FA6E99-0935-4702-A48E-2CFBE9B878FD}" srcOrd="0" destOrd="1" presId="urn:microsoft.com/office/officeart/2005/8/layout/hList7"/>
    <dgm:cxn modelId="{3668C5FC-2DCD-4EF4-A322-A9470854C798}" type="presOf" srcId="{ECA215EB-A912-46B4-B547-7EB3FAA3AACB}" destId="{94462D3C-885E-4833-B5F0-0689F70ED328}" srcOrd="0" destOrd="0" presId="urn:microsoft.com/office/officeart/2005/8/layout/hList7"/>
    <dgm:cxn modelId="{08ED8829-956C-4A05-8FCF-FADADC996CBD}" type="presParOf" srcId="{0E1464C7-E145-464B-8187-F6C55BB001A0}" destId="{D9352370-1026-4E07-B795-CEF4567EE772}" srcOrd="0" destOrd="0" presId="urn:microsoft.com/office/officeart/2005/8/layout/hList7"/>
    <dgm:cxn modelId="{949A2673-6D9C-4DC9-A24E-4C18DD395531}" type="presParOf" srcId="{0E1464C7-E145-464B-8187-F6C55BB001A0}" destId="{BDF8B773-F073-42C8-9D3D-81A68ACA72E9}" srcOrd="1" destOrd="0" presId="urn:microsoft.com/office/officeart/2005/8/layout/hList7"/>
    <dgm:cxn modelId="{03C7B21B-0450-4DAB-9A08-01EF7FA06B40}" type="presParOf" srcId="{BDF8B773-F073-42C8-9D3D-81A68ACA72E9}" destId="{FA9CA010-61E6-40AF-99D6-55C094B235EE}" srcOrd="0" destOrd="0" presId="urn:microsoft.com/office/officeart/2005/8/layout/hList7"/>
    <dgm:cxn modelId="{A4709EB4-29E5-4AD0-9E74-31CAC0FFBE22}" type="presParOf" srcId="{FA9CA010-61E6-40AF-99D6-55C094B235EE}" destId="{D0FA6E99-0935-4702-A48E-2CFBE9B878FD}" srcOrd="0" destOrd="0" presId="urn:microsoft.com/office/officeart/2005/8/layout/hList7"/>
    <dgm:cxn modelId="{8A7AC6D6-297B-4679-85E4-723DFE6CC72A}" type="presParOf" srcId="{FA9CA010-61E6-40AF-99D6-55C094B235EE}" destId="{BADDF27E-A223-4C1C-B999-508A4D65A9F5}" srcOrd="1" destOrd="0" presId="urn:microsoft.com/office/officeart/2005/8/layout/hList7"/>
    <dgm:cxn modelId="{C751F9C2-727F-4EC7-A4EB-7EAAE619EE7F}" type="presParOf" srcId="{FA9CA010-61E6-40AF-99D6-55C094B235EE}" destId="{2CBE1B5A-5D60-49CC-8B72-1124BF8F03AA}" srcOrd="2" destOrd="0" presId="urn:microsoft.com/office/officeart/2005/8/layout/hList7"/>
    <dgm:cxn modelId="{BE092513-C33D-40DD-9D5E-D8415D4C1C3E}" type="presParOf" srcId="{FA9CA010-61E6-40AF-99D6-55C094B235EE}" destId="{45F72EE6-73FF-4449-86DA-0A64A728B7B7}" srcOrd="3" destOrd="0" presId="urn:microsoft.com/office/officeart/2005/8/layout/hList7"/>
    <dgm:cxn modelId="{15986539-06D0-46F8-ADF9-B267D749B200}" type="presParOf" srcId="{BDF8B773-F073-42C8-9D3D-81A68ACA72E9}" destId="{FBFF9FAF-2B7F-4F16-B62E-BBCAF7B50402}" srcOrd="1" destOrd="0" presId="urn:microsoft.com/office/officeart/2005/8/layout/hList7"/>
    <dgm:cxn modelId="{5076D033-BA7D-465B-8437-17DE70CAFC9C}" type="presParOf" srcId="{BDF8B773-F073-42C8-9D3D-81A68ACA72E9}" destId="{C934D72A-FFD2-4CFF-A293-F9F802A419D4}" srcOrd="2" destOrd="0" presId="urn:microsoft.com/office/officeart/2005/8/layout/hList7"/>
    <dgm:cxn modelId="{2345DA02-E5B7-4704-98F8-8AD6B8BFDA8D}" type="presParOf" srcId="{C934D72A-FFD2-4CFF-A293-F9F802A419D4}" destId="{58C46A97-5311-4832-8F64-3D1B32CF8EF9}" srcOrd="0" destOrd="0" presId="urn:microsoft.com/office/officeart/2005/8/layout/hList7"/>
    <dgm:cxn modelId="{CF05584B-CE59-46D8-82AC-1717825F695D}" type="presParOf" srcId="{C934D72A-FFD2-4CFF-A293-F9F802A419D4}" destId="{21AC9634-38A5-4208-B1BE-D53E5C16D510}" srcOrd="1" destOrd="0" presId="urn:microsoft.com/office/officeart/2005/8/layout/hList7"/>
    <dgm:cxn modelId="{0082060B-5CED-446A-9F8E-0FE51E0C14C2}" type="presParOf" srcId="{C934D72A-FFD2-4CFF-A293-F9F802A419D4}" destId="{FA06C19A-90B9-452B-959A-4315C1C2B872}" srcOrd="2" destOrd="0" presId="urn:microsoft.com/office/officeart/2005/8/layout/hList7"/>
    <dgm:cxn modelId="{8028FE39-E290-48E9-9B3E-63EFCF307B47}" type="presParOf" srcId="{C934D72A-FFD2-4CFF-A293-F9F802A419D4}" destId="{C7E2EE03-D75C-453D-9FD7-9CCEA90BD025}" srcOrd="3" destOrd="0" presId="urn:microsoft.com/office/officeart/2005/8/layout/hList7"/>
    <dgm:cxn modelId="{DD6F5246-C75B-4A9D-9DA1-8B08286D0408}" type="presParOf" srcId="{BDF8B773-F073-42C8-9D3D-81A68ACA72E9}" destId="{94462D3C-885E-4833-B5F0-0689F70ED328}" srcOrd="3" destOrd="0" presId="urn:microsoft.com/office/officeart/2005/8/layout/hList7"/>
    <dgm:cxn modelId="{9C311591-131B-4518-93D5-AFD6A96EFFF1}" type="presParOf" srcId="{BDF8B773-F073-42C8-9D3D-81A68ACA72E9}" destId="{86747440-9136-42C2-AD67-B5321BFD5989}" srcOrd="4" destOrd="0" presId="urn:microsoft.com/office/officeart/2005/8/layout/hList7"/>
    <dgm:cxn modelId="{672F7667-FDBD-45A8-96BE-8257D7DABA90}" type="presParOf" srcId="{86747440-9136-42C2-AD67-B5321BFD5989}" destId="{F34CED06-FDF7-49D4-BD56-C0EB0BA0F5E7}" srcOrd="0" destOrd="0" presId="urn:microsoft.com/office/officeart/2005/8/layout/hList7"/>
    <dgm:cxn modelId="{8DFA8B71-1DEA-430A-AFF5-C8C93639C154}" type="presParOf" srcId="{86747440-9136-42C2-AD67-B5321BFD5989}" destId="{C65E6E01-A445-4332-834B-DC2D5A86AF86}" srcOrd="1" destOrd="0" presId="urn:microsoft.com/office/officeart/2005/8/layout/hList7"/>
    <dgm:cxn modelId="{3355732E-D1BE-4E07-A91F-9B5B6C9D5DB0}" type="presParOf" srcId="{86747440-9136-42C2-AD67-B5321BFD5989}" destId="{754C7F46-9864-4CCA-BD49-E68EA69C4B10}" srcOrd="2" destOrd="0" presId="urn:microsoft.com/office/officeart/2005/8/layout/hList7"/>
    <dgm:cxn modelId="{5C03D4B0-C8A4-4280-BB30-8B7B180D8A8E}" type="presParOf" srcId="{86747440-9136-42C2-AD67-B5321BFD5989}" destId="{0E686ACA-74D4-4A4B-9E1A-55908DB6A35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A6E99-0935-4702-A48E-2CFBE9B878FD}">
      <dsp:nvSpPr>
        <dsp:cNvPr id="0" name=""/>
        <dsp:cNvSpPr/>
      </dsp:nvSpPr>
      <dsp:spPr>
        <a:xfrm>
          <a:off x="848" y="0"/>
          <a:ext cx="2632706" cy="4263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Statistical</a:t>
          </a:r>
          <a:endParaRPr lang="id-ID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BOXPLOT </a:t>
          </a:r>
          <a:endParaRPr lang="id-ID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5% outlier</a:t>
          </a:r>
          <a:endParaRPr lang="id-ID" sz="1900" kern="1200" dirty="0"/>
        </a:p>
      </dsp:txBody>
      <dsp:txXfrm>
        <a:off x="848" y="1705340"/>
        <a:ext cx="2632706" cy="1705340"/>
      </dsp:txXfrm>
    </dsp:sp>
    <dsp:sp modelId="{45F72EE6-73FF-4449-86DA-0A64A728B7B7}">
      <dsp:nvSpPr>
        <dsp:cNvPr id="0" name=""/>
        <dsp:cNvSpPr/>
      </dsp:nvSpPr>
      <dsp:spPr>
        <a:xfrm>
          <a:off x="607354" y="255801"/>
          <a:ext cx="1419695" cy="141969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17000" r="-17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C46A97-5311-4832-8F64-3D1B32CF8EF9}">
      <dsp:nvSpPr>
        <dsp:cNvPr id="0" name=""/>
        <dsp:cNvSpPr/>
      </dsp:nvSpPr>
      <dsp:spPr>
        <a:xfrm>
          <a:off x="2708319" y="0"/>
          <a:ext cx="3118471" cy="4263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Combined</a:t>
          </a:r>
          <a:endParaRPr lang="id-ID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ANOMALIES</a:t>
          </a:r>
          <a:endParaRPr lang="id-ID" sz="1900" kern="1200" dirty="0"/>
        </a:p>
      </dsp:txBody>
      <dsp:txXfrm>
        <a:off x="2708319" y="1705340"/>
        <a:ext cx="3118471" cy="1705340"/>
      </dsp:txXfrm>
    </dsp:sp>
    <dsp:sp modelId="{C7E2EE03-D75C-453D-9FD7-9CCEA90BD025}">
      <dsp:nvSpPr>
        <dsp:cNvPr id="0" name=""/>
        <dsp:cNvSpPr/>
      </dsp:nvSpPr>
      <dsp:spPr>
        <a:xfrm>
          <a:off x="3557707" y="255801"/>
          <a:ext cx="1419695" cy="1419695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t="-10000" b="-10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4CED06-FDF7-49D4-BD56-C0EB0BA0F5E7}">
      <dsp:nvSpPr>
        <dsp:cNvPr id="0" name=""/>
        <dsp:cNvSpPr/>
      </dsp:nvSpPr>
      <dsp:spPr>
        <a:xfrm>
          <a:off x="5895698" y="0"/>
          <a:ext cx="2492125" cy="42633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Machine Learning</a:t>
          </a:r>
          <a:endParaRPr lang="id-ID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ISOLATION FOREST</a:t>
          </a:r>
          <a:endParaRPr lang="id-ID" sz="1900" kern="1200" dirty="0"/>
        </a:p>
      </dsp:txBody>
      <dsp:txXfrm>
        <a:off x="5895698" y="1705340"/>
        <a:ext cx="2492125" cy="1705340"/>
      </dsp:txXfrm>
    </dsp:sp>
    <dsp:sp modelId="{0E686ACA-74D4-4A4B-9E1A-55908DB6A35A}">
      <dsp:nvSpPr>
        <dsp:cNvPr id="0" name=""/>
        <dsp:cNvSpPr/>
      </dsp:nvSpPr>
      <dsp:spPr>
        <a:xfrm>
          <a:off x="6437769" y="255801"/>
          <a:ext cx="1419695" cy="1419695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24000" r="-24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352370-1026-4E07-B795-CEF4567EE772}">
      <dsp:nvSpPr>
        <dsp:cNvPr id="0" name=""/>
        <dsp:cNvSpPr/>
      </dsp:nvSpPr>
      <dsp:spPr>
        <a:xfrm>
          <a:off x="335781" y="3410680"/>
          <a:ext cx="7722966" cy="639502"/>
        </a:xfrm>
        <a:prstGeom prst="leftRightArrow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474-A903-47C0-A185-D5A13D227BC3}" type="datetimeFigureOut">
              <a:rPr lang="id-ID" smtClean="0"/>
              <a:t>28/02/2025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DE6-A55C-4F35-BE3D-6D62D83BB3B5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8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474-A903-47C0-A185-D5A13D227BC3}" type="datetimeFigureOut">
              <a:rPr lang="id-ID" smtClean="0"/>
              <a:t>28/02/2025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DE6-A55C-4F35-BE3D-6D62D83BB3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593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474-A903-47C0-A185-D5A13D227BC3}" type="datetimeFigureOut">
              <a:rPr lang="id-ID" smtClean="0"/>
              <a:t>28/02/2025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DE6-A55C-4F35-BE3D-6D62D83BB3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693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474-A903-47C0-A185-D5A13D227BC3}" type="datetimeFigureOut">
              <a:rPr lang="id-ID" smtClean="0"/>
              <a:t>28/02/2025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DE6-A55C-4F35-BE3D-6D62D83BB3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16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474-A903-47C0-A185-D5A13D227BC3}" type="datetimeFigureOut">
              <a:rPr lang="id-ID" smtClean="0"/>
              <a:t>28/02/2025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DE6-A55C-4F35-BE3D-6D62D83BB3B5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02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474-A903-47C0-A185-D5A13D227BC3}" type="datetimeFigureOut">
              <a:rPr lang="id-ID" smtClean="0"/>
              <a:t>28/02/2025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DE6-A55C-4F35-BE3D-6D62D83BB3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00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474-A903-47C0-A185-D5A13D227BC3}" type="datetimeFigureOut">
              <a:rPr lang="id-ID" smtClean="0"/>
              <a:t>28/02/2025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DE6-A55C-4F35-BE3D-6D62D83BB3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446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474-A903-47C0-A185-D5A13D227BC3}" type="datetimeFigureOut">
              <a:rPr lang="id-ID" smtClean="0"/>
              <a:t>28/02/2025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DE6-A55C-4F35-BE3D-6D62D83BB3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693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474-A903-47C0-A185-D5A13D227BC3}" type="datetimeFigureOut">
              <a:rPr lang="id-ID" smtClean="0"/>
              <a:t>28/02/2025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DE6-A55C-4F35-BE3D-6D62D83BB3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201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ACB474-A903-47C0-A185-D5A13D227BC3}" type="datetimeFigureOut">
              <a:rPr lang="id-ID" smtClean="0"/>
              <a:t>28/02/2025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B17DE6-A55C-4F35-BE3D-6D62D83BB3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286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474-A903-47C0-A185-D5A13D227BC3}" type="datetimeFigureOut">
              <a:rPr lang="id-ID" smtClean="0"/>
              <a:t>28/02/2025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DE6-A55C-4F35-BE3D-6D62D83BB3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3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ACB474-A903-47C0-A185-D5A13D227BC3}" type="datetimeFigureOut">
              <a:rPr lang="id-ID" smtClean="0"/>
              <a:t>28/02/2025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B17DE6-A55C-4F35-BE3D-6D62D83BB3B5}" type="slidenum">
              <a:rPr lang="id-ID" smtClean="0"/>
              <a:t>‹#›</a:t>
            </a:fld>
            <a:endParaRPr lang="id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6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006E88-3FC9-4527-87A8-F2910A46CDBE}"/>
              </a:ext>
            </a:extLst>
          </p:cNvPr>
          <p:cNvSpPr/>
          <p:nvPr/>
        </p:nvSpPr>
        <p:spPr>
          <a:xfrm>
            <a:off x="1152391" y="512009"/>
            <a:ext cx="1012007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BANK  TRANSACTIONS  FRAUD DETECTION</a:t>
            </a:r>
            <a:endParaRPr lang="id-ID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BE0A6-E5CB-48DC-A0EA-FFF7168DF38F}"/>
              </a:ext>
            </a:extLst>
          </p:cNvPr>
          <p:cNvSpPr txBox="1"/>
          <p:nvPr/>
        </p:nvSpPr>
        <p:spPr>
          <a:xfrm>
            <a:off x="1348509" y="2034979"/>
            <a:ext cx="949498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used : </a:t>
            </a:r>
            <a:r>
              <a:rPr lang="en-US" sz="3600" b="1" i="1" dirty="0"/>
              <a:t>bank_transactions_data_2.csv</a:t>
            </a:r>
          </a:p>
          <a:p>
            <a:endParaRPr lang="en-US" sz="3200" b="1" dirty="0"/>
          </a:p>
          <a:p>
            <a:r>
              <a:rPr lang="en-US" sz="3600" b="1" dirty="0"/>
              <a:t>Total number of transactions: 2,512</a:t>
            </a:r>
          </a:p>
          <a:p>
            <a:r>
              <a:rPr lang="en-US" sz="3600" b="1" dirty="0"/>
              <a:t>Number of unique days: 261</a:t>
            </a:r>
          </a:p>
          <a:p>
            <a:r>
              <a:rPr lang="en-US" sz="3600" b="1" dirty="0"/>
              <a:t>  (Year 2023 - from Jan 2, 2023 until Jan 1, 2024)</a:t>
            </a:r>
          </a:p>
          <a:p>
            <a:endParaRPr lang="en-US" sz="3600" b="1" dirty="0"/>
          </a:p>
          <a:p>
            <a:r>
              <a:rPr lang="en-US" sz="3600" b="1" dirty="0"/>
              <a:t>Number of unique customers (</a:t>
            </a:r>
            <a:r>
              <a:rPr lang="en-US" sz="3600" b="1" dirty="0" err="1"/>
              <a:t>AccountID</a:t>
            </a:r>
            <a:r>
              <a:rPr lang="en-US" sz="3600" b="1" dirty="0"/>
              <a:t>): 495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247538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88C729-F0F7-4EDA-ACC8-BD58DF0FFE9E}"/>
              </a:ext>
            </a:extLst>
          </p:cNvPr>
          <p:cNvSpPr/>
          <p:nvPr/>
        </p:nvSpPr>
        <p:spPr>
          <a:xfrm>
            <a:off x="1152391" y="512009"/>
            <a:ext cx="53328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DATA   EXPLANATORY</a:t>
            </a:r>
            <a:endParaRPr lang="id-ID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A6A94-AF3F-46BA-B47D-B79DE0B2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84" y="1791009"/>
            <a:ext cx="7170887" cy="453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9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E0E665-E3EB-47BA-8E31-507712533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45" y="130434"/>
            <a:ext cx="10231743" cy="61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716AA2-FFF0-49CF-8AE8-8D8396EEE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127" y="160551"/>
            <a:ext cx="5857277" cy="5936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3DDA3-712B-428A-8CB2-E7C9E4612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83" y="160551"/>
            <a:ext cx="6194318" cy="60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9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DEC7F5-8A59-486D-90A6-C6684E36E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6" y="0"/>
            <a:ext cx="11286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5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2CCE0-1DC6-4246-941B-D63F06A2CF13}"/>
              </a:ext>
            </a:extLst>
          </p:cNvPr>
          <p:cNvSpPr/>
          <p:nvPr/>
        </p:nvSpPr>
        <p:spPr>
          <a:xfrm>
            <a:off x="1244753" y="567426"/>
            <a:ext cx="908941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METHODS USED for FINDING ANOMALY</a:t>
            </a:r>
            <a:endParaRPr lang="id-ID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7D1ACA-4595-4BC4-95AB-AA5323DE08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8171671"/>
              </p:ext>
            </p:extLst>
          </p:nvPr>
        </p:nvGraphicFramePr>
        <p:xfrm>
          <a:off x="1431638" y="1902694"/>
          <a:ext cx="8394529" cy="4263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1074C27-BBE8-4086-B332-F64A91CE9705}"/>
              </a:ext>
            </a:extLst>
          </p:cNvPr>
          <p:cNvSpPr txBox="1"/>
          <p:nvPr/>
        </p:nvSpPr>
        <p:spPr>
          <a:xfrm>
            <a:off x="10206182" y="2272146"/>
            <a:ext cx="168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</a:t>
            </a:r>
          </a:p>
          <a:p>
            <a:r>
              <a:rPr lang="en-US" dirty="0"/>
              <a:t>0.1 (10%)</a:t>
            </a:r>
          </a:p>
        </p:txBody>
      </p:sp>
    </p:spTree>
    <p:extLst>
      <p:ext uri="{BB962C8B-B14F-4D97-AF65-F5344CB8AC3E}">
        <p14:creationId xmlns:p14="http://schemas.microsoft.com/office/powerpoint/2010/main" val="320774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D0830AD9-D636-4532-857F-FCA39CC95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Number of transactions with anomalies detected by BoxPlot 5% range: 126 Number of transactions with anomalies detected by Isolation Forest: 126</a:t>
            </a:r>
            <a:r>
              <a:rPr kumimoji="0" lang="id-ID" altLang="id-ID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AC8A8-2FFC-4A32-A749-7B183864051D}"/>
              </a:ext>
            </a:extLst>
          </p:cNvPr>
          <p:cNvSpPr txBox="1"/>
          <p:nvPr/>
        </p:nvSpPr>
        <p:spPr>
          <a:xfrm>
            <a:off x="1108364" y="836091"/>
            <a:ext cx="7490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Number of transactions with anomalies detected by BoxPlot 5% range: 126</a:t>
            </a:r>
          </a:p>
          <a:p>
            <a:r>
              <a:rPr lang="id-ID" dirty="0"/>
              <a:t>Number of transactions with anomalies detected by Isolation Forest: 126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7F47E6-44F1-4C73-93E0-8BACE6B88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4" y="1762530"/>
            <a:ext cx="11585215" cy="502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Learning">
            <a:extLst>
              <a:ext uri="{FF2B5EF4-FFF2-40B4-BE49-F238E27FC236}">
                <a16:creationId xmlns:a16="http://schemas.microsoft.com/office/drawing/2014/main" id="{378BCD08-834F-49ED-8635-A35E31CBB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17" y="2020310"/>
            <a:ext cx="6188796" cy="366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9B3966-5E9A-49DA-909B-E8D2E8CB9B68}"/>
              </a:ext>
            </a:extLst>
          </p:cNvPr>
          <p:cNvSpPr/>
          <p:nvPr/>
        </p:nvSpPr>
        <p:spPr>
          <a:xfrm>
            <a:off x="1244753" y="567426"/>
            <a:ext cx="920476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ENSEMBLE LEARNING – Random Forest</a:t>
            </a:r>
            <a:endParaRPr lang="id-ID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1F473-E785-4D81-A36B-223196A1C0E7}"/>
              </a:ext>
            </a:extLst>
          </p:cNvPr>
          <p:cNvSpPr txBox="1"/>
          <p:nvPr/>
        </p:nvSpPr>
        <p:spPr>
          <a:xfrm>
            <a:off x="8056265" y="2616445"/>
            <a:ext cx="29257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Random Forest :</a:t>
            </a:r>
          </a:p>
          <a:p>
            <a:endParaRPr lang="en-US" sz="2400" dirty="0"/>
          </a:p>
          <a:p>
            <a:r>
              <a:rPr lang="en-US" sz="2400" dirty="0"/>
              <a:t>Make lots of different decision trees and combine the results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66536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BAA8E0-49D6-46B5-9135-412631DE8D06}"/>
              </a:ext>
            </a:extLst>
          </p:cNvPr>
          <p:cNvSpPr txBox="1"/>
          <p:nvPr/>
        </p:nvSpPr>
        <p:spPr>
          <a:xfrm>
            <a:off x="838356" y="1965630"/>
            <a:ext cx="680011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Random Forest detection : 132 anomaly transactions</a:t>
            </a:r>
          </a:p>
          <a:p>
            <a:r>
              <a:rPr lang="en-US" sz="2000" dirty="0"/>
              <a:t>From 110 Account ID</a:t>
            </a:r>
          </a:p>
          <a:p>
            <a:endParaRPr lang="en-US" sz="2000" dirty="0"/>
          </a:p>
          <a:p>
            <a:r>
              <a:rPr lang="en-US" sz="2000" dirty="0"/>
              <a:t>125 transaction from only 1 login attempt</a:t>
            </a:r>
          </a:p>
          <a:p>
            <a:endParaRPr lang="en-US" sz="2000" dirty="0"/>
          </a:p>
          <a:p>
            <a:r>
              <a:rPr lang="en-US" sz="2000" dirty="0" err="1"/>
              <a:t>MerchantID</a:t>
            </a:r>
            <a:r>
              <a:rPr lang="en-US" sz="2000" dirty="0"/>
              <a:t> with Most suspected fraud occurrences :</a:t>
            </a:r>
          </a:p>
          <a:p>
            <a:r>
              <a:rPr lang="en-US" sz="2000" b="1" dirty="0"/>
              <a:t>M065</a:t>
            </a:r>
            <a:r>
              <a:rPr lang="en-US" sz="2000" dirty="0"/>
              <a:t> ( 6 times )          and </a:t>
            </a:r>
            <a:r>
              <a:rPr lang="en-US" sz="2000" b="1" dirty="0"/>
              <a:t>MN057</a:t>
            </a:r>
            <a:r>
              <a:rPr lang="en-US" sz="2000" dirty="0"/>
              <a:t> ( 5 times )</a:t>
            </a:r>
          </a:p>
          <a:p>
            <a:endParaRPr lang="en-US" sz="2000" dirty="0"/>
          </a:p>
          <a:p>
            <a:r>
              <a:rPr lang="en-US" sz="2000" dirty="0"/>
              <a:t>Locations with Most suspected fraud occurrences :</a:t>
            </a:r>
          </a:p>
          <a:p>
            <a:r>
              <a:rPr lang="en-US" sz="2000" b="1" dirty="0"/>
              <a:t>Fort Worth </a:t>
            </a:r>
            <a:r>
              <a:rPr lang="en-US" sz="2000" dirty="0"/>
              <a:t>( 8 times , 4 times by ATM )</a:t>
            </a:r>
          </a:p>
          <a:p>
            <a:r>
              <a:rPr lang="en-US" sz="2000" b="1" dirty="0"/>
              <a:t>San Jose </a:t>
            </a:r>
            <a:r>
              <a:rPr lang="en-US" sz="2000" dirty="0"/>
              <a:t>( 7 times, 5 times by branch ) and</a:t>
            </a:r>
          </a:p>
          <a:p>
            <a:r>
              <a:rPr lang="en-US" sz="2000" b="1" dirty="0"/>
              <a:t>Tucson </a:t>
            </a:r>
            <a:r>
              <a:rPr lang="en-US" sz="2000" dirty="0"/>
              <a:t>( 7 times, by ATM and by branch )</a:t>
            </a:r>
          </a:p>
          <a:p>
            <a:endParaRPr lang="id-ID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0BCC7-9D92-4520-9C8E-9A669E08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916" y="2085702"/>
            <a:ext cx="4537211" cy="32529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A93DF2-593B-4509-8D8F-EC80E9AE3E02}"/>
              </a:ext>
            </a:extLst>
          </p:cNvPr>
          <p:cNvSpPr/>
          <p:nvPr/>
        </p:nvSpPr>
        <p:spPr>
          <a:xfrm>
            <a:off x="2999656" y="428882"/>
            <a:ext cx="886973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Random Forest found Suspected Fraud</a:t>
            </a:r>
            <a:endParaRPr lang="id-ID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49BF7-4AD0-4A69-828B-6DB388F88A8A}"/>
              </a:ext>
            </a:extLst>
          </p:cNvPr>
          <p:cNvSpPr txBox="1"/>
          <p:nvPr/>
        </p:nvSpPr>
        <p:spPr>
          <a:xfrm>
            <a:off x="7109854" y="1264994"/>
            <a:ext cx="4759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Random Forest Model Accuracy: 0.96</a:t>
            </a:r>
            <a:r>
              <a:rPr lang="en-US" sz="2000" dirty="0"/>
              <a:t> (96%)</a:t>
            </a:r>
            <a:endParaRPr lang="id-ID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266E93-3AD0-4DAE-B8AF-7F8A547A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7" y="382320"/>
            <a:ext cx="2078181" cy="113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452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1684</TotalTime>
  <Words>232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var(--jp-code-font-family)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Felix</dc:creator>
  <cp:lastModifiedBy>David Felix</cp:lastModifiedBy>
  <cp:revision>15</cp:revision>
  <dcterms:created xsi:type="dcterms:W3CDTF">2025-02-26T01:50:53Z</dcterms:created>
  <dcterms:modified xsi:type="dcterms:W3CDTF">2025-03-01T00:33:26Z</dcterms:modified>
</cp:coreProperties>
</file>