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0" r:id="rId7"/>
    <p:sldId id="265" r:id="rId8"/>
    <p:sldId id="266" r:id="rId9"/>
    <p:sldId id="267" r:id="rId10"/>
    <p:sldId id="268" r:id="rId11"/>
    <p:sldId id="25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734481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 defTabSz="449263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</a:pPr>
            <a:r>
              <a:rPr lang="fr-FR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L’autocomplétion de la recherche de texte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2104256" cy="220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55776" y="548680"/>
            <a:ext cx="540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/>
              <a:t>Module semi-intelligent qui permet à l'utilisateur de voir une liste de propositions s'afficher lors d'une recherche, en fonction de la requête qu’il rédige.</a:t>
            </a:r>
            <a:endParaRPr lang="en-US" i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55776" y="1844824"/>
            <a:ext cx="540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Après </a:t>
            </a:r>
            <a:r>
              <a:rPr lang="fr-FR" dirty="0" smtClean="0"/>
              <a:t>chaque lettre qui est appuyé par l'utilisateur dans la zone de texte vous devez faire une demande au </a:t>
            </a:r>
            <a:r>
              <a:rPr lang="fr-FR" dirty="0" smtClean="0"/>
              <a:t>serveur!  </a:t>
            </a:r>
            <a:endParaRPr lang="en-US" i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560" y="2852936"/>
            <a:ext cx="540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En PHP – POST </a:t>
            </a:r>
            <a:r>
              <a:rPr lang="fr-FR" dirty="0" err="1" smtClean="0"/>
              <a:t>request</a:t>
            </a:r>
            <a:r>
              <a:rPr lang="fr-FR" dirty="0" smtClean="0"/>
              <a:t>:</a:t>
            </a:r>
            <a:endParaRPr lang="en-US" i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9512" y="3284984"/>
            <a:ext cx="882047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1000" dirty="0" smtClean="0"/>
              <a:t>$</a:t>
            </a:r>
            <a:r>
              <a:rPr lang="fr-FR" sz="1000" dirty="0" smtClean="0"/>
              <a:t>url = 'http://157.159.160.210:8080/artemisSearch/ArtemisMoteur';</a:t>
            </a:r>
          </a:p>
          <a:p>
            <a:pPr algn="just"/>
            <a:r>
              <a:rPr lang="fr-FR" sz="1000" dirty="0" smtClean="0"/>
              <a:t>	</a:t>
            </a:r>
          </a:p>
          <a:p>
            <a:pPr algn="just"/>
            <a:r>
              <a:rPr lang="fr-FR" sz="1000" dirty="0" smtClean="0"/>
              <a:t>$</a:t>
            </a:r>
            <a:r>
              <a:rPr lang="fr-FR" sz="1000" dirty="0" smtClean="0"/>
              <a:t>data = </a:t>
            </a:r>
            <a:r>
              <a:rPr lang="fr-FR" sz="1000" dirty="0" err="1" smtClean="0"/>
              <a:t>array</a:t>
            </a:r>
            <a:r>
              <a:rPr lang="fr-FR" sz="1000" dirty="0" smtClean="0"/>
              <a:t>('</a:t>
            </a:r>
            <a:r>
              <a:rPr lang="fr-FR" sz="1000" b="1" dirty="0" smtClean="0"/>
              <a:t>type</a:t>
            </a:r>
            <a:r>
              <a:rPr lang="fr-FR" sz="1000" dirty="0" smtClean="0"/>
              <a:t>' =&gt; '</a:t>
            </a:r>
            <a:r>
              <a:rPr lang="fr-FR" sz="1000" b="1" dirty="0" err="1" smtClean="0"/>
              <a:t>autocomplete</a:t>
            </a:r>
            <a:r>
              <a:rPr lang="fr-FR" sz="1000" dirty="0" smtClean="0"/>
              <a:t>', '</a:t>
            </a:r>
            <a:r>
              <a:rPr lang="fr-FR" sz="1000" b="1" dirty="0" smtClean="0"/>
              <a:t>phrase</a:t>
            </a:r>
            <a:r>
              <a:rPr lang="fr-FR" sz="1000" dirty="0" smtClean="0"/>
              <a:t>' =&gt; </a:t>
            </a:r>
            <a:r>
              <a:rPr lang="fr-FR" sz="1000" b="1" dirty="0" smtClean="0"/>
              <a:t>$</a:t>
            </a:r>
            <a:r>
              <a:rPr lang="fr-FR" sz="1000" b="1" dirty="0" err="1" smtClean="0"/>
              <a:t>query_wordpart</a:t>
            </a:r>
            <a:r>
              <a:rPr lang="fr-FR" sz="1000" dirty="0" smtClean="0"/>
              <a:t>);    // </a:t>
            </a:r>
            <a:r>
              <a:rPr lang="fr-FR" sz="1000" dirty="0" smtClean="0"/>
              <a:t>$</a:t>
            </a:r>
            <a:r>
              <a:rPr lang="fr-FR" sz="1000" dirty="0" err="1" smtClean="0"/>
              <a:t>query_wordpart</a:t>
            </a:r>
            <a:r>
              <a:rPr lang="fr-FR" sz="1000" dirty="0" smtClean="0"/>
              <a:t> </a:t>
            </a:r>
            <a:r>
              <a:rPr lang="fr-FR" sz="1000" dirty="0" smtClean="0"/>
              <a:t>= les lettres introduites par l'utilisateur  (</a:t>
            </a:r>
            <a:r>
              <a:rPr lang="fr-FR" sz="1000" dirty="0" smtClean="0"/>
              <a:t>exemple dans l’image:  «Pa») </a:t>
            </a:r>
            <a:endParaRPr lang="fr-FR" sz="1000" dirty="0" smtClean="0"/>
          </a:p>
          <a:p>
            <a:pPr algn="just"/>
            <a:endParaRPr lang="fr-FR" sz="1000" dirty="0" smtClean="0"/>
          </a:p>
          <a:p>
            <a:pPr algn="just"/>
            <a:r>
              <a:rPr lang="fr-FR" sz="1000" dirty="0" smtClean="0"/>
              <a:t>// </a:t>
            </a:r>
            <a:r>
              <a:rPr lang="fr-FR" sz="1000" dirty="0" smtClean="0"/>
              <a:t>use </a:t>
            </a:r>
            <a:r>
              <a:rPr lang="fr-FR" sz="1000" dirty="0" err="1" smtClean="0"/>
              <a:t>key</a:t>
            </a:r>
            <a:r>
              <a:rPr lang="fr-FR" sz="1000" dirty="0" smtClean="0"/>
              <a:t> 'http' </a:t>
            </a:r>
            <a:r>
              <a:rPr lang="fr-FR" sz="1000" dirty="0" err="1" smtClean="0"/>
              <a:t>even</a:t>
            </a:r>
            <a:r>
              <a:rPr lang="fr-FR" sz="1000" dirty="0" smtClean="0"/>
              <a:t> if </a:t>
            </a:r>
            <a:r>
              <a:rPr lang="fr-FR" sz="1000" dirty="0" err="1" smtClean="0"/>
              <a:t>you</a:t>
            </a:r>
            <a:r>
              <a:rPr lang="fr-FR" sz="1000" dirty="0" smtClean="0"/>
              <a:t> </a:t>
            </a:r>
            <a:r>
              <a:rPr lang="fr-FR" sz="1000" dirty="0" err="1" smtClean="0"/>
              <a:t>send</a:t>
            </a:r>
            <a:r>
              <a:rPr lang="fr-FR" sz="1000" dirty="0" smtClean="0"/>
              <a:t> the </a:t>
            </a:r>
            <a:r>
              <a:rPr lang="fr-FR" sz="1000" dirty="0" err="1" smtClean="0"/>
              <a:t>request</a:t>
            </a:r>
            <a:r>
              <a:rPr lang="fr-FR" sz="1000" dirty="0" smtClean="0"/>
              <a:t> to https://...</a:t>
            </a:r>
          </a:p>
          <a:p>
            <a:pPr algn="just"/>
            <a:r>
              <a:rPr lang="fr-FR" sz="1000" dirty="0" smtClean="0"/>
              <a:t>$</a:t>
            </a:r>
            <a:r>
              <a:rPr lang="fr-FR" sz="1000" dirty="0" smtClean="0"/>
              <a:t>options = </a:t>
            </a:r>
            <a:r>
              <a:rPr lang="fr-FR" sz="1000" dirty="0" err="1" smtClean="0"/>
              <a:t>array</a:t>
            </a:r>
            <a:r>
              <a:rPr lang="fr-FR" sz="1000" dirty="0" smtClean="0"/>
              <a:t>(</a:t>
            </a:r>
          </a:p>
          <a:p>
            <a:pPr algn="just"/>
            <a:r>
              <a:rPr lang="fr-FR" sz="1000" dirty="0" smtClean="0"/>
              <a:t>	'http</a:t>
            </a:r>
            <a:r>
              <a:rPr lang="fr-FR" sz="1000" dirty="0" smtClean="0"/>
              <a:t>' =&gt; </a:t>
            </a:r>
            <a:r>
              <a:rPr lang="fr-FR" sz="1000" dirty="0" err="1" smtClean="0"/>
              <a:t>array</a:t>
            </a:r>
            <a:r>
              <a:rPr lang="fr-FR" sz="1000" dirty="0" smtClean="0"/>
              <a:t>(</a:t>
            </a:r>
          </a:p>
          <a:p>
            <a:pPr algn="just"/>
            <a:r>
              <a:rPr lang="fr-FR" sz="1000" dirty="0" smtClean="0"/>
              <a:t>	</a:t>
            </a:r>
            <a:r>
              <a:rPr lang="fr-FR" sz="1000" dirty="0" smtClean="0"/>
              <a:t>	'header</a:t>
            </a:r>
            <a:r>
              <a:rPr lang="fr-FR" sz="1000" dirty="0" smtClean="0"/>
              <a:t>'  =&gt; "Content-type: application/x-www-</a:t>
            </a:r>
            <a:r>
              <a:rPr lang="fr-FR" sz="1000" dirty="0" err="1" smtClean="0"/>
              <a:t>form</a:t>
            </a:r>
            <a:r>
              <a:rPr lang="fr-FR" sz="1000" dirty="0" smtClean="0"/>
              <a:t>-</a:t>
            </a:r>
            <a:r>
              <a:rPr lang="fr-FR" sz="1000" dirty="0" err="1" smtClean="0"/>
              <a:t>urlencoded</a:t>
            </a:r>
            <a:r>
              <a:rPr lang="fr-FR" sz="1000" dirty="0" smtClean="0"/>
              <a:t>\</a:t>
            </a:r>
            <a:r>
              <a:rPr lang="fr-FR" sz="1000" dirty="0" err="1" smtClean="0"/>
              <a:t>r\n</a:t>
            </a:r>
            <a:r>
              <a:rPr lang="fr-FR" sz="1000" dirty="0" smtClean="0"/>
              <a:t>",</a:t>
            </a:r>
          </a:p>
          <a:p>
            <a:pPr algn="just"/>
            <a:r>
              <a:rPr lang="fr-FR" sz="1000" dirty="0" smtClean="0"/>
              <a:t>		</a:t>
            </a:r>
            <a:r>
              <a:rPr lang="fr-FR" sz="1000" dirty="0" smtClean="0"/>
              <a:t>'</a:t>
            </a:r>
            <a:r>
              <a:rPr lang="fr-FR" sz="1000" dirty="0" err="1" smtClean="0"/>
              <a:t>method</a:t>
            </a:r>
            <a:r>
              <a:rPr lang="fr-FR" sz="1000" dirty="0" smtClean="0"/>
              <a:t>'  =&gt; 'POST',</a:t>
            </a:r>
          </a:p>
          <a:p>
            <a:pPr algn="just"/>
            <a:r>
              <a:rPr lang="fr-FR" sz="1000" dirty="0" smtClean="0"/>
              <a:t>		</a:t>
            </a:r>
            <a:r>
              <a:rPr lang="fr-FR" sz="1000" dirty="0" smtClean="0"/>
              <a:t>'content</a:t>
            </a:r>
            <a:r>
              <a:rPr lang="fr-FR" sz="1000" dirty="0" smtClean="0"/>
              <a:t>' =&gt; </a:t>
            </a:r>
            <a:r>
              <a:rPr lang="fr-FR" sz="1000" dirty="0" err="1" smtClean="0"/>
              <a:t>http_build_query</a:t>
            </a:r>
            <a:r>
              <a:rPr lang="fr-FR" sz="1000" dirty="0" smtClean="0"/>
              <a:t>($data),</a:t>
            </a:r>
          </a:p>
          <a:p>
            <a:pPr algn="just"/>
            <a:r>
              <a:rPr lang="fr-FR" sz="1000" dirty="0" smtClean="0"/>
              <a:t>	</a:t>
            </a:r>
            <a:r>
              <a:rPr lang="fr-FR" sz="1000" dirty="0" smtClean="0"/>
              <a:t>),</a:t>
            </a:r>
            <a:endParaRPr lang="fr-FR" sz="1000" dirty="0" smtClean="0"/>
          </a:p>
          <a:p>
            <a:pPr algn="just"/>
            <a:r>
              <a:rPr lang="fr-FR" sz="1000" dirty="0" smtClean="0"/>
              <a:t>);</a:t>
            </a:r>
            <a:endParaRPr lang="fr-FR" sz="1000" dirty="0" smtClean="0"/>
          </a:p>
          <a:p>
            <a:pPr algn="just"/>
            <a:r>
              <a:rPr lang="fr-FR" sz="1000" dirty="0" smtClean="0"/>
              <a:t>$</a:t>
            </a:r>
            <a:r>
              <a:rPr lang="fr-FR" sz="1000" dirty="0" err="1" smtClean="0"/>
              <a:t>context</a:t>
            </a:r>
            <a:r>
              <a:rPr lang="fr-FR" sz="1000" dirty="0" smtClean="0"/>
              <a:t>  = </a:t>
            </a:r>
            <a:r>
              <a:rPr lang="fr-FR" sz="1000" dirty="0" err="1" smtClean="0"/>
              <a:t>stream_context_create</a:t>
            </a:r>
            <a:r>
              <a:rPr lang="fr-FR" sz="1000" dirty="0" smtClean="0"/>
              <a:t>($options);</a:t>
            </a:r>
          </a:p>
          <a:p>
            <a:pPr algn="just"/>
            <a:endParaRPr lang="fr-FR" sz="1000" dirty="0" smtClean="0"/>
          </a:p>
          <a:p>
            <a:pPr algn="just"/>
            <a:r>
              <a:rPr lang="fr-FR" sz="1000" dirty="0" smtClean="0"/>
              <a:t>$</a:t>
            </a:r>
            <a:r>
              <a:rPr lang="fr-FR" sz="1000" dirty="0" err="1" smtClean="0"/>
              <a:t>res</a:t>
            </a:r>
            <a:r>
              <a:rPr lang="fr-FR" sz="1000" dirty="0" smtClean="0"/>
              <a:t> = </a:t>
            </a:r>
            <a:r>
              <a:rPr lang="fr-FR" sz="1000" dirty="0" err="1" smtClean="0"/>
              <a:t>file_get_contents</a:t>
            </a:r>
            <a:r>
              <a:rPr lang="fr-FR" sz="1000" dirty="0" smtClean="0"/>
              <a:t>($url, false, $</a:t>
            </a:r>
            <a:r>
              <a:rPr lang="fr-FR" sz="1000" dirty="0" err="1" smtClean="0"/>
              <a:t>context</a:t>
            </a:r>
            <a:r>
              <a:rPr lang="fr-FR" sz="1000" dirty="0" smtClean="0"/>
              <a:t>);</a:t>
            </a:r>
          </a:p>
          <a:p>
            <a:pPr algn="just"/>
            <a:r>
              <a:rPr lang="fr-FR" sz="1000" dirty="0" smtClean="0"/>
              <a:t>	</a:t>
            </a:r>
          </a:p>
          <a:p>
            <a:r>
              <a:rPr lang="fr-FR" sz="1000" dirty="0" smtClean="0"/>
              <a:t>	//vous pouvez trouver le contenu de la variable $</a:t>
            </a:r>
            <a:r>
              <a:rPr lang="fr-FR" sz="1000" dirty="0" err="1" smtClean="0"/>
              <a:t>res</a:t>
            </a:r>
            <a:r>
              <a:rPr lang="fr-FR" sz="1000" dirty="0" smtClean="0"/>
              <a:t>   dans le diapositive </a:t>
            </a:r>
            <a:r>
              <a:rPr lang="fr-FR" sz="1000" dirty="0" smtClean="0"/>
              <a:t>suivante</a:t>
            </a:r>
          </a:p>
          <a:p>
            <a:pPr algn="just"/>
            <a:endParaRPr lang="en-US" sz="1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5494387" cy="153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Recherche </a:t>
            </a:r>
            <a:r>
              <a:rPr lang="fr-FR" dirty="0" smtClean="0"/>
              <a:t>avancée</a:t>
            </a:r>
            <a:r>
              <a:rPr lang="fr-FR" i="1" dirty="0" smtClean="0"/>
              <a:t> (</a:t>
            </a:r>
            <a:r>
              <a:rPr lang="fr-FR" dirty="0" smtClean="0"/>
              <a:t>l'utilisateur </a:t>
            </a:r>
            <a:r>
              <a:rPr lang="fr-FR" dirty="0" smtClean="0"/>
              <a:t>clique </a:t>
            </a:r>
            <a:r>
              <a:rPr lang="fr-FR" dirty="0" smtClean="0"/>
              <a:t>sur </a:t>
            </a:r>
            <a:r>
              <a:rPr lang="fr-FR" dirty="0" smtClean="0"/>
              <a:t>un group (</a:t>
            </a:r>
            <a:r>
              <a:rPr lang="fr-FR" dirty="0" err="1" smtClean="0"/>
              <a:t>topic</a:t>
            </a:r>
            <a:r>
              <a:rPr lang="fr-FR" dirty="0" smtClean="0"/>
              <a:t>)</a:t>
            </a:r>
            <a:r>
              <a:rPr lang="fr-FR" i="1" dirty="0" smtClean="0"/>
              <a:t>)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80609" y="908720"/>
            <a:ext cx="896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smtClean="0"/>
              <a:t>que </a:t>
            </a:r>
            <a:r>
              <a:rPr lang="fr-FR" dirty="0" smtClean="0"/>
              <a:t>les suggestion </a:t>
            </a:r>
            <a:r>
              <a:rPr lang="fr-FR" dirty="0" smtClean="0"/>
              <a:t>sont dévoilé au </a:t>
            </a:r>
            <a:r>
              <a:rPr lang="fr-FR" dirty="0" smtClean="0"/>
              <a:t>utilisateur…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74803" y="2420888"/>
            <a:ext cx="216024" cy="270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8829" y="2924944"/>
            <a:ext cx="896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…il peut cocher une ou plusieurs suggestions  et faire une </a:t>
            </a:r>
            <a:r>
              <a:rPr lang="fr-FR" dirty="0" smtClean="0"/>
              <a:t>Recherche </a:t>
            </a:r>
            <a:r>
              <a:rPr lang="fr-FR" dirty="0" smtClean="0"/>
              <a:t>avancée!  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06851" y="2393993"/>
            <a:ext cx="216024" cy="270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67544" y="321297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Vous devez faire une </a:t>
            </a:r>
            <a:r>
              <a:rPr lang="fr-FR" dirty="0" smtClean="0"/>
              <a:t>requête au serveur (pour obtenir les résultats qui contiens le mot clé et </a:t>
            </a:r>
            <a:r>
              <a:rPr lang="fr-FR" dirty="0" smtClean="0"/>
              <a:t>les </a:t>
            </a:r>
            <a:r>
              <a:rPr lang="fr-FR" dirty="0" smtClean="0"/>
              <a:t>suggestions </a:t>
            </a:r>
            <a:r>
              <a:rPr lang="fr-FR" dirty="0" smtClean="0"/>
              <a:t>sélectionné ).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79512" y="3825622"/>
            <a:ext cx="8533456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/>
              <a:t>$url = 'http://157.159.160.210:8080/artemisSearch/ArtemisMoteur';</a:t>
            </a:r>
          </a:p>
          <a:p>
            <a:r>
              <a:rPr lang="fr-FR" sz="1200" dirty="0" smtClean="0"/>
              <a:t>	$data = </a:t>
            </a:r>
            <a:r>
              <a:rPr lang="fr-FR" sz="1200" dirty="0" err="1" smtClean="0"/>
              <a:t>array</a:t>
            </a:r>
            <a:r>
              <a:rPr lang="fr-FR" sz="1200" dirty="0" smtClean="0"/>
              <a:t>('</a:t>
            </a:r>
            <a:r>
              <a:rPr lang="fr-FR" sz="1200" b="1" dirty="0" smtClean="0"/>
              <a:t>type</a:t>
            </a:r>
            <a:r>
              <a:rPr lang="fr-FR" sz="1200" dirty="0" smtClean="0"/>
              <a:t>' =&gt; '</a:t>
            </a:r>
            <a:r>
              <a:rPr lang="fr-FR" sz="1200" b="1" dirty="0" err="1" smtClean="0"/>
              <a:t>query</a:t>
            </a:r>
            <a:r>
              <a:rPr lang="fr-FR" sz="1200" dirty="0" smtClean="0"/>
              <a:t>', '</a:t>
            </a:r>
            <a:r>
              <a:rPr lang="fr-FR" sz="1200" b="1" dirty="0" smtClean="0"/>
              <a:t>phrase</a:t>
            </a:r>
            <a:r>
              <a:rPr lang="fr-FR" sz="1200" dirty="0" smtClean="0"/>
              <a:t>' =&gt; </a:t>
            </a:r>
            <a:r>
              <a:rPr lang="fr-FR" sz="1200" b="1" dirty="0" smtClean="0"/>
              <a:t>$</a:t>
            </a:r>
            <a:r>
              <a:rPr lang="fr-FR" sz="1200" b="1" dirty="0" err="1" smtClean="0"/>
              <a:t>query</a:t>
            </a:r>
            <a:r>
              <a:rPr lang="fr-FR" sz="1200" dirty="0" smtClean="0"/>
              <a:t>);        // </a:t>
            </a:r>
            <a:r>
              <a:rPr lang="fr-FR" sz="1200" b="1" dirty="0" smtClean="0"/>
              <a:t>$</a:t>
            </a:r>
            <a:r>
              <a:rPr lang="fr-FR" sz="1200" b="1" dirty="0" err="1" smtClean="0"/>
              <a:t>query</a:t>
            </a:r>
            <a:r>
              <a:rPr lang="fr-FR" sz="1200" b="1" dirty="0" smtClean="0"/>
              <a:t> =  France|</a:t>
            </a:r>
            <a:r>
              <a:rPr lang="fr-FR" sz="1200" b="1" dirty="0" err="1" smtClean="0"/>
              <a:t>Australie|sous-marins</a:t>
            </a:r>
            <a:r>
              <a:rPr lang="fr-FR" sz="1200" b="1" dirty="0" smtClean="0"/>
              <a:t> </a:t>
            </a:r>
            <a:endParaRPr lang="fr-FR" sz="1200" dirty="0" smtClean="0"/>
          </a:p>
          <a:p>
            <a:r>
              <a:rPr lang="fr-FR" sz="1200" dirty="0" smtClean="0"/>
              <a:t>	</a:t>
            </a:r>
            <a:r>
              <a:rPr lang="fr-FR" sz="1200" dirty="0" smtClean="0"/>
              <a:t>$</a:t>
            </a:r>
            <a:r>
              <a:rPr lang="fr-FR" sz="1200" dirty="0" smtClean="0"/>
              <a:t>options = </a:t>
            </a:r>
            <a:r>
              <a:rPr lang="fr-FR" sz="1200" dirty="0" err="1" smtClean="0"/>
              <a:t>array</a:t>
            </a:r>
            <a:r>
              <a:rPr lang="fr-FR" sz="1200" dirty="0" smtClean="0"/>
              <a:t>(</a:t>
            </a:r>
          </a:p>
          <a:p>
            <a:r>
              <a:rPr lang="fr-FR" sz="1200" dirty="0" smtClean="0"/>
              <a:t>		'http' =&gt; </a:t>
            </a:r>
            <a:r>
              <a:rPr lang="fr-FR" sz="1200" dirty="0" err="1" smtClean="0"/>
              <a:t>array</a:t>
            </a:r>
            <a:r>
              <a:rPr lang="fr-FR" sz="1200" dirty="0" smtClean="0"/>
              <a:t>(</a:t>
            </a:r>
          </a:p>
          <a:p>
            <a:r>
              <a:rPr lang="fr-FR" sz="1200" dirty="0" smtClean="0"/>
              <a:t>			'header'  =&gt; "Content-type: application/x-www-</a:t>
            </a:r>
            <a:r>
              <a:rPr lang="fr-FR" sz="1200" dirty="0" err="1" smtClean="0"/>
              <a:t>form</a:t>
            </a:r>
            <a:r>
              <a:rPr lang="fr-FR" sz="1200" dirty="0" smtClean="0"/>
              <a:t>-</a:t>
            </a:r>
            <a:r>
              <a:rPr lang="fr-FR" sz="1200" dirty="0" err="1" smtClean="0"/>
              <a:t>urlencoded</a:t>
            </a:r>
            <a:r>
              <a:rPr lang="fr-FR" sz="1200" dirty="0" smtClean="0"/>
              <a:t>\</a:t>
            </a:r>
            <a:r>
              <a:rPr lang="fr-FR" sz="1200" dirty="0" err="1" smtClean="0"/>
              <a:t>r\n</a:t>
            </a:r>
            <a:r>
              <a:rPr lang="fr-FR" sz="1200" dirty="0" smtClean="0"/>
              <a:t>",</a:t>
            </a:r>
          </a:p>
          <a:p>
            <a:r>
              <a:rPr lang="fr-FR" sz="1200" dirty="0" smtClean="0"/>
              <a:t>			'</a:t>
            </a:r>
            <a:r>
              <a:rPr lang="fr-FR" sz="1200" dirty="0" err="1" smtClean="0"/>
              <a:t>method</a:t>
            </a:r>
            <a:r>
              <a:rPr lang="fr-FR" sz="1200" dirty="0" smtClean="0"/>
              <a:t>'  =&gt; 'POST',</a:t>
            </a:r>
          </a:p>
          <a:p>
            <a:r>
              <a:rPr lang="fr-FR" sz="1200" dirty="0" smtClean="0"/>
              <a:t>			'content' =&gt; </a:t>
            </a:r>
            <a:r>
              <a:rPr lang="fr-FR" sz="1200" dirty="0" err="1" smtClean="0"/>
              <a:t>http_build_query</a:t>
            </a:r>
            <a:r>
              <a:rPr lang="fr-FR" sz="1200" dirty="0" smtClean="0"/>
              <a:t>($data),</a:t>
            </a:r>
          </a:p>
          <a:p>
            <a:r>
              <a:rPr lang="fr-FR" sz="1200" dirty="0" smtClean="0"/>
              <a:t>		),</a:t>
            </a:r>
          </a:p>
          <a:p>
            <a:r>
              <a:rPr lang="fr-FR" sz="1200" dirty="0" smtClean="0"/>
              <a:t>	);</a:t>
            </a:r>
          </a:p>
          <a:p>
            <a:r>
              <a:rPr lang="fr-FR" sz="1200" dirty="0" smtClean="0"/>
              <a:t>	$</a:t>
            </a:r>
            <a:r>
              <a:rPr lang="fr-FR" sz="1200" dirty="0" err="1" smtClean="0"/>
              <a:t>context</a:t>
            </a:r>
            <a:r>
              <a:rPr lang="fr-FR" sz="1200" dirty="0" smtClean="0"/>
              <a:t>  = </a:t>
            </a:r>
            <a:r>
              <a:rPr lang="fr-FR" sz="1200" dirty="0" err="1" smtClean="0"/>
              <a:t>stream_context_create</a:t>
            </a:r>
            <a:r>
              <a:rPr lang="fr-FR" sz="1200" dirty="0" smtClean="0"/>
              <a:t>($options);</a:t>
            </a:r>
          </a:p>
          <a:p>
            <a:r>
              <a:rPr lang="fr-FR" sz="1200" dirty="0" smtClean="0"/>
              <a:t>	$</a:t>
            </a:r>
            <a:r>
              <a:rPr lang="fr-FR" sz="1200" dirty="0" err="1" smtClean="0"/>
              <a:t>res</a:t>
            </a:r>
            <a:r>
              <a:rPr lang="fr-FR" sz="1200" dirty="0" smtClean="0"/>
              <a:t> = </a:t>
            </a:r>
            <a:r>
              <a:rPr lang="fr-FR" sz="1200" dirty="0" err="1" smtClean="0"/>
              <a:t>file_get_contents</a:t>
            </a:r>
            <a:r>
              <a:rPr lang="fr-FR" sz="1200" dirty="0" smtClean="0"/>
              <a:t>($url, false, $</a:t>
            </a:r>
            <a:r>
              <a:rPr lang="fr-FR" sz="1200" dirty="0" err="1" smtClean="0"/>
              <a:t>context</a:t>
            </a:r>
            <a:r>
              <a:rPr lang="fr-FR" sz="1200" dirty="0" smtClean="0"/>
              <a:t>);</a:t>
            </a:r>
            <a:endParaRPr lang="fr-FR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5496" y="5976175"/>
            <a:ext cx="889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Il </a:t>
            </a:r>
            <a:r>
              <a:rPr lang="fr-FR" dirty="0" smtClean="0"/>
              <a:t>est le même principe que pour </a:t>
            </a:r>
            <a:r>
              <a:rPr lang="fr-FR" dirty="0" smtClean="0"/>
              <a:t>la </a:t>
            </a:r>
            <a:r>
              <a:rPr lang="fr-FR" i="1" dirty="0" smtClean="0"/>
              <a:t>Recherche </a:t>
            </a:r>
            <a:r>
              <a:rPr lang="fr-FR" i="1" dirty="0" smtClean="0"/>
              <a:t>simple </a:t>
            </a:r>
            <a:r>
              <a:rPr lang="fr-FR" dirty="0" smtClean="0"/>
              <a:t>(</a:t>
            </a:r>
            <a:r>
              <a:rPr lang="fr-FR" dirty="0" err="1" smtClean="0"/>
              <a:t>slide</a:t>
            </a:r>
            <a:r>
              <a:rPr lang="fr-FR" dirty="0" smtClean="0"/>
              <a:t> 3) avec la différence que le </a:t>
            </a:r>
            <a:r>
              <a:rPr lang="fr-FR" dirty="0" err="1" smtClean="0"/>
              <a:t>parametre</a:t>
            </a:r>
            <a:r>
              <a:rPr lang="fr-FR" dirty="0" smtClean="0"/>
              <a:t> </a:t>
            </a:r>
            <a:r>
              <a:rPr lang="fr-FR" b="1" dirty="0" smtClean="0"/>
              <a:t>$</a:t>
            </a:r>
            <a:r>
              <a:rPr lang="fr-FR" b="1" dirty="0" err="1" smtClean="0"/>
              <a:t>query</a:t>
            </a:r>
            <a:r>
              <a:rPr lang="fr-FR" b="1" dirty="0" smtClean="0"/>
              <a:t> </a:t>
            </a:r>
            <a:r>
              <a:rPr lang="fr-FR" b="1" dirty="0" smtClean="0"/>
              <a:t> </a:t>
            </a:r>
            <a:r>
              <a:rPr lang="fr-FR" dirty="0" smtClean="0"/>
              <a:t>doit contenir  le mot introduit par l’utilisateur et aussi les suggestion (séparé par le </a:t>
            </a:r>
            <a:r>
              <a:rPr lang="fr-FR" dirty="0" err="1" smtClean="0"/>
              <a:t>symbol</a:t>
            </a:r>
            <a:r>
              <a:rPr lang="fr-FR" dirty="0" smtClean="0"/>
              <a:t>  « |» ). </a:t>
            </a:r>
            <a:r>
              <a:rPr lang="fr-FR" dirty="0" err="1" smtClean="0"/>
              <a:t>Example</a:t>
            </a:r>
            <a:r>
              <a:rPr lang="fr-FR" dirty="0" smtClean="0"/>
              <a:t>: </a:t>
            </a:r>
            <a:r>
              <a:rPr lang="fr-FR" b="1" dirty="0" smtClean="0"/>
              <a:t>$</a:t>
            </a:r>
            <a:r>
              <a:rPr lang="fr-FR" b="1" dirty="0" err="1" smtClean="0"/>
              <a:t>query</a:t>
            </a:r>
            <a:r>
              <a:rPr lang="fr-FR" b="1" dirty="0" smtClean="0"/>
              <a:t> =  France|</a:t>
            </a:r>
            <a:r>
              <a:rPr lang="fr-FR" b="1" dirty="0" err="1" smtClean="0"/>
              <a:t>Australie|sous-marins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5494387" cy="153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Recherche avancée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80609" y="908720"/>
            <a:ext cx="896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smtClean="0"/>
              <a:t>que </a:t>
            </a:r>
            <a:r>
              <a:rPr lang="fr-FR" dirty="0" smtClean="0"/>
              <a:t>les suggestion </a:t>
            </a:r>
            <a:r>
              <a:rPr lang="fr-FR" dirty="0" smtClean="0"/>
              <a:t>sont dévoilé au </a:t>
            </a:r>
            <a:r>
              <a:rPr lang="fr-FR" dirty="0" smtClean="0"/>
              <a:t>utilisateur…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74803" y="2420888"/>
            <a:ext cx="216024" cy="270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8829" y="2924944"/>
            <a:ext cx="896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…il peut cocher une ou plusieurs suggestions  et faire une </a:t>
            </a:r>
            <a:r>
              <a:rPr lang="fr-FR" dirty="0" smtClean="0"/>
              <a:t>Recherche </a:t>
            </a:r>
            <a:r>
              <a:rPr lang="fr-FR" dirty="0" smtClean="0"/>
              <a:t>avancée!  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06851" y="2393993"/>
            <a:ext cx="216024" cy="270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60628" y="3275692"/>
            <a:ext cx="8883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REPONSE du </a:t>
            </a:r>
            <a:r>
              <a:rPr lang="fr-FR" b="1" dirty="0" smtClean="0"/>
              <a:t>serveur</a:t>
            </a:r>
            <a:r>
              <a:rPr lang="fr-FR" dirty="0" smtClean="0"/>
              <a:t>: </a:t>
            </a:r>
            <a:r>
              <a:rPr lang="fr-FR" dirty="0" smtClean="0"/>
              <a:t>Suit </a:t>
            </a:r>
            <a:r>
              <a:rPr lang="fr-FR" dirty="0" smtClean="0"/>
              <a:t>le même principe que dans le cas d'une recherche </a:t>
            </a:r>
            <a:r>
              <a:rPr lang="fr-FR" dirty="0" smtClean="0"/>
              <a:t>simple (</a:t>
            </a:r>
            <a:r>
              <a:rPr lang="fr-FR" dirty="0" err="1" smtClean="0"/>
              <a:t>slide</a:t>
            </a:r>
            <a:r>
              <a:rPr lang="fr-FR" dirty="0" smtClean="0"/>
              <a:t> 4)</a:t>
            </a:r>
            <a:endParaRPr lang="fr-F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645024"/>
            <a:ext cx="5357415" cy="217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623731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Juste pour info - La requête suit le principe:  QUERYWORD  &amp;&amp;  (SUGGESTION 1 || SUGGESTION 2 || </a:t>
            </a:r>
            <a:r>
              <a:rPr lang="fr-FR" sz="1400" dirty="0" smtClean="0"/>
              <a:t>SUGGESTION </a:t>
            </a:r>
            <a:r>
              <a:rPr lang="fr-FR" sz="1400" dirty="0" smtClean="0"/>
              <a:t>3 || ...) </a:t>
            </a:r>
            <a:r>
              <a:rPr lang="fr-FR" dirty="0" smtClean="0"/>
              <a:t> 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734481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 defTabSz="449263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</a:pPr>
            <a:r>
              <a:rPr lang="fr-FR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L’autocomplétion de la recherche de texte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2104256" cy="220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55776" y="548680"/>
            <a:ext cx="540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/>
              <a:t>Module semi-intelligent qui permet à l'utilisateur de voir une liste de propositions s'afficher lors d'une recherche, en fonction de la requête qu’il rédige.</a:t>
            </a:r>
            <a:endParaRPr lang="en-US" i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79712" y="2924944"/>
            <a:ext cx="540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REPONSE:</a:t>
            </a:r>
            <a:endParaRPr lang="en-US" i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6165304"/>
            <a:ext cx="8136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Dans </a:t>
            </a:r>
            <a:r>
              <a:rPr lang="fr-FR" dirty="0" smtClean="0"/>
              <a:t>les résultats ne sont que les mots qui peuvent être trouvés dans les sous-titres</a:t>
            </a:r>
            <a:endParaRPr lang="en-US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51720" y="3465582"/>
            <a:ext cx="54006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200" dirty="0" smtClean="0"/>
              <a:t>[	"</a:t>
            </a:r>
            <a:r>
              <a:rPr lang="fr-FR" sz="1200" dirty="0" smtClean="0"/>
              <a:t>pacifique",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panama </a:t>
            </a:r>
            <a:r>
              <a:rPr lang="fr-FR" sz="1200" dirty="0" err="1" smtClean="0"/>
              <a:t>papers</a:t>
            </a:r>
            <a:r>
              <a:rPr lang="fr-FR" sz="1200" dirty="0" smtClean="0"/>
              <a:t>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page",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paradis fiscal",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pages",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paradis fiscaux français",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pacifiques",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parc </a:t>
            </a:r>
            <a:r>
              <a:rPr lang="fr-FR" sz="1200" dirty="0" err="1" smtClean="0"/>
              <a:t>montsouris</a:t>
            </a:r>
            <a:r>
              <a:rPr lang="fr-FR" sz="1200" dirty="0" smtClean="0"/>
              <a:t>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pacte",</a:t>
            </a:r>
          </a:p>
          <a:p>
            <a:r>
              <a:rPr lang="fr-FR" sz="1200" dirty="0" smtClean="0"/>
              <a:t>	"</a:t>
            </a:r>
            <a:r>
              <a:rPr lang="fr-FR" sz="1200" dirty="0" smtClean="0"/>
              <a:t>parle du contenu"</a:t>
            </a:r>
          </a:p>
          <a:p>
            <a:r>
              <a:rPr lang="fr-FR" sz="1200" dirty="0" smtClean="0"/>
              <a:t>]</a:t>
            </a:r>
            <a:endParaRPr lang="fr-FR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0628" y="1700808"/>
            <a:ext cx="848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smtClean="0"/>
              <a:t>que le bouton de recherche est </a:t>
            </a:r>
            <a:r>
              <a:rPr lang="fr-FR" dirty="0" smtClean="0"/>
              <a:t>appuyé, </a:t>
            </a:r>
            <a:r>
              <a:rPr lang="fr-FR" dirty="0" smtClean="0"/>
              <a:t>vous devez faire une demande au serveur!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5008" y="2132856"/>
            <a:ext cx="853345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smtClean="0"/>
              <a:t>$url = 'http://157.159.160.210:8080/artemisSearch/ArtemisMoteur';</a:t>
            </a:r>
          </a:p>
          <a:p>
            <a:r>
              <a:rPr lang="fr-FR" sz="1400" dirty="0" smtClean="0"/>
              <a:t>	$data = </a:t>
            </a:r>
            <a:r>
              <a:rPr lang="fr-FR" sz="1400" dirty="0" err="1" smtClean="0"/>
              <a:t>array</a:t>
            </a:r>
            <a:r>
              <a:rPr lang="fr-FR" sz="1400" dirty="0" smtClean="0"/>
              <a:t>('</a:t>
            </a:r>
            <a:r>
              <a:rPr lang="fr-FR" sz="1400" b="1" dirty="0" smtClean="0"/>
              <a:t>type</a:t>
            </a:r>
            <a:r>
              <a:rPr lang="fr-FR" sz="1400" dirty="0" smtClean="0"/>
              <a:t>' =&gt; '</a:t>
            </a:r>
            <a:r>
              <a:rPr lang="fr-FR" sz="1400" b="1" dirty="0" err="1" smtClean="0"/>
              <a:t>query</a:t>
            </a:r>
            <a:r>
              <a:rPr lang="fr-FR" sz="1400" dirty="0" smtClean="0"/>
              <a:t>', '</a:t>
            </a:r>
            <a:r>
              <a:rPr lang="fr-FR" sz="1400" b="1" dirty="0" smtClean="0"/>
              <a:t>phrase</a:t>
            </a:r>
            <a:r>
              <a:rPr lang="fr-FR" sz="1400" dirty="0" smtClean="0"/>
              <a:t>' =&gt; </a:t>
            </a:r>
            <a:r>
              <a:rPr lang="fr-FR" sz="1400" b="1" dirty="0" smtClean="0"/>
              <a:t>$</a:t>
            </a:r>
            <a:r>
              <a:rPr lang="fr-FR" sz="1400" b="1" dirty="0" err="1" smtClean="0"/>
              <a:t>query</a:t>
            </a:r>
            <a:r>
              <a:rPr lang="fr-FR" sz="1400" dirty="0" smtClean="0"/>
              <a:t>);        // </a:t>
            </a:r>
            <a:r>
              <a:rPr lang="fr-FR" sz="1400" b="1" dirty="0" smtClean="0"/>
              <a:t>$</a:t>
            </a:r>
            <a:r>
              <a:rPr lang="fr-FR" sz="1400" b="1" dirty="0" err="1" smtClean="0"/>
              <a:t>query</a:t>
            </a:r>
            <a:r>
              <a:rPr lang="fr-FR" sz="1400" b="1" dirty="0" smtClean="0"/>
              <a:t> = « France »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	// use </a:t>
            </a:r>
            <a:r>
              <a:rPr lang="fr-FR" sz="1400" dirty="0" err="1" smtClean="0"/>
              <a:t>key</a:t>
            </a:r>
            <a:r>
              <a:rPr lang="fr-FR" sz="1400" dirty="0" smtClean="0"/>
              <a:t> 'http' </a:t>
            </a:r>
            <a:r>
              <a:rPr lang="fr-FR" sz="1400" dirty="0" err="1" smtClean="0"/>
              <a:t>even</a:t>
            </a:r>
            <a:r>
              <a:rPr lang="fr-FR" sz="1400" dirty="0" smtClean="0"/>
              <a:t> if </a:t>
            </a:r>
            <a:r>
              <a:rPr lang="fr-FR" sz="1400" dirty="0" err="1" smtClean="0"/>
              <a:t>you</a:t>
            </a:r>
            <a:r>
              <a:rPr lang="fr-FR" sz="1400" dirty="0" smtClean="0"/>
              <a:t> </a:t>
            </a:r>
            <a:r>
              <a:rPr lang="fr-FR" sz="1400" dirty="0" err="1" smtClean="0"/>
              <a:t>send</a:t>
            </a:r>
            <a:r>
              <a:rPr lang="fr-FR" sz="1400" dirty="0" smtClean="0"/>
              <a:t> the </a:t>
            </a:r>
            <a:r>
              <a:rPr lang="fr-FR" sz="1400" dirty="0" err="1" smtClean="0"/>
              <a:t>request</a:t>
            </a:r>
            <a:r>
              <a:rPr lang="fr-FR" sz="1400" dirty="0" smtClean="0"/>
              <a:t> to https://...</a:t>
            </a:r>
          </a:p>
          <a:p>
            <a:r>
              <a:rPr lang="fr-FR" sz="1400" dirty="0" smtClean="0"/>
              <a:t>	$options = </a:t>
            </a:r>
            <a:r>
              <a:rPr lang="fr-FR" sz="1400" dirty="0" err="1" smtClean="0"/>
              <a:t>array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		'http' =&gt; </a:t>
            </a:r>
            <a:r>
              <a:rPr lang="fr-FR" sz="1400" dirty="0" err="1" smtClean="0"/>
              <a:t>array</a:t>
            </a:r>
            <a:r>
              <a:rPr lang="fr-FR" sz="1400" dirty="0" smtClean="0"/>
              <a:t>(</a:t>
            </a:r>
          </a:p>
          <a:p>
            <a:r>
              <a:rPr lang="fr-FR" sz="1400" dirty="0" smtClean="0"/>
              <a:t>			'header'  =&gt; "Content-type: application/x-www-</a:t>
            </a:r>
            <a:r>
              <a:rPr lang="fr-FR" sz="1400" dirty="0" err="1" smtClean="0"/>
              <a:t>form</a:t>
            </a:r>
            <a:r>
              <a:rPr lang="fr-FR" sz="1400" dirty="0" smtClean="0"/>
              <a:t>-</a:t>
            </a:r>
            <a:r>
              <a:rPr lang="fr-FR" sz="1400" dirty="0" err="1" smtClean="0"/>
              <a:t>urlencoded</a:t>
            </a:r>
            <a:r>
              <a:rPr lang="fr-FR" sz="1400" dirty="0" smtClean="0"/>
              <a:t>\</a:t>
            </a:r>
            <a:r>
              <a:rPr lang="fr-FR" sz="1400" dirty="0" err="1" smtClean="0"/>
              <a:t>r\n</a:t>
            </a:r>
            <a:r>
              <a:rPr lang="fr-FR" sz="1400" dirty="0" smtClean="0"/>
              <a:t>",</a:t>
            </a:r>
          </a:p>
          <a:p>
            <a:r>
              <a:rPr lang="fr-FR" sz="1400" dirty="0" smtClean="0"/>
              <a:t>			'</a:t>
            </a:r>
            <a:r>
              <a:rPr lang="fr-FR" sz="1400" dirty="0" err="1" smtClean="0"/>
              <a:t>method</a:t>
            </a:r>
            <a:r>
              <a:rPr lang="fr-FR" sz="1400" dirty="0" smtClean="0"/>
              <a:t>'  =&gt; 'POST',</a:t>
            </a:r>
          </a:p>
          <a:p>
            <a:r>
              <a:rPr lang="fr-FR" sz="1400" dirty="0" smtClean="0"/>
              <a:t>			'content' =&gt; </a:t>
            </a:r>
            <a:r>
              <a:rPr lang="fr-FR" sz="1400" dirty="0" err="1" smtClean="0"/>
              <a:t>http_build_query</a:t>
            </a:r>
            <a:r>
              <a:rPr lang="fr-FR" sz="1400" dirty="0" smtClean="0"/>
              <a:t>($data),</a:t>
            </a:r>
          </a:p>
          <a:p>
            <a:r>
              <a:rPr lang="fr-FR" sz="1400" dirty="0" smtClean="0"/>
              <a:t>		),</a:t>
            </a:r>
          </a:p>
          <a:p>
            <a:r>
              <a:rPr lang="fr-FR" sz="1400" dirty="0" smtClean="0"/>
              <a:t>	);</a:t>
            </a:r>
          </a:p>
          <a:p>
            <a:r>
              <a:rPr lang="fr-FR" sz="1400" dirty="0" smtClean="0"/>
              <a:t>	$</a:t>
            </a:r>
            <a:r>
              <a:rPr lang="fr-FR" sz="1400" dirty="0" err="1" smtClean="0"/>
              <a:t>context</a:t>
            </a:r>
            <a:r>
              <a:rPr lang="fr-FR" sz="1400" dirty="0" smtClean="0"/>
              <a:t>  = </a:t>
            </a:r>
            <a:r>
              <a:rPr lang="fr-FR" sz="1400" dirty="0" err="1" smtClean="0"/>
              <a:t>stream_context_create</a:t>
            </a:r>
            <a:r>
              <a:rPr lang="fr-FR" sz="1400" dirty="0" smtClean="0"/>
              <a:t>($options);</a:t>
            </a:r>
          </a:p>
          <a:p>
            <a:r>
              <a:rPr lang="fr-FR" sz="1400" dirty="0" smtClean="0"/>
              <a:t>	</a:t>
            </a:r>
          </a:p>
          <a:p>
            <a:r>
              <a:rPr lang="fr-FR" sz="1400" dirty="0" smtClean="0"/>
              <a:t>	$</a:t>
            </a:r>
            <a:r>
              <a:rPr lang="fr-FR" sz="1400" dirty="0" err="1" smtClean="0"/>
              <a:t>res</a:t>
            </a:r>
            <a:r>
              <a:rPr lang="fr-FR" sz="1400" dirty="0" smtClean="0"/>
              <a:t> = </a:t>
            </a:r>
            <a:r>
              <a:rPr lang="fr-FR" sz="1400" dirty="0" err="1" smtClean="0"/>
              <a:t>file_get_contents</a:t>
            </a:r>
            <a:r>
              <a:rPr lang="fr-FR" sz="1400" dirty="0" smtClean="0"/>
              <a:t>($url, false, $</a:t>
            </a:r>
            <a:r>
              <a:rPr lang="fr-FR" sz="1400" dirty="0" err="1" smtClean="0"/>
              <a:t>context</a:t>
            </a:r>
            <a:r>
              <a:rPr lang="fr-FR" sz="1400" dirty="0" smtClean="0"/>
              <a:t>);</a:t>
            </a:r>
          </a:p>
          <a:p>
            <a:r>
              <a:rPr lang="fr-FR" sz="1400" dirty="0" smtClean="0"/>
              <a:t>	</a:t>
            </a:r>
          </a:p>
          <a:p>
            <a:r>
              <a:rPr lang="fr-FR" sz="1400" dirty="0" smtClean="0"/>
              <a:t>	//vous pouvez trouver le contenu de la variable $</a:t>
            </a:r>
            <a:r>
              <a:rPr lang="fr-FR" sz="1400" dirty="0" err="1" smtClean="0"/>
              <a:t>res</a:t>
            </a:r>
            <a:r>
              <a:rPr lang="fr-FR" sz="1400" dirty="0" smtClean="0"/>
              <a:t> </a:t>
            </a:r>
            <a:r>
              <a:rPr lang="fr-FR" sz="1400" dirty="0" smtClean="0"/>
              <a:t>dans </a:t>
            </a:r>
            <a:r>
              <a:rPr lang="fr-FR" sz="1400" dirty="0" smtClean="0"/>
              <a:t>le diapositive suivante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251520" y="5733256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Il </a:t>
            </a:r>
            <a:r>
              <a:rPr lang="fr-FR" dirty="0" smtClean="0"/>
              <a:t>est le même principe que pour </a:t>
            </a:r>
            <a:r>
              <a:rPr lang="fr-FR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L’autocomplétion. </a:t>
            </a:r>
            <a:r>
              <a:rPr lang="fr-FR" dirty="0" smtClean="0"/>
              <a:t>La seule chose qui est différent est le </a:t>
            </a:r>
            <a:r>
              <a:rPr lang="fr-FR" dirty="0" smtClean="0"/>
              <a:t>paramètre </a:t>
            </a:r>
            <a:r>
              <a:rPr lang="fr-FR" b="1" dirty="0" smtClean="0"/>
              <a:t>type </a:t>
            </a:r>
            <a:r>
              <a:rPr lang="fr-FR" dirty="0" smtClean="0"/>
              <a:t>qui doit </a:t>
            </a:r>
            <a:r>
              <a:rPr lang="fr-FR" dirty="0" err="1" smtClean="0"/>
              <a:t>etre</a:t>
            </a:r>
            <a:r>
              <a:rPr lang="fr-FR" dirty="0" smtClean="0"/>
              <a:t> : </a:t>
            </a:r>
            <a:r>
              <a:rPr lang="fr-FR" dirty="0" smtClean="0"/>
              <a:t>'</a:t>
            </a:r>
            <a:r>
              <a:rPr lang="fr-FR" b="1" dirty="0" err="1" smtClean="0"/>
              <a:t>query</a:t>
            </a:r>
            <a:r>
              <a:rPr lang="fr-FR" dirty="0" smtClean="0"/>
              <a:t>'</a:t>
            </a:r>
            <a:endParaRPr lang="fr-FR" dirty="0"/>
          </a:p>
        </p:txBody>
      </p:sp>
      <p:sp>
        <p:nvSpPr>
          <p:cNvPr id="12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 smtClean="0"/>
              <a:t>Recherche simple (</a:t>
            </a:r>
            <a:r>
              <a:rPr lang="fr-FR" dirty="0" smtClean="0"/>
              <a:t>l'utilisateur introduit un mot dans la zone de texte et </a:t>
            </a:r>
            <a:r>
              <a:rPr lang="fr-FR" dirty="0" smtClean="0"/>
              <a:t>click </a:t>
            </a:r>
            <a:r>
              <a:rPr lang="fr-FR" dirty="0" smtClean="0"/>
              <a:t>sur Rechercher</a:t>
            </a:r>
            <a:r>
              <a:rPr lang="fr-FR" i="1" dirty="0" smtClean="0"/>
              <a:t>)</a:t>
            </a:r>
            <a:endParaRPr lang="en-US" i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286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 smtClean="0"/>
              <a:t>Recherche simple (</a:t>
            </a:r>
            <a:r>
              <a:rPr lang="fr-FR" dirty="0" smtClean="0"/>
              <a:t>l'utilisateur introduit un mot dans la zone de texte et </a:t>
            </a:r>
            <a:r>
              <a:rPr lang="fr-FR" dirty="0" smtClean="0"/>
              <a:t>click </a:t>
            </a:r>
            <a:r>
              <a:rPr lang="fr-FR" dirty="0" smtClean="0"/>
              <a:t>sur Rechercher</a:t>
            </a:r>
            <a:r>
              <a:rPr lang="fr-FR" i="1" dirty="0" smtClean="0"/>
              <a:t>)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286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60628" y="1497558"/>
            <a:ext cx="21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REPONSE du serveur: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178559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 smtClean="0"/>
              <a:t>[{</a:t>
            </a:r>
          </a:p>
          <a:p>
            <a:r>
              <a:rPr lang="fr-FR" sz="800" dirty="0" smtClean="0"/>
              <a:t> </a:t>
            </a:r>
            <a:r>
              <a:rPr lang="fr-FR" sz="800" dirty="0" smtClean="0"/>
              <a:t>     "</a:t>
            </a:r>
            <a:r>
              <a:rPr lang="fr-FR" sz="800" dirty="0" err="1" smtClean="0"/>
              <a:t>idMovie</a:t>
            </a:r>
            <a:r>
              <a:rPr lang="fr-FR" sz="800" dirty="0" smtClean="0"/>
              <a:t>" : "124990585",</a:t>
            </a:r>
          </a:p>
          <a:p>
            <a:r>
              <a:rPr lang="fr-FR" sz="800" dirty="0" smtClean="0"/>
              <a:t>      "</a:t>
            </a:r>
            <a:r>
              <a:rPr lang="fr-FR" sz="800" dirty="0" smtClean="0"/>
              <a:t>score" : 0.6699764728546143,</a:t>
            </a:r>
          </a:p>
          <a:p>
            <a:r>
              <a:rPr lang="fr-FR" sz="800" dirty="0" smtClean="0"/>
              <a:t> </a:t>
            </a:r>
            <a:r>
              <a:rPr lang="fr-FR" sz="800" dirty="0" smtClean="0"/>
              <a:t>     "</a:t>
            </a:r>
            <a:r>
              <a:rPr lang="fr-FR" sz="800" dirty="0" err="1" smtClean="0"/>
              <a:t>capEnd</a:t>
            </a:r>
            <a:r>
              <a:rPr lang="fr-FR" sz="800" dirty="0" smtClean="0"/>
              <a:t>" : "00:13:20:15",</a:t>
            </a:r>
          </a:p>
          <a:p>
            <a:r>
              <a:rPr lang="fr-FR" sz="800" dirty="0" smtClean="0"/>
              <a:t>      "</a:t>
            </a:r>
            <a:r>
              <a:rPr lang="fr-FR" sz="800" dirty="0" err="1" smtClean="0"/>
              <a:t>capBegin</a:t>
            </a:r>
            <a:r>
              <a:rPr lang="fr-FR" sz="800" dirty="0" smtClean="0"/>
              <a:t>" : "00:12:36:06",</a:t>
            </a:r>
          </a:p>
          <a:p>
            <a:r>
              <a:rPr lang="fr-FR" sz="800" dirty="0" smtClean="0"/>
              <a:t>      "</a:t>
            </a:r>
            <a:r>
              <a:rPr lang="fr-FR" sz="800" dirty="0" err="1" smtClean="0"/>
              <a:t>name</a:t>
            </a:r>
            <a:r>
              <a:rPr lang="fr-FR" sz="800" dirty="0" smtClean="0"/>
              <a:t>" : "124990585-124990585-1437335111.mp4",</a:t>
            </a:r>
          </a:p>
          <a:p>
            <a:r>
              <a:rPr lang="fr-FR" sz="800" dirty="0" smtClean="0"/>
              <a:t>      "</a:t>
            </a:r>
            <a:r>
              <a:rPr lang="fr-FR" sz="800" dirty="0" err="1" smtClean="0"/>
              <a:t>key</a:t>
            </a:r>
            <a:r>
              <a:rPr lang="fr-FR" sz="800" dirty="0" smtClean="0"/>
              <a:t>" : "124990585_15",</a:t>
            </a:r>
          </a:p>
          <a:p>
            <a:r>
              <a:rPr lang="fr-FR" sz="800" dirty="0" smtClean="0"/>
              <a:t>      "</a:t>
            </a:r>
            <a:r>
              <a:rPr lang="fr-FR" sz="800" dirty="0" err="1" smtClean="0"/>
              <a:t>capText</a:t>
            </a:r>
            <a:r>
              <a:rPr lang="fr-FR" sz="800" dirty="0" smtClean="0"/>
              <a:t>" : "En tennis, l'équipe de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 n'ira pas en finale de la Coupe Davis. La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 a été éliminée en quarts de finale à Londres par la Grande-Bretagne. Andy Murray a donné le point décisif à son équipe. Gilles Simon avait pourtant remporté le premier set. La 15e étape du Tour de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 a été remportée au sprint par l'Allemand André </a:t>
            </a:r>
            <a:r>
              <a:rPr lang="fr-FR" sz="800" dirty="0" err="1" smtClean="0"/>
              <a:t>Greipel</a:t>
            </a:r>
            <a:r>
              <a:rPr lang="fr-FR" sz="800" dirty="0" smtClean="0"/>
              <a:t>. C'est sa 3e victoire d'étape depuis le début du Tour. Au classement, Christopher </a:t>
            </a:r>
            <a:r>
              <a:rPr lang="fr-FR" sz="800" dirty="0" err="1" smtClean="0"/>
              <a:t>Froome</a:t>
            </a:r>
            <a:r>
              <a:rPr lang="fr-FR" sz="800" dirty="0" smtClean="0"/>
              <a:t> conserve le maillot jaune. Les meilleurs jeunes surfeurs de la Réunion, qui constituent parfois la moitié des effectifs de l'équipe de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&gt;, sont actuellement en stage sur les plages des Landes</a:t>
            </a:r>
            <a:r>
              <a:rPr lang="fr-FR" sz="800" dirty="0" smtClean="0"/>
              <a:t>."</a:t>
            </a:r>
            <a:endParaRPr lang="fr-FR" sz="800" dirty="0" smtClean="0"/>
          </a:p>
          <a:p>
            <a:endParaRPr lang="fr-FR" sz="800" dirty="0" smtClean="0"/>
          </a:p>
          <a:p>
            <a:r>
              <a:rPr lang="fr-FR" sz="800" dirty="0" smtClean="0"/>
              <a:t>}   ,  {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idMovie</a:t>
            </a:r>
            <a:r>
              <a:rPr lang="fr-FR" sz="800" dirty="0" smtClean="0"/>
              <a:t>" : "124990583",</a:t>
            </a:r>
          </a:p>
          <a:p>
            <a:r>
              <a:rPr lang="fr-FR" sz="800" dirty="0" smtClean="0"/>
              <a:t>       "</a:t>
            </a:r>
            <a:r>
              <a:rPr lang="fr-FR" sz="800" dirty="0" smtClean="0"/>
              <a:t>score" : 0.6631047129631042,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capEnd</a:t>
            </a:r>
            <a:r>
              <a:rPr lang="fr-FR" sz="800" dirty="0" smtClean="0"/>
              <a:t>" : "00:00:50:23",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capBegin</a:t>
            </a:r>
            <a:r>
              <a:rPr lang="fr-FR" sz="800" dirty="0" smtClean="0"/>
              <a:t>" : "00:00:00:00",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name</a:t>
            </a:r>
            <a:r>
              <a:rPr lang="fr-FR" sz="800" dirty="0" smtClean="0"/>
              <a:t>" : "124990583-124990583-1437309903.mp4",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key</a:t>
            </a:r>
            <a:r>
              <a:rPr lang="fr-FR" sz="800" dirty="0" smtClean="0"/>
              <a:t>" : "124990583_0",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capText</a:t>
            </a:r>
            <a:r>
              <a:rPr lang="fr-FR" sz="800" dirty="0" smtClean="0"/>
              <a:t>" : "... - Bonjour à tous, c'est l'heure de 12/13 le </a:t>
            </a:r>
            <a:r>
              <a:rPr lang="fr-FR" sz="800" dirty="0" err="1" smtClean="0"/>
              <a:t>mag</a:t>
            </a:r>
            <a:r>
              <a:rPr lang="fr-FR" sz="800" dirty="0" smtClean="0"/>
              <a:t>. Dans l'actualité de ce 19 juillet: une mini tornade à Firminy, près de Saint-Etienne. Pas de blessé, mais des dégâts matériels importants. Il pourrait encore y avoir des orages isolés aujourd'hui, mais Météo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 a levé la vigilance orange dans toute la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&gt;. La crise des éleveurs... François Hollande met la pression sur la grande distribution pour qu'elle respecte les engagements sur les prix. Dès demain, un label \"Viande de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&gt;\" sera apposé sur les produits. Ces titres, nous les développerons dans une vingtaine de minutes. Auparavant, notre page magazine de l'été</a:t>
            </a:r>
            <a:r>
              <a:rPr lang="fr-FR" sz="800" dirty="0" smtClean="0"/>
              <a:t>.« </a:t>
            </a:r>
            <a:endParaRPr lang="fr-FR" sz="800" dirty="0" smtClean="0"/>
          </a:p>
          <a:p>
            <a:r>
              <a:rPr lang="fr-FR" sz="800" dirty="0" smtClean="0"/>
              <a:t>}  ]</a:t>
            </a:r>
            <a:endParaRPr lang="fr-FR" sz="800" dirty="0"/>
          </a:p>
        </p:txBody>
      </p:sp>
      <p:sp>
        <p:nvSpPr>
          <p:cNvPr id="10" name="Rectangle 9"/>
          <p:cNvSpPr/>
          <p:nvPr/>
        </p:nvSpPr>
        <p:spPr>
          <a:xfrm>
            <a:off x="179512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 </a:t>
            </a:r>
            <a:r>
              <a:rPr lang="fr-FR" b="1" i="1" dirty="0" err="1" smtClean="0"/>
              <a:t>idMovie</a:t>
            </a:r>
            <a:r>
              <a:rPr lang="fr-FR" dirty="0" smtClean="0"/>
              <a:t> doit </a:t>
            </a:r>
            <a:r>
              <a:rPr lang="fr-FR" dirty="0" smtClean="0"/>
              <a:t>être le même que le </a:t>
            </a:r>
            <a:r>
              <a:rPr lang="fr-FR" dirty="0" smtClean="0"/>
              <a:t>ID </a:t>
            </a:r>
            <a:r>
              <a:rPr lang="fr-FR" dirty="0" err="1" smtClean="0"/>
              <a:t>EBUCore</a:t>
            </a:r>
            <a:r>
              <a:rPr lang="fr-FR" dirty="0" smtClean="0"/>
              <a:t> (une fois que le fichier </a:t>
            </a:r>
            <a:r>
              <a:rPr lang="fr-FR" dirty="0" err="1" smtClean="0"/>
              <a:t>EBUCore</a:t>
            </a:r>
            <a:r>
              <a:rPr lang="fr-FR" dirty="0" smtClean="0"/>
              <a:t> </a:t>
            </a:r>
            <a:r>
              <a:rPr lang="fr-FR" dirty="0" smtClean="0"/>
              <a:t>contiendra une url valide pour </a:t>
            </a:r>
            <a:r>
              <a:rPr lang="fr-FR" dirty="0" smtClean="0"/>
              <a:t>le manifest.mpd afin que je puisse récupérer le </a:t>
            </a:r>
            <a:r>
              <a:rPr lang="fr-FR" dirty="0" smtClean="0"/>
              <a:t>lien vers le fichier .</a:t>
            </a:r>
            <a:r>
              <a:rPr lang="fr-FR" dirty="0" err="1" smtClean="0"/>
              <a:t>ttml</a:t>
            </a:r>
            <a:r>
              <a:rPr lang="fr-FR" dirty="0" smtClean="0"/>
              <a:t>.  Pour l’instant je fais </a:t>
            </a:r>
            <a:r>
              <a:rPr lang="fr-FR" dirty="0" smtClean="0"/>
              <a:t>tout manuellement)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9512" y="5589240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Les </a:t>
            </a:r>
            <a:r>
              <a:rPr lang="fr-FR" dirty="0" smtClean="0"/>
              <a:t>résultats sont renvoyés par ordre d'importance. Un </a:t>
            </a:r>
            <a:r>
              <a:rPr lang="fr-FR" b="1" i="1" dirty="0" smtClean="0"/>
              <a:t>score</a:t>
            </a:r>
            <a:r>
              <a:rPr lang="fr-FR" dirty="0" smtClean="0"/>
              <a:t> élevé signifie des résultats plus </a:t>
            </a:r>
            <a:r>
              <a:rPr lang="fr-FR" dirty="0" smtClean="0"/>
              <a:t>pertinents.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79512" y="6165304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b="1" i="1" dirty="0" err="1" smtClean="0"/>
              <a:t>capBegin</a:t>
            </a:r>
            <a:r>
              <a:rPr lang="fr-FR" dirty="0" smtClean="0"/>
              <a:t> = </a:t>
            </a:r>
            <a:r>
              <a:rPr lang="fr-FR" dirty="0" err="1" smtClean="0"/>
              <a:t>timestamp</a:t>
            </a:r>
            <a:r>
              <a:rPr lang="fr-FR" dirty="0" smtClean="0"/>
              <a:t> du </a:t>
            </a:r>
            <a:r>
              <a:rPr lang="fr-FR" dirty="0" err="1" smtClean="0"/>
              <a:t>debut</a:t>
            </a:r>
            <a:r>
              <a:rPr lang="fr-FR" dirty="0" smtClean="0"/>
              <a:t> (où la partie du sous-titre commence) 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79512" y="648886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b="1" i="1" dirty="0" err="1" smtClean="0"/>
              <a:t>capEnd</a:t>
            </a:r>
            <a:r>
              <a:rPr lang="fr-FR" b="1" i="1" dirty="0" smtClean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timestamp</a:t>
            </a:r>
            <a:r>
              <a:rPr lang="fr-FR" dirty="0" smtClean="0"/>
              <a:t> du fin </a:t>
            </a:r>
            <a:r>
              <a:rPr lang="fr-FR" dirty="0" smtClean="0"/>
              <a:t>(où la partie du sous-titre </a:t>
            </a:r>
            <a:r>
              <a:rPr lang="fr-FR" dirty="0" smtClean="0"/>
              <a:t>se termine) 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 smtClean="0"/>
              <a:t>Recherche simple (</a:t>
            </a:r>
            <a:r>
              <a:rPr lang="fr-FR" dirty="0" smtClean="0"/>
              <a:t>l'utilisateur introduit un mot dans la zone de texte et </a:t>
            </a:r>
            <a:r>
              <a:rPr lang="fr-FR" dirty="0" smtClean="0"/>
              <a:t>clique </a:t>
            </a:r>
            <a:r>
              <a:rPr lang="fr-FR" dirty="0" smtClean="0"/>
              <a:t>sur Rechercher</a:t>
            </a:r>
            <a:r>
              <a:rPr lang="fr-FR" i="1" dirty="0" smtClean="0"/>
              <a:t>)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286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60628" y="1497558"/>
            <a:ext cx="21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REPONSE du serveur: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178559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 smtClean="0"/>
              <a:t>[{</a:t>
            </a:r>
          </a:p>
          <a:p>
            <a:r>
              <a:rPr lang="fr-FR" sz="800" dirty="0" smtClean="0"/>
              <a:t> </a:t>
            </a:r>
            <a:r>
              <a:rPr lang="fr-FR" sz="800" dirty="0" smtClean="0"/>
              <a:t>     "</a:t>
            </a:r>
            <a:r>
              <a:rPr lang="fr-FR" sz="800" dirty="0" err="1" smtClean="0"/>
              <a:t>idMovie</a:t>
            </a:r>
            <a:r>
              <a:rPr lang="fr-FR" sz="800" dirty="0" smtClean="0"/>
              <a:t>" : "124990585",</a:t>
            </a:r>
          </a:p>
          <a:p>
            <a:r>
              <a:rPr lang="fr-FR" sz="800" dirty="0" smtClean="0"/>
              <a:t>      "</a:t>
            </a:r>
            <a:r>
              <a:rPr lang="fr-FR" sz="800" dirty="0" smtClean="0"/>
              <a:t>score" : 0.6699764728546143,</a:t>
            </a:r>
          </a:p>
          <a:p>
            <a:r>
              <a:rPr lang="fr-FR" sz="800" dirty="0" smtClean="0"/>
              <a:t> </a:t>
            </a:r>
            <a:r>
              <a:rPr lang="fr-FR" sz="800" dirty="0" smtClean="0"/>
              <a:t>     "</a:t>
            </a:r>
            <a:r>
              <a:rPr lang="fr-FR" sz="800" dirty="0" err="1" smtClean="0"/>
              <a:t>capEnd</a:t>
            </a:r>
            <a:r>
              <a:rPr lang="fr-FR" sz="800" dirty="0" smtClean="0"/>
              <a:t>" : "00:13:20:15",</a:t>
            </a:r>
          </a:p>
          <a:p>
            <a:r>
              <a:rPr lang="fr-FR" sz="800" dirty="0" smtClean="0"/>
              <a:t>      "</a:t>
            </a:r>
            <a:r>
              <a:rPr lang="fr-FR" sz="800" dirty="0" err="1" smtClean="0"/>
              <a:t>capBegin</a:t>
            </a:r>
            <a:r>
              <a:rPr lang="fr-FR" sz="800" dirty="0" smtClean="0"/>
              <a:t>" : "00:12:36:06",</a:t>
            </a:r>
          </a:p>
          <a:p>
            <a:r>
              <a:rPr lang="fr-FR" sz="800" dirty="0" smtClean="0"/>
              <a:t>      "</a:t>
            </a:r>
            <a:r>
              <a:rPr lang="fr-FR" sz="800" dirty="0" err="1" smtClean="0"/>
              <a:t>name</a:t>
            </a:r>
            <a:r>
              <a:rPr lang="fr-FR" sz="800" dirty="0" smtClean="0"/>
              <a:t>" : "124990585-124990585-1437335111.mp4",</a:t>
            </a:r>
          </a:p>
          <a:p>
            <a:r>
              <a:rPr lang="fr-FR" sz="800" dirty="0" smtClean="0"/>
              <a:t>      "</a:t>
            </a:r>
            <a:r>
              <a:rPr lang="fr-FR" sz="800" dirty="0" err="1" smtClean="0"/>
              <a:t>key</a:t>
            </a:r>
            <a:r>
              <a:rPr lang="fr-FR" sz="800" dirty="0" smtClean="0"/>
              <a:t>" : "124990585_15",</a:t>
            </a:r>
          </a:p>
          <a:p>
            <a:r>
              <a:rPr lang="fr-FR" sz="800" dirty="0" smtClean="0"/>
              <a:t>      "</a:t>
            </a:r>
            <a:r>
              <a:rPr lang="fr-FR" sz="800" dirty="0" err="1" smtClean="0"/>
              <a:t>capText</a:t>
            </a:r>
            <a:r>
              <a:rPr lang="fr-FR" sz="800" dirty="0" smtClean="0"/>
              <a:t>" : "En tennis, l'équipe de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 n'ira pas en finale de la Coupe Davis. La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 a été éliminée en quarts de finale à Londres par la Grande-Bretagne. Andy Murray a donné le point décisif à son équipe. Gilles Simon avait pourtant remporté le premier set. La 15e étape du Tour de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 a été remportée au sprint par l'Allemand André </a:t>
            </a:r>
            <a:r>
              <a:rPr lang="fr-FR" sz="800" dirty="0" err="1" smtClean="0"/>
              <a:t>Greipel</a:t>
            </a:r>
            <a:r>
              <a:rPr lang="fr-FR" sz="800" dirty="0" smtClean="0"/>
              <a:t>. C'est sa 3e victoire d'étape depuis le début du Tour. Au classement, Christopher </a:t>
            </a:r>
            <a:r>
              <a:rPr lang="fr-FR" sz="800" dirty="0" err="1" smtClean="0"/>
              <a:t>Froome</a:t>
            </a:r>
            <a:r>
              <a:rPr lang="fr-FR" sz="800" dirty="0" smtClean="0"/>
              <a:t> conserve le maillot jaune. Les meilleurs jeunes surfeurs de la Réunion, qui constituent parfois la moitié des effectifs de l'équipe de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&gt;, sont actuellement en stage sur les plages des Landes</a:t>
            </a:r>
            <a:r>
              <a:rPr lang="fr-FR" sz="800" dirty="0" smtClean="0"/>
              <a:t>."</a:t>
            </a:r>
            <a:endParaRPr lang="fr-FR" sz="800" dirty="0" smtClean="0"/>
          </a:p>
          <a:p>
            <a:endParaRPr lang="fr-FR" sz="800" dirty="0" smtClean="0"/>
          </a:p>
          <a:p>
            <a:r>
              <a:rPr lang="fr-FR" sz="800" dirty="0" smtClean="0"/>
              <a:t>}   ,  {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idMovie</a:t>
            </a:r>
            <a:r>
              <a:rPr lang="fr-FR" sz="800" dirty="0" smtClean="0"/>
              <a:t>" : "124990583",</a:t>
            </a:r>
          </a:p>
          <a:p>
            <a:r>
              <a:rPr lang="fr-FR" sz="800" dirty="0" smtClean="0"/>
              <a:t>       "</a:t>
            </a:r>
            <a:r>
              <a:rPr lang="fr-FR" sz="800" dirty="0" smtClean="0"/>
              <a:t>score" : 0.6631047129631042,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capEnd</a:t>
            </a:r>
            <a:r>
              <a:rPr lang="fr-FR" sz="800" dirty="0" smtClean="0"/>
              <a:t>" : "00:00:50:23",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capBegin</a:t>
            </a:r>
            <a:r>
              <a:rPr lang="fr-FR" sz="800" dirty="0" smtClean="0"/>
              <a:t>" : "00:00:00:00",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name</a:t>
            </a:r>
            <a:r>
              <a:rPr lang="fr-FR" sz="800" dirty="0" smtClean="0"/>
              <a:t>" : "124990583-124990583-1437309903.mp4",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key</a:t>
            </a:r>
            <a:r>
              <a:rPr lang="fr-FR" sz="800" dirty="0" smtClean="0"/>
              <a:t>" : "124990583_0",</a:t>
            </a:r>
          </a:p>
          <a:p>
            <a:r>
              <a:rPr lang="fr-FR" sz="800" dirty="0" smtClean="0"/>
              <a:t>       "</a:t>
            </a:r>
            <a:r>
              <a:rPr lang="fr-FR" sz="800" dirty="0" err="1" smtClean="0"/>
              <a:t>capText</a:t>
            </a:r>
            <a:r>
              <a:rPr lang="fr-FR" sz="800" dirty="0" smtClean="0"/>
              <a:t>" : "... - Bonjour à tous, c'est l'heure de 12/13 le </a:t>
            </a:r>
            <a:r>
              <a:rPr lang="fr-FR" sz="800" dirty="0" err="1" smtClean="0"/>
              <a:t>mag</a:t>
            </a:r>
            <a:r>
              <a:rPr lang="fr-FR" sz="800" dirty="0" smtClean="0"/>
              <a:t>. Dans l'actualité de ce 19 juillet: une mini tornade à Firminy, près de Saint-Etienne. Pas de blessé, mais des dégâts matériels importants. Il pourrait encore y avoir des orages isolés aujourd'hui, mais Météo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 a levé la vigilance orange dans toute la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&gt;. La crise des éleveurs... François Hollande met la pression sur la grande distribution pour qu'elle respecte les engagements sur les prix. Dès demain, un label \"Viande de &lt;</a:t>
            </a:r>
            <a:r>
              <a:rPr lang="fr-FR" sz="800" dirty="0" err="1" smtClean="0"/>
              <a:t>span</a:t>
            </a:r>
            <a:r>
              <a:rPr lang="fr-FR" sz="800" dirty="0" smtClean="0"/>
              <a:t> style=\"background-</a:t>
            </a:r>
            <a:r>
              <a:rPr lang="fr-FR" sz="800" dirty="0" err="1" smtClean="0"/>
              <a:t>color</a:t>
            </a:r>
            <a:r>
              <a:rPr lang="fr-FR" sz="800" dirty="0" smtClean="0"/>
              <a:t>:#3B9C9C\"&gt;France&lt;\/</a:t>
            </a:r>
            <a:r>
              <a:rPr lang="fr-FR" sz="800" dirty="0" err="1" smtClean="0"/>
              <a:t>span</a:t>
            </a:r>
            <a:r>
              <a:rPr lang="fr-FR" sz="800" dirty="0" smtClean="0"/>
              <a:t>&gt;\" sera apposé sur les produits. Ces titres, nous les développerons dans une vingtaine de minutes. Auparavant, notre page magazine de l'été</a:t>
            </a:r>
            <a:r>
              <a:rPr lang="fr-FR" sz="800" dirty="0" smtClean="0"/>
              <a:t>.« </a:t>
            </a:r>
            <a:endParaRPr lang="fr-FR" sz="800" dirty="0" smtClean="0"/>
          </a:p>
          <a:p>
            <a:r>
              <a:rPr lang="fr-FR" sz="800" dirty="0" smtClean="0"/>
              <a:t>}  ]</a:t>
            </a:r>
            <a:endParaRPr lang="fr-FR" sz="800" dirty="0"/>
          </a:p>
        </p:txBody>
      </p:sp>
      <p:sp>
        <p:nvSpPr>
          <p:cNvPr id="10" name="Rectangle 9"/>
          <p:cNvSpPr/>
          <p:nvPr/>
        </p:nvSpPr>
        <p:spPr>
          <a:xfrm>
            <a:off x="179512" y="4737918"/>
            <a:ext cx="89644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b="1" i="1" dirty="0" err="1" smtClean="0"/>
              <a:t>capText</a:t>
            </a:r>
            <a:r>
              <a:rPr lang="fr-FR" dirty="0" smtClean="0"/>
              <a:t> - contient un morceau de sous-titres où </a:t>
            </a:r>
            <a:r>
              <a:rPr lang="fr-FR" dirty="0" smtClean="0"/>
              <a:t>se trouve les mots recherché. Les mots </a:t>
            </a:r>
            <a:r>
              <a:rPr lang="fr-FR" dirty="0" smtClean="0"/>
              <a:t>recherché sont </a:t>
            </a:r>
            <a:r>
              <a:rPr lang="fr-FR" dirty="0" smtClean="0"/>
              <a:t>étiquetés avec les balises : </a:t>
            </a:r>
            <a:r>
              <a:rPr lang="fr-FR" sz="1400" dirty="0" smtClean="0">
                <a:solidFill>
                  <a:srgbClr val="C00000"/>
                </a:solidFill>
              </a:rPr>
              <a:t>&lt;</a:t>
            </a:r>
            <a:r>
              <a:rPr lang="fr-FR" sz="1400" dirty="0" err="1" smtClean="0">
                <a:solidFill>
                  <a:srgbClr val="C00000"/>
                </a:solidFill>
              </a:rPr>
              <a:t>span</a:t>
            </a:r>
            <a:r>
              <a:rPr lang="fr-FR" sz="1400" dirty="0" smtClean="0">
                <a:solidFill>
                  <a:srgbClr val="C00000"/>
                </a:solidFill>
              </a:rPr>
              <a:t> style=\"background-</a:t>
            </a:r>
            <a:r>
              <a:rPr lang="fr-FR" sz="1400" dirty="0" err="1" smtClean="0">
                <a:solidFill>
                  <a:srgbClr val="C00000"/>
                </a:solidFill>
              </a:rPr>
              <a:t>color</a:t>
            </a:r>
            <a:r>
              <a:rPr lang="fr-FR" sz="1400" dirty="0" smtClean="0">
                <a:solidFill>
                  <a:srgbClr val="C00000"/>
                </a:solidFill>
              </a:rPr>
              <a:t>:#3B9C9C\"&gt;France&lt;\/</a:t>
            </a:r>
            <a:r>
              <a:rPr lang="fr-FR" sz="1400" dirty="0" err="1" smtClean="0">
                <a:solidFill>
                  <a:srgbClr val="C00000"/>
                </a:solidFill>
              </a:rPr>
              <a:t>span</a:t>
            </a:r>
            <a:r>
              <a:rPr lang="fr-FR" sz="1400" dirty="0" smtClean="0">
                <a:solidFill>
                  <a:srgbClr val="C00000"/>
                </a:solidFill>
              </a:rPr>
              <a:t>&gt; </a:t>
            </a:r>
            <a:r>
              <a:rPr lang="fr-FR" sz="1400" dirty="0" smtClean="0">
                <a:solidFill>
                  <a:srgbClr val="C00000"/>
                </a:solidFill>
              </a:rPr>
              <a:t>. </a:t>
            </a:r>
          </a:p>
          <a:p>
            <a:r>
              <a:rPr lang="fr-FR" sz="1400" dirty="0" smtClean="0"/>
              <a:t>De </a:t>
            </a:r>
            <a:r>
              <a:rPr lang="fr-FR" sz="1400" dirty="0" smtClean="0"/>
              <a:t>cette manière, nous pouvons distinguer entre eux et le reste du texte. Si vous voulez je peux modifier la </a:t>
            </a:r>
            <a:r>
              <a:rPr lang="fr-FR" sz="1400" dirty="0" smtClean="0"/>
              <a:t>couleur.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512" y="6228020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Les balises </a:t>
            </a:r>
            <a:r>
              <a:rPr lang="fr-FR" b="1" i="1" dirty="0" err="1" smtClean="0"/>
              <a:t>name</a:t>
            </a:r>
            <a:r>
              <a:rPr lang="fr-FR" dirty="0" smtClean="0"/>
              <a:t> et </a:t>
            </a:r>
            <a:r>
              <a:rPr lang="fr-FR" b="1" i="1" dirty="0" err="1" smtClean="0"/>
              <a:t>key</a:t>
            </a:r>
            <a:r>
              <a:rPr lang="fr-FR" b="1" i="1" dirty="0" smtClean="0"/>
              <a:t> </a:t>
            </a:r>
            <a:r>
              <a:rPr lang="fr-FR" dirty="0" smtClean="0"/>
              <a:t> sont </a:t>
            </a:r>
            <a:r>
              <a:rPr lang="fr-FR" dirty="0" smtClean="0"/>
              <a:t>important seulement pour moi. </a:t>
            </a:r>
            <a:r>
              <a:rPr lang="fr-FR" dirty="0" smtClean="0"/>
              <a:t>Je </a:t>
            </a:r>
            <a:r>
              <a:rPr lang="fr-FR" dirty="0" smtClean="0"/>
              <a:t>peux les </a:t>
            </a:r>
            <a:r>
              <a:rPr lang="fr-FR" dirty="0" smtClean="0"/>
              <a:t>retirer!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9512" y="6516052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>
                <a:solidFill>
                  <a:srgbClr val="C00000"/>
                </a:solidFill>
              </a:rPr>
              <a:t>Avez-vous </a:t>
            </a:r>
            <a:r>
              <a:rPr lang="fr-FR" dirty="0" smtClean="0">
                <a:solidFill>
                  <a:srgbClr val="C00000"/>
                </a:solidFill>
              </a:rPr>
              <a:t>besoin que je retourne autre </a:t>
            </a:r>
            <a:r>
              <a:rPr lang="fr-FR" dirty="0" smtClean="0">
                <a:solidFill>
                  <a:srgbClr val="C00000"/>
                </a:solidFill>
              </a:rPr>
              <a:t>chose(balises)?</a:t>
            </a:r>
            <a:endParaRPr lang="fr-FR" sz="1400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562057"/>
            <a:ext cx="6552728" cy="5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29" y="1556792"/>
            <a:ext cx="9144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smtClean="0"/>
              <a:t>que le bouton de recherche est </a:t>
            </a:r>
            <a:r>
              <a:rPr lang="fr-FR" dirty="0" smtClean="0"/>
              <a:t>appuyé, </a:t>
            </a:r>
            <a:r>
              <a:rPr lang="fr-FR" dirty="0" smtClean="0"/>
              <a:t>vous </a:t>
            </a:r>
            <a:r>
              <a:rPr lang="fr-FR" dirty="0" smtClean="0"/>
              <a:t>pouvez faire </a:t>
            </a:r>
            <a:r>
              <a:rPr lang="fr-FR" dirty="0" smtClean="0">
                <a:solidFill>
                  <a:srgbClr val="C00000"/>
                </a:solidFill>
              </a:rPr>
              <a:t>AUSSI</a:t>
            </a:r>
            <a:r>
              <a:rPr lang="fr-FR" dirty="0" smtClean="0"/>
              <a:t> une </a:t>
            </a:r>
            <a:r>
              <a:rPr lang="fr-FR" dirty="0" smtClean="0"/>
              <a:t>demande au </a:t>
            </a:r>
            <a:r>
              <a:rPr lang="fr-FR" dirty="0" smtClean="0"/>
              <a:t>serveur</a:t>
            </a:r>
          </a:p>
          <a:p>
            <a:r>
              <a:rPr lang="fr-FR" dirty="0" smtClean="0"/>
              <a:t>afin </a:t>
            </a:r>
            <a:r>
              <a:rPr lang="fr-FR" dirty="0" smtClean="0"/>
              <a:t>d'obtenir les </a:t>
            </a:r>
            <a:r>
              <a:rPr lang="fr-FR" dirty="0" smtClean="0">
                <a:solidFill>
                  <a:srgbClr val="C00000"/>
                </a:solidFill>
              </a:rPr>
              <a:t>sujets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rgbClr val="C00000"/>
                </a:solidFill>
              </a:rPr>
              <a:t>topics</a:t>
            </a:r>
            <a:r>
              <a:rPr lang="fr-FR" dirty="0" smtClean="0"/>
              <a:t> / </a:t>
            </a:r>
            <a:r>
              <a:rPr lang="fr-FR" dirty="0" smtClean="0">
                <a:solidFill>
                  <a:srgbClr val="C00000"/>
                </a:solidFill>
              </a:rPr>
              <a:t>groups des suggestions</a:t>
            </a:r>
            <a:r>
              <a:rPr lang="fr-FR" dirty="0" smtClean="0"/>
              <a:t>) pertinents pour le mot recherch</a:t>
            </a:r>
            <a:r>
              <a:rPr lang="fr-FR" dirty="0" smtClean="0"/>
              <a:t>é</a:t>
            </a:r>
            <a:r>
              <a:rPr lang="fr-FR" dirty="0" smtClean="0"/>
              <a:t>! </a:t>
            </a:r>
            <a:endParaRPr lang="fr-FR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 smtClean="0"/>
              <a:t>Recherche simple (</a:t>
            </a:r>
            <a:r>
              <a:rPr lang="fr-FR" dirty="0" smtClean="0"/>
              <a:t>l'utilisateur introduit un mot dans la zone de texte et </a:t>
            </a:r>
            <a:r>
              <a:rPr lang="fr-FR" dirty="0" smtClean="0"/>
              <a:t>clique </a:t>
            </a:r>
            <a:r>
              <a:rPr lang="fr-FR" dirty="0" smtClean="0"/>
              <a:t>sur Rechercher</a:t>
            </a:r>
            <a:r>
              <a:rPr lang="fr-FR" i="1" dirty="0" smtClean="0"/>
              <a:t>)</a:t>
            </a:r>
            <a:endParaRPr lang="en-US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64704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9512" y="3118316"/>
            <a:ext cx="8496944" cy="3077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/>
              <a:t>$url = 'http://157.159.160.210:8080/artemisSearch/ArtemisMoteur';</a:t>
            </a:r>
          </a:p>
          <a:p>
            <a:r>
              <a:rPr lang="fr-FR" sz="1200" dirty="0" smtClean="0"/>
              <a:t>	$data = </a:t>
            </a:r>
            <a:r>
              <a:rPr lang="fr-FR" sz="1200" dirty="0" err="1" smtClean="0"/>
              <a:t>array</a:t>
            </a:r>
            <a:r>
              <a:rPr lang="fr-FR" sz="1200" dirty="0" smtClean="0"/>
              <a:t>('</a:t>
            </a:r>
            <a:r>
              <a:rPr lang="fr-FR" sz="1200" b="1" dirty="0" smtClean="0"/>
              <a:t>type</a:t>
            </a:r>
            <a:r>
              <a:rPr lang="fr-FR" sz="1200" dirty="0" smtClean="0"/>
              <a:t>' =&gt; '</a:t>
            </a:r>
            <a:r>
              <a:rPr lang="fr-FR" sz="1200" b="1" dirty="0" err="1" smtClean="0"/>
              <a:t>wordCloud</a:t>
            </a:r>
            <a:r>
              <a:rPr lang="fr-FR" sz="1200" dirty="0" smtClean="0"/>
              <a:t>', '</a:t>
            </a:r>
            <a:r>
              <a:rPr lang="fr-FR" sz="1200" b="1" dirty="0" smtClean="0"/>
              <a:t>phrase</a:t>
            </a:r>
            <a:r>
              <a:rPr lang="fr-FR" sz="1200" dirty="0" smtClean="0"/>
              <a:t>' =&gt; </a:t>
            </a:r>
            <a:r>
              <a:rPr lang="fr-FR" sz="1200" b="1" dirty="0" smtClean="0"/>
              <a:t>$</a:t>
            </a:r>
            <a:r>
              <a:rPr lang="fr-FR" sz="1200" b="1" dirty="0" err="1" smtClean="0"/>
              <a:t>query</a:t>
            </a:r>
            <a:r>
              <a:rPr lang="fr-FR" sz="1200" dirty="0" smtClean="0"/>
              <a:t>);</a:t>
            </a:r>
          </a:p>
          <a:p>
            <a:endParaRPr lang="fr-FR" sz="1200" dirty="0" smtClean="0"/>
          </a:p>
          <a:p>
            <a:r>
              <a:rPr lang="fr-FR" sz="1200" dirty="0" smtClean="0"/>
              <a:t>	// use </a:t>
            </a:r>
            <a:r>
              <a:rPr lang="fr-FR" sz="1200" dirty="0" err="1" smtClean="0"/>
              <a:t>key</a:t>
            </a:r>
            <a:r>
              <a:rPr lang="fr-FR" sz="1200" dirty="0" smtClean="0"/>
              <a:t> 'http' </a:t>
            </a:r>
            <a:r>
              <a:rPr lang="fr-FR" sz="1200" dirty="0" err="1" smtClean="0"/>
              <a:t>even</a:t>
            </a:r>
            <a:r>
              <a:rPr lang="fr-FR" sz="1200" dirty="0" smtClean="0"/>
              <a:t> if </a:t>
            </a:r>
            <a:r>
              <a:rPr lang="fr-FR" sz="1200" dirty="0" err="1" smtClean="0"/>
              <a:t>you</a:t>
            </a:r>
            <a:r>
              <a:rPr lang="fr-FR" sz="1200" dirty="0" smtClean="0"/>
              <a:t> </a:t>
            </a:r>
            <a:r>
              <a:rPr lang="fr-FR" sz="1200" dirty="0" err="1" smtClean="0"/>
              <a:t>send</a:t>
            </a:r>
            <a:r>
              <a:rPr lang="fr-FR" sz="1200" dirty="0" smtClean="0"/>
              <a:t> the </a:t>
            </a:r>
            <a:r>
              <a:rPr lang="fr-FR" sz="1200" dirty="0" err="1" smtClean="0"/>
              <a:t>request</a:t>
            </a:r>
            <a:r>
              <a:rPr lang="fr-FR" sz="1200" dirty="0" smtClean="0"/>
              <a:t> to https://...</a:t>
            </a:r>
          </a:p>
          <a:p>
            <a:r>
              <a:rPr lang="fr-FR" sz="1200" dirty="0" smtClean="0"/>
              <a:t>	$options = </a:t>
            </a:r>
            <a:r>
              <a:rPr lang="fr-FR" sz="1200" dirty="0" err="1" smtClean="0"/>
              <a:t>array</a:t>
            </a:r>
            <a:r>
              <a:rPr lang="fr-FR" sz="1200" dirty="0" smtClean="0"/>
              <a:t>(</a:t>
            </a:r>
          </a:p>
          <a:p>
            <a:r>
              <a:rPr lang="fr-FR" sz="1200" dirty="0" smtClean="0"/>
              <a:t>		'http' =&gt; </a:t>
            </a:r>
            <a:r>
              <a:rPr lang="fr-FR" sz="1200" dirty="0" err="1" smtClean="0"/>
              <a:t>array</a:t>
            </a:r>
            <a:r>
              <a:rPr lang="fr-FR" sz="1200" dirty="0" smtClean="0"/>
              <a:t>(</a:t>
            </a:r>
          </a:p>
          <a:p>
            <a:r>
              <a:rPr lang="fr-FR" sz="1200" dirty="0" smtClean="0"/>
              <a:t>			'header'  =&gt; "Content-type: application/x-www-</a:t>
            </a:r>
            <a:r>
              <a:rPr lang="fr-FR" sz="1200" dirty="0" err="1" smtClean="0"/>
              <a:t>form</a:t>
            </a:r>
            <a:r>
              <a:rPr lang="fr-FR" sz="1200" dirty="0" smtClean="0"/>
              <a:t>-</a:t>
            </a:r>
            <a:r>
              <a:rPr lang="fr-FR" sz="1200" dirty="0" err="1" smtClean="0"/>
              <a:t>urlencoded</a:t>
            </a:r>
            <a:r>
              <a:rPr lang="fr-FR" sz="1200" dirty="0" smtClean="0"/>
              <a:t>\</a:t>
            </a:r>
            <a:r>
              <a:rPr lang="fr-FR" sz="1200" dirty="0" err="1" smtClean="0"/>
              <a:t>r\n</a:t>
            </a:r>
            <a:r>
              <a:rPr lang="fr-FR" sz="1200" dirty="0" smtClean="0"/>
              <a:t>",</a:t>
            </a:r>
          </a:p>
          <a:p>
            <a:r>
              <a:rPr lang="fr-FR" sz="1200" dirty="0" smtClean="0"/>
              <a:t>			'</a:t>
            </a:r>
            <a:r>
              <a:rPr lang="fr-FR" sz="1200" dirty="0" err="1" smtClean="0"/>
              <a:t>method</a:t>
            </a:r>
            <a:r>
              <a:rPr lang="fr-FR" sz="1200" dirty="0" smtClean="0"/>
              <a:t>'  =&gt; 'POST',</a:t>
            </a:r>
          </a:p>
          <a:p>
            <a:r>
              <a:rPr lang="fr-FR" sz="1200" dirty="0" smtClean="0"/>
              <a:t>			'content' =&gt; </a:t>
            </a:r>
            <a:r>
              <a:rPr lang="fr-FR" sz="1200" dirty="0" err="1" smtClean="0"/>
              <a:t>http_build_query</a:t>
            </a:r>
            <a:r>
              <a:rPr lang="fr-FR" sz="1200" dirty="0" smtClean="0"/>
              <a:t>($data),</a:t>
            </a:r>
          </a:p>
          <a:p>
            <a:r>
              <a:rPr lang="fr-FR" sz="1200" dirty="0" smtClean="0"/>
              <a:t>		),</a:t>
            </a:r>
          </a:p>
          <a:p>
            <a:r>
              <a:rPr lang="fr-FR" sz="1200" dirty="0" smtClean="0"/>
              <a:t>	);</a:t>
            </a:r>
          </a:p>
          <a:p>
            <a:r>
              <a:rPr lang="fr-FR" sz="1200" dirty="0" smtClean="0"/>
              <a:t>	$</a:t>
            </a:r>
            <a:r>
              <a:rPr lang="fr-FR" sz="1200" dirty="0" err="1" smtClean="0"/>
              <a:t>context</a:t>
            </a:r>
            <a:r>
              <a:rPr lang="fr-FR" sz="1200" dirty="0" smtClean="0"/>
              <a:t>  = </a:t>
            </a:r>
            <a:r>
              <a:rPr lang="fr-FR" sz="1200" dirty="0" err="1" smtClean="0"/>
              <a:t>stream_context_create</a:t>
            </a:r>
            <a:r>
              <a:rPr lang="fr-FR" sz="1200" dirty="0" smtClean="0"/>
              <a:t>($options);</a:t>
            </a:r>
          </a:p>
          <a:p>
            <a:r>
              <a:rPr lang="fr-FR" sz="1200" dirty="0" smtClean="0"/>
              <a:t>	</a:t>
            </a:r>
          </a:p>
          <a:p>
            <a:r>
              <a:rPr lang="fr-FR" sz="1200" dirty="0" smtClean="0"/>
              <a:t>	$</a:t>
            </a:r>
            <a:r>
              <a:rPr lang="fr-FR" sz="1200" dirty="0" err="1" smtClean="0"/>
              <a:t>res</a:t>
            </a:r>
            <a:r>
              <a:rPr lang="fr-FR" sz="1200" dirty="0" smtClean="0"/>
              <a:t> = </a:t>
            </a:r>
            <a:r>
              <a:rPr lang="fr-FR" sz="1200" dirty="0" err="1" smtClean="0"/>
              <a:t>file_get_contents</a:t>
            </a:r>
            <a:r>
              <a:rPr lang="fr-FR" sz="1200" dirty="0" smtClean="0"/>
              <a:t>($url, false, $</a:t>
            </a:r>
            <a:r>
              <a:rPr lang="fr-FR" sz="1200" dirty="0" err="1" smtClean="0"/>
              <a:t>context</a:t>
            </a:r>
            <a:r>
              <a:rPr lang="fr-FR" sz="1200" dirty="0" smtClean="0"/>
              <a:t>);</a:t>
            </a:r>
          </a:p>
          <a:p>
            <a:r>
              <a:rPr lang="fr-FR" sz="1200" dirty="0" smtClean="0"/>
              <a:t>	</a:t>
            </a:r>
          </a:p>
          <a:p>
            <a:r>
              <a:rPr lang="fr-FR" sz="1200" dirty="0" smtClean="0"/>
              <a:t>	</a:t>
            </a:r>
            <a:r>
              <a:rPr lang="fr-FR" sz="1200" dirty="0" smtClean="0"/>
              <a:t>//</a:t>
            </a:r>
            <a:r>
              <a:rPr lang="fr-FR" sz="1200" dirty="0" smtClean="0"/>
              <a:t> vous pouvez trouver le contenu de la variable $</a:t>
            </a:r>
            <a:r>
              <a:rPr lang="fr-FR" sz="1200" dirty="0" err="1" smtClean="0"/>
              <a:t>res</a:t>
            </a:r>
            <a:r>
              <a:rPr lang="fr-FR" sz="1200" dirty="0" smtClean="0"/>
              <a:t> dans le diapositive suivante</a:t>
            </a:r>
            <a:endParaRPr lang="fr-FR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215765"/>
            <a:ext cx="4069085" cy="85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520" y="6167045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Il </a:t>
            </a:r>
            <a:r>
              <a:rPr lang="fr-FR" dirty="0" smtClean="0"/>
              <a:t>est le même principe que pour </a:t>
            </a:r>
            <a:r>
              <a:rPr lang="fr-FR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L’autocomplétion. </a:t>
            </a:r>
            <a:r>
              <a:rPr lang="fr-FR" dirty="0" smtClean="0"/>
              <a:t>La seule chose qui est différent est le </a:t>
            </a:r>
            <a:r>
              <a:rPr lang="fr-FR" dirty="0" smtClean="0"/>
              <a:t>paramètre </a:t>
            </a:r>
            <a:r>
              <a:rPr lang="fr-FR" b="1" dirty="0" smtClean="0"/>
              <a:t>type </a:t>
            </a:r>
            <a:r>
              <a:rPr lang="fr-FR" dirty="0" smtClean="0"/>
              <a:t>qui doit </a:t>
            </a:r>
            <a:r>
              <a:rPr lang="fr-FR" dirty="0" err="1" smtClean="0"/>
              <a:t>etre</a:t>
            </a:r>
            <a:r>
              <a:rPr lang="fr-FR" dirty="0" smtClean="0"/>
              <a:t> : </a:t>
            </a:r>
            <a:r>
              <a:rPr lang="fr-FR" b="1" dirty="0" err="1" smtClean="0"/>
              <a:t>wordCloud</a:t>
            </a:r>
            <a:r>
              <a:rPr lang="fr-FR" dirty="0" smtClean="0"/>
              <a:t>'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 smtClean="0"/>
              <a:t>Recherche simple (</a:t>
            </a:r>
            <a:r>
              <a:rPr lang="fr-FR" dirty="0" smtClean="0"/>
              <a:t>l'utilisateur introduit un mot dans la zone de texte et </a:t>
            </a:r>
            <a:r>
              <a:rPr lang="fr-FR" dirty="0" smtClean="0"/>
              <a:t>clique </a:t>
            </a:r>
            <a:r>
              <a:rPr lang="fr-FR" dirty="0" smtClean="0"/>
              <a:t>sur Rechercher</a:t>
            </a:r>
            <a:r>
              <a:rPr lang="fr-FR" i="1" dirty="0" smtClean="0"/>
              <a:t>)</a:t>
            </a:r>
            <a:endParaRPr lang="en-US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64704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60628" y="1497558"/>
            <a:ext cx="21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REPONSE du serveur: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7504" y="2060848"/>
            <a:ext cx="1728192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/>
              <a:t>{ "</a:t>
            </a:r>
            <a:r>
              <a:rPr lang="fr-FR" sz="1200" b="1" dirty="0" smtClean="0"/>
              <a:t>GrupID_0</a:t>
            </a:r>
            <a:r>
              <a:rPr lang="fr-FR" sz="1200" dirty="0" smtClean="0"/>
              <a:t>":[</a:t>
            </a:r>
          </a:p>
          <a:p>
            <a:r>
              <a:rPr lang="fr-FR" sz="1200" dirty="0" smtClean="0"/>
              <a:t>  {"</a:t>
            </a:r>
            <a:r>
              <a:rPr lang="fr-FR" sz="1200" dirty="0" err="1" smtClean="0"/>
              <a:t>sug</a:t>
            </a:r>
            <a:r>
              <a:rPr lang="fr-FR" sz="1200" dirty="0" smtClean="0"/>
              <a:t>":"contrats",</a:t>
            </a:r>
          </a:p>
          <a:p>
            <a:r>
              <a:rPr lang="fr-FR" sz="1200" dirty="0" smtClean="0"/>
              <a:t>   "</a:t>
            </a:r>
            <a:r>
              <a:rPr lang="fr-FR" sz="1200" dirty="0" err="1" smtClean="0"/>
              <a:t>sc</a:t>
            </a:r>
            <a:r>
              <a:rPr lang="fr-FR" sz="1200" dirty="0" smtClean="0"/>
              <a:t>":204.0},</a:t>
            </a:r>
          </a:p>
          <a:p>
            <a:r>
              <a:rPr lang="fr-FR" sz="1200" dirty="0" smtClean="0"/>
              <a:t>  </a:t>
            </a:r>
          </a:p>
          <a:p>
            <a:r>
              <a:rPr lang="fr-FR" sz="1200" dirty="0" smtClean="0"/>
              <a:t>  {"</a:t>
            </a:r>
            <a:r>
              <a:rPr lang="fr-FR" sz="1200" dirty="0" err="1" smtClean="0"/>
              <a:t>sug</a:t>
            </a:r>
            <a:r>
              <a:rPr lang="fr-FR" sz="1200" dirty="0" smtClean="0"/>
              <a:t>":"Australie",</a:t>
            </a:r>
          </a:p>
          <a:p>
            <a:r>
              <a:rPr lang="fr-FR" sz="1200" dirty="0" smtClean="0"/>
              <a:t>   "</a:t>
            </a:r>
            <a:r>
              <a:rPr lang="fr-FR" sz="1200" dirty="0" err="1" smtClean="0"/>
              <a:t>sc</a:t>
            </a:r>
            <a:r>
              <a:rPr lang="fr-FR" sz="1200" dirty="0" smtClean="0"/>
              <a:t>":110.0},</a:t>
            </a:r>
          </a:p>
          <a:p>
            <a:endParaRPr lang="fr-FR" sz="1200" dirty="0" smtClean="0"/>
          </a:p>
          <a:p>
            <a:r>
              <a:rPr lang="fr-FR" sz="1200" dirty="0" smtClean="0"/>
              <a:t>   {"</a:t>
            </a:r>
            <a:r>
              <a:rPr lang="fr-FR" sz="1200" dirty="0" err="1" smtClean="0"/>
              <a:t>sug</a:t>
            </a:r>
            <a:r>
              <a:rPr lang="fr-FR" sz="1200" dirty="0" smtClean="0"/>
              <a:t>":"sous-marins",</a:t>
            </a:r>
          </a:p>
          <a:p>
            <a:r>
              <a:rPr lang="fr-FR" sz="1200" dirty="0" smtClean="0"/>
              <a:t>    "</a:t>
            </a:r>
            <a:r>
              <a:rPr lang="fr-FR" sz="1200" dirty="0" err="1" smtClean="0"/>
              <a:t>sc</a:t>
            </a:r>
            <a:r>
              <a:rPr lang="fr-FR" sz="1200" dirty="0" smtClean="0"/>
              <a:t>":105.0},</a:t>
            </a:r>
          </a:p>
          <a:p>
            <a:r>
              <a:rPr lang="fr-FR" sz="1200" dirty="0" smtClean="0"/>
              <a:t>  .....................],</a:t>
            </a:r>
          </a:p>
          <a:p>
            <a:r>
              <a:rPr lang="fr-FR" sz="1200" dirty="0" smtClean="0"/>
              <a:t>  "</a:t>
            </a:r>
            <a:r>
              <a:rPr lang="fr-FR" sz="1200" b="1" dirty="0" smtClean="0"/>
              <a:t>GrupID_1</a:t>
            </a:r>
            <a:r>
              <a:rPr lang="fr-FR" sz="1200" dirty="0" smtClean="0"/>
              <a:t>":[</a:t>
            </a:r>
          </a:p>
          <a:p>
            <a:r>
              <a:rPr lang="fr-FR" sz="1200" dirty="0" smtClean="0"/>
              <a:t>  {"</a:t>
            </a:r>
            <a:r>
              <a:rPr lang="fr-FR" sz="1200" dirty="0" err="1" smtClean="0"/>
              <a:t>sug</a:t>
            </a:r>
            <a:r>
              <a:rPr lang="fr-FR" sz="1200" dirty="0" smtClean="0"/>
              <a:t>":"résultat",</a:t>
            </a:r>
          </a:p>
          <a:p>
            <a:r>
              <a:rPr lang="fr-FR" sz="1200" dirty="0" smtClean="0"/>
              <a:t>   "</a:t>
            </a:r>
            <a:r>
              <a:rPr lang="fr-FR" sz="1200" dirty="0" err="1" smtClean="0"/>
              <a:t>sc</a:t>
            </a:r>
            <a:r>
              <a:rPr lang="fr-FR" sz="1200" dirty="0" smtClean="0"/>
              <a:t>":22.0},</a:t>
            </a:r>
          </a:p>
          <a:p>
            <a:r>
              <a:rPr lang="fr-FR" sz="1200" dirty="0" smtClean="0"/>
              <a:t>  </a:t>
            </a:r>
          </a:p>
          <a:p>
            <a:r>
              <a:rPr lang="fr-FR" sz="1200" dirty="0" smtClean="0"/>
              <a:t>  {"</a:t>
            </a:r>
            <a:r>
              <a:rPr lang="fr-FR" sz="1200" dirty="0" err="1" smtClean="0"/>
              <a:t>sug</a:t>
            </a:r>
            <a:r>
              <a:rPr lang="fr-FR" sz="1200" dirty="0" smtClean="0"/>
              <a:t>":"président",</a:t>
            </a:r>
          </a:p>
          <a:p>
            <a:r>
              <a:rPr lang="fr-FR" sz="1200" dirty="0" smtClean="0"/>
              <a:t>   "</a:t>
            </a:r>
            <a:r>
              <a:rPr lang="fr-FR" sz="1200" dirty="0" err="1" smtClean="0"/>
              <a:t>sc</a:t>
            </a:r>
            <a:r>
              <a:rPr lang="fr-FR" sz="1200" dirty="0" smtClean="0"/>
              <a:t>":11.0},</a:t>
            </a:r>
          </a:p>
          <a:p>
            <a:r>
              <a:rPr lang="fr-FR" sz="1200" dirty="0" smtClean="0"/>
              <a:t>  </a:t>
            </a:r>
          </a:p>
          <a:p>
            <a:r>
              <a:rPr lang="fr-FR" sz="1200" dirty="0" smtClean="0"/>
              <a:t>  {"</a:t>
            </a:r>
            <a:r>
              <a:rPr lang="fr-FR" sz="1200" dirty="0" err="1" smtClean="0"/>
              <a:t>sug</a:t>
            </a:r>
            <a:r>
              <a:rPr lang="fr-FR" sz="1200" dirty="0" smtClean="0"/>
              <a:t>":"chômage",</a:t>
            </a:r>
          </a:p>
          <a:p>
            <a:r>
              <a:rPr lang="fr-FR" sz="1200" dirty="0" smtClean="0"/>
              <a:t>   "</a:t>
            </a:r>
            <a:r>
              <a:rPr lang="fr-FR" sz="1200" dirty="0" err="1" smtClean="0"/>
              <a:t>sc</a:t>
            </a:r>
            <a:r>
              <a:rPr lang="fr-FR" sz="1200" dirty="0" smtClean="0"/>
              <a:t>":10.0}</a:t>
            </a:r>
          </a:p>
          <a:p>
            <a:r>
              <a:rPr lang="fr-FR" sz="1200" dirty="0" smtClean="0"/>
              <a:t>  .....................]}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1979712" y="198884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Le résultat peut contenir </a:t>
            </a:r>
            <a:r>
              <a:rPr lang="fr-FR" b="1" dirty="0" smtClean="0"/>
              <a:t>un</a:t>
            </a:r>
            <a:r>
              <a:rPr lang="fr-FR" dirty="0" smtClean="0"/>
              <a:t>, </a:t>
            </a:r>
            <a:r>
              <a:rPr lang="fr-FR" b="1" dirty="0" smtClean="0"/>
              <a:t>plus</a:t>
            </a:r>
            <a:r>
              <a:rPr lang="fr-FR" dirty="0" smtClean="0"/>
              <a:t> ou </a:t>
            </a:r>
            <a:r>
              <a:rPr lang="fr-FR" b="1" dirty="0" smtClean="0"/>
              <a:t>aucun</a:t>
            </a:r>
            <a:r>
              <a:rPr lang="fr-FR" dirty="0" smtClean="0"/>
              <a:t> </a:t>
            </a:r>
            <a:r>
              <a:rPr lang="fr-FR" dirty="0" smtClean="0"/>
              <a:t>groupe 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79712" y="3140968"/>
            <a:ext cx="7164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Chaque groupe peut contenir plusieurs </a:t>
            </a:r>
            <a:r>
              <a:rPr lang="fr-FR" dirty="0" smtClean="0"/>
              <a:t>suggestions (</a:t>
            </a:r>
            <a:r>
              <a:rPr lang="fr-FR" b="1" i="1" dirty="0" err="1" smtClean="0"/>
              <a:t>sug</a:t>
            </a:r>
            <a:r>
              <a:rPr lang="fr-FR" dirty="0" smtClean="0"/>
              <a:t>) avec un </a:t>
            </a:r>
            <a:r>
              <a:rPr lang="fr-FR" dirty="0" smtClean="0"/>
              <a:t>score </a:t>
            </a:r>
            <a:r>
              <a:rPr lang="fr-FR" dirty="0" smtClean="0"/>
              <a:t>associé (</a:t>
            </a:r>
            <a:r>
              <a:rPr lang="fr-FR" b="1" i="1" dirty="0" err="1" smtClean="0"/>
              <a:t>sc</a:t>
            </a:r>
            <a:r>
              <a:rPr lang="fr-FR" dirty="0" smtClean="0"/>
              <a:t>). Les </a:t>
            </a:r>
            <a:r>
              <a:rPr lang="fr-FR" dirty="0" smtClean="0"/>
              <a:t>suggestions avec </a:t>
            </a:r>
            <a:r>
              <a:rPr lang="fr-FR" dirty="0" smtClean="0"/>
              <a:t>les scores les </a:t>
            </a:r>
            <a:r>
              <a:rPr lang="fr-FR" dirty="0" smtClean="0"/>
              <a:t>plus </a:t>
            </a:r>
            <a:r>
              <a:rPr lang="fr-FR" dirty="0" smtClean="0"/>
              <a:t>élevés sont les </a:t>
            </a:r>
            <a:r>
              <a:rPr lang="fr-FR" dirty="0" smtClean="0"/>
              <a:t>plus </a:t>
            </a:r>
            <a:r>
              <a:rPr lang="fr-FR" dirty="0" smtClean="0"/>
              <a:t>pertinents.</a:t>
            </a:r>
          </a:p>
          <a:p>
            <a:r>
              <a:rPr lang="fr-FR" dirty="0" smtClean="0"/>
              <a:t>(Vous </a:t>
            </a:r>
            <a:r>
              <a:rPr lang="fr-FR" dirty="0" smtClean="0"/>
              <a:t>pouvez utiliser ces scores </a:t>
            </a:r>
            <a:r>
              <a:rPr lang="fr-FR" dirty="0" smtClean="0"/>
              <a:t>pour établir la taille des mots dans l’image </a:t>
            </a:r>
            <a:r>
              <a:rPr lang="fr-FR" dirty="0" err="1" smtClean="0"/>
              <a:t>wordcloud</a:t>
            </a:r>
            <a:r>
              <a:rPr lang="fr-FR" dirty="0" smtClean="0"/>
              <a:t>)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813111"/>
            <a:ext cx="1728192" cy="178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979712" y="255561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De </a:t>
            </a:r>
            <a:r>
              <a:rPr lang="fr-FR" dirty="0" smtClean="0"/>
              <a:t>notre </a:t>
            </a:r>
            <a:r>
              <a:rPr lang="fr-FR" dirty="0" smtClean="0"/>
              <a:t>côté, </a:t>
            </a:r>
            <a:r>
              <a:rPr lang="fr-FR" dirty="0" smtClean="0"/>
              <a:t>il </a:t>
            </a:r>
            <a:r>
              <a:rPr lang="fr-FR" dirty="0" smtClean="0"/>
              <a:t>est impossible d’établir une titre pour chaque group!</a:t>
            </a:r>
            <a:endParaRPr lang="fr-FR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Recherche </a:t>
            </a:r>
            <a:r>
              <a:rPr lang="fr-FR" dirty="0" smtClean="0"/>
              <a:t>avancée</a:t>
            </a:r>
            <a:r>
              <a:rPr lang="fr-FR" i="1" dirty="0" smtClean="0"/>
              <a:t> (</a:t>
            </a:r>
            <a:r>
              <a:rPr lang="fr-FR" dirty="0" smtClean="0"/>
              <a:t>l'utilisateur </a:t>
            </a:r>
            <a:r>
              <a:rPr lang="fr-FR" dirty="0" smtClean="0"/>
              <a:t>clique </a:t>
            </a:r>
            <a:r>
              <a:rPr lang="fr-FR" dirty="0" smtClean="0"/>
              <a:t>sur </a:t>
            </a:r>
            <a:r>
              <a:rPr lang="fr-FR" dirty="0" smtClean="0"/>
              <a:t>un group (</a:t>
            </a:r>
            <a:r>
              <a:rPr lang="fr-FR" dirty="0" err="1" smtClean="0"/>
              <a:t>topic</a:t>
            </a:r>
            <a:r>
              <a:rPr lang="fr-FR" dirty="0" smtClean="0"/>
              <a:t>)</a:t>
            </a:r>
            <a:r>
              <a:rPr lang="fr-FR" i="1" dirty="0" smtClean="0"/>
              <a:t>)</a:t>
            </a:r>
            <a:endParaRPr lang="en-US" i="1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07504" y="3140968"/>
            <a:ext cx="2664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rgbClr val="C00000"/>
                </a:solidFill>
              </a:rPr>
              <a:t>Nouvelle fonctionnalité: 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25" y="764704"/>
            <a:ext cx="8965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smtClean="0"/>
              <a:t>que l'utilisateur clique </a:t>
            </a:r>
            <a:r>
              <a:rPr lang="fr-FR" dirty="0" smtClean="0"/>
              <a:t>sur un group, </a:t>
            </a:r>
            <a:r>
              <a:rPr lang="fr-FR" dirty="0" smtClean="0"/>
              <a:t>vous </a:t>
            </a:r>
            <a:r>
              <a:rPr lang="fr-FR" dirty="0" smtClean="0"/>
              <a:t>devez lui montrer les suggestions </a:t>
            </a:r>
            <a:r>
              <a:rPr lang="fr-FR" dirty="0" smtClean="0"/>
              <a:t>associé </a:t>
            </a:r>
            <a:r>
              <a:rPr lang="fr-FR" dirty="0" smtClean="0"/>
              <a:t>(</a:t>
            </a:r>
            <a:r>
              <a:rPr lang="fr-FR" dirty="0" err="1" smtClean="0"/>
              <a:t>peut-etre</a:t>
            </a:r>
            <a:r>
              <a:rPr lang="fr-FR" dirty="0" smtClean="0"/>
              <a:t> seules </a:t>
            </a:r>
            <a:r>
              <a:rPr lang="fr-FR" dirty="0" smtClean="0"/>
              <a:t>les plus </a:t>
            </a:r>
            <a:r>
              <a:rPr lang="fr-FR" dirty="0" smtClean="0"/>
              <a:t>importantes du group):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556792"/>
            <a:ext cx="5904656" cy="146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vers le haut 14"/>
          <p:cNvSpPr/>
          <p:nvPr/>
        </p:nvSpPr>
        <p:spPr>
          <a:xfrm rot="3342096">
            <a:off x="1218694" y="2126104"/>
            <a:ext cx="288032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39552" y="2420888"/>
            <a:ext cx="648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Click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1259632" y="2708920"/>
            <a:ext cx="42484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51520" y="3429000"/>
            <a:ext cx="88924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Après que l'utilisateur clique sur un </a:t>
            </a:r>
            <a:r>
              <a:rPr lang="fr-FR" dirty="0" smtClean="0"/>
              <a:t>group vous pouvez envoie une requête au serveur (pour obtenir les résultats qui contiens le mot clé et TOUTS les suggestions du group):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07504" y="4066907"/>
            <a:ext cx="8892480" cy="1954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/>
              <a:t>$</a:t>
            </a:r>
            <a:r>
              <a:rPr lang="en-US" sz="1100" dirty="0" err="1" smtClean="0"/>
              <a:t>url</a:t>
            </a:r>
            <a:r>
              <a:rPr lang="en-US" sz="1100" dirty="0" smtClean="0"/>
              <a:t> = 'http://'.$ip.':8080/artemisSearch/ArtemisMoteur';</a:t>
            </a:r>
          </a:p>
          <a:p>
            <a:pPr algn="just"/>
            <a:r>
              <a:rPr lang="en-US" sz="1100" dirty="0" smtClean="0"/>
              <a:t>	$</a:t>
            </a:r>
            <a:r>
              <a:rPr lang="en-US" sz="1100" dirty="0" smtClean="0"/>
              <a:t>data = array('</a:t>
            </a:r>
            <a:r>
              <a:rPr lang="en-US" sz="1100" b="1" dirty="0" smtClean="0"/>
              <a:t>type</a:t>
            </a:r>
            <a:r>
              <a:rPr lang="en-US" sz="1100" dirty="0" smtClean="0"/>
              <a:t>' =&gt; '</a:t>
            </a:r>
            <a:r>
              <a:rPr lang="en-US" sz="1100" b="1" dirty="0" err="1" smtClean="0"/>
              <a:t>queryANDGroup</a:t>
            </a:r>
            <a:r>
              <a:rPr lang="en-US" sz="1100" dirty="0" smtClean="0"/>
              <a:t>', '</a:t>
            </a:r>
            <a:r>
              <a:rPr lang="en-US" sz="1100" b="1" dirty="0" smtClean="0"/>
              <a:t>phrase</a:t>
            </a:r>
            <a:r>
              <a:rPr lang="en-US" sz="1100" dirty="0" smtClean="0"/>
              <a:t>' =&gt; </a:t>
            </a:r>
            <a:r>
              <a:rPr lang="en-US" sz="1100" b="1" dirty="0" smtClean="0"/>
              <a:t>$query</a:t>
            </a:r>
            <a:r>
              <a:rPr lang="en-US" sz="1100" dirty="0" smtClean="0"/>
              <a:t>, '</a:t>
            </a:r>
            <a:r>
              <a:rPr lang="en-US" sz="1100" b="1" dirty="0" err="1" smtClean="0"/>
              <a:t>groupID</a:t>
            </a:r>
            <a:r>
              <a:rPr lang="en-US" sz="1100" dirty="0" smtClean="0"/>
              <a:t>' =&gt; </a:t>
            </a:r>
            <a:r>
              <a:rPr lang="en-US" sz="1100" b="1" dirty="0" smtClean="0"/>
              <a:t>$</a:t>
            </a:r>
            <a:r>
              <a:rPr lang="en-US" sz="1100" b="1" dirty="0" err="1" smtClean="0"/>
              <a:t>idG</a:t>
            </a:r>
            <a:r>
              <a:rPr lang="en-US" sz="1100" dirty="0" smtClean="0"/>
              <a:t>);</a:t>
            </a:r>
          </a:p>
          <a:p>
            <a:pPr algn="just"/>
            <a:r>
              <a:rPr lang="en-US" sz="1100" dirty="0" smtClean="0"/>
              <a:t>	$options = array(</a:t>
            </a:r>
          </a:p>
          <a:p>
            <a:pPr algn="just"/>
            <a:r>
              <a:rPr lang="en-US" sz="1100" dirty="0" smtClean="0"/>
              <a:t>		'http' =&gt; array(</a:t>
            </a:r>
          </a:p>
          <a:p>
            <a:pPr algn="just"/>
            <a:r>
              <a:rPr lang="en-US" sz="1100" dirty="0" smtClean="0"/>
              <a:t>			'header'  =&gt; "Content-type: application/x-www-form-</a:t>
            </a:r>
            <a:r>
              <a:rPr lang="en-US" sz="1100" dirty="0" err="1" smtClean="0"/>
              <a:t>urlencoded</a:t>
            </a:r>
            <a:r>
              <a:rPr lang="en-US" sz="1100" dirty="0" smtClean="0"/>
              <a:t>\r\n",</a:t>
            </a:r>
          </a:p>
          <a:p>
            <a:pPr algn="just"/>
            <a:r>
              <a:rPr lang="en-US" sz="1100" dirty="0" smtClean="0"/>
              <a:t>			'method'  =&gt; 'POST',</a:t>
            </a:r>
          </a:p>
          <a:p>
            <a:pPr algn="just"/>
            <a:r>
              <a:rPr lang="en-US" sz="1100" dirty="0" smtClean="0"/>
              <a:t>			'content' =&gt; </a:t>
            </a:r>
            <a:r>
              <a:rPr lang="en-US" sz="1100" dirty="0" err="1" smtClean="0"/>
              <a:t>http_build_query</a:t>
            </a:r>
            <a:r>
              <a:rPr lang="en-US" sz="1100" dirty="0" smtClean="0"/>
              <a:t>($data),</a:t>
            </a:r>
          </a:p>
          <a:p>
            <a:pPr algn="just"/>
            <a:r>
              <a:rPr lang="en-US" sz="1100" dirty="0" smtClean="0"/>
              <a:t>		),</a:t>
            </a:r>
          </a:p>
          <a:p>
            <a:pPr algn="just"/>
            <a:r>
              <a:rPr lang="en-US" sz="1100" dirty="0" smtClean="0"/>
              <a:t>	);</a:t>
            </a:r>
          </a:p>
          <a:p>
            <a:pPr algn="just"/>
            <a:r>
              <a:rPr lang="en-US" sz="1100" dirty="0" smtClean="0"/>
              <a:t>	$context  = </a:t>
            </a:r>
            <a:r>
              <a:rPr lang="en-US" sz="1100" dirty="0" err="1" smtClean="0"/>
              <a:t>stream_context_create</a:t>
            </a:r>
            <a:r>
              <a:rPr lang="en-US" sz="1100" dirty="0" smtClean="0"/>
              <a:t>($options);</a:t>
            </a:r>
          </a:p>
          <a:p>
            <a:pPr algn="just"/>
            <a:r>
              <a:rPr lang="en-US" sz="1100" dirty="0" smtClean="0"/>
              <a:t>	</a:t>
            </a:r>
            <a:r>
              <a:rPr lang="en-US" sz="1100" dirty="0" smtClean="0"/>
              <a:t>$res </a:t>
            </a:r>
            <a:r>
              <a:rPr lang="en-US" sz="1100" dirty="0" smtClean="0"/>
              <a:t>= </a:t>
            </a:r>
            <a:r>
              <a:rPr lang="en-US" sz="1100" dirty="0" err="1" smtClean="0"/>
              <a:t>file_get_contents</a:t>
            </a:r>
            <a:r>
              <a:rPr lang="en-US" sz="1100" dirty="0" smtClean="0"/>
              <a:t>($</a:t>
            </a:r>
            <a:r>
              <a:rPr lang="en-US" sz="1100" dirty="0" err="1" smtClean="0"/>
              <a:t>url</a:t>
            </a:r>
            <a:r>
              <a:rPr lang="en-US" sz="1100" dirty="0" smtClean="0"/>
              <a:t>, false, $context);</a:t>
            </a:r>
            <a:endParaRPr lang="en-US" sz="1100" i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96" y="5976175"/>
            <a:ext cx="889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Il </a:t>
            </a:r>
            <a:r>
              <a:rPr lang="fr-FR" dirty="0" smtClean="0"/>
              <a:t>est le même principe que pour </a:t>
            </a:r>
            <a:r>
              <a:rPr lang="fr-FR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L’autocomplétion. </a:t>
            </a:r>
            <a:r>
              <a:rPr lang="fr-FR" dirty="0" smtClean="0"/>
              <a:t>La seule chose qui est différent est le </a:t>
            </a:r>
            <a:r>
              <a:rPr lang="fr-FR" dirty="0" smtClean="0"/>
              <a:t>paramètre </a:t>
            </a:r>
            <a:r>
              <a:rPr lang="fr-FR" b="1" dirty="0" smtClean="0"/>
              <a:t>type </a:t>
            </a:r>
            <a:r>
              <a:rPr lang="fr-FR" dirty="0" smtClean="0"/>
              <a:t>qui doit </a:t>
            </a:r>
            <a:r>
              <a:rPr lang="fr-FR" dirty="0" err="1" smtClean="0"/>
              <a:t>etre</a:t>
            </a:r>
            <a:r>
              <a:rPr lang="fr-FR" dirty="0" smtClean="0"/>
              <a:t> : </a:t>
            </a:r>
            <a:r>
              <a:rPr lang="en-US" dirty="0" smtClean="0"/>
              <a:t>'</a:t>
            </a:r>
            <a:r>
              <a:rPr lang="en-US" b="1" dirty="0" err="1" smtClean="0"/>
              <a:t>queryANDGroup</a:t>
            </a:r>
            <a:r>
              <a:rPr lang="fr-FR" dirty="0" smtClean="0"/>
              <a:t>‘ et il doit ajouter le paramètre: </a:t>
            </a:r>
            <a:r>
              <a:rPr lang="en-US" dirty="0" smtClean="0"/>
              <a:t>'</a:t>
            </a:r>
            <a:r>
              <a:rPr lang="en-US" b="1" dirty="0" err="1" smtClean="0"/>
              <a:t>groupID</a:t>
            </a:r>
            <a:r>
              <a:rPr lang="en-US" dirty="0" smtClean="0"/>
              <a:t>‘  (</a:t>
            </a:r>
            <a:r>
              <a:rPr lang="fr-FR" b="1" dirty="0" smtClean="0"/>
              <a:t>GrupID_0 </a:t>
            </a:r>
            <a:r>
              <a:rPr lang="fr-FR" dirty="0" smtClean="0"/>
              <a:t>ou </a:t>
            </a:r>
            <a:r>
              <a:rPr lang="fr-FR" b="1" dirty="0" smtClean="0"/>
              <a:t>GrupID_1 ou </a:t>
            </a:r>
            <a:r>
              <a:rPr lang="fr-FR" b="1" dirty="0" err="1" smtClean="0"/>
              <a:t>GrupID_XXX</a:t>
            </a:r>
            <a:r>
              <a:rPr lang="en-US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/>
          </p:cNvSpPr>
          <p:nvPr/>
        </p:nvSpPr>
        <p:spPr>
          <a:xfrm>
            <a:off x="107504" y="116632"/>
            <a:ext cx="8893175" cy="4318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La recherche plein texte </a:t>
            </a:r>
          </a:p>
          <a:p>
            <a:pPr marL="268288" marR="0" lvl="0" indent="-268288" defTabSz="449263" rtl="0" eaLnBrk="1" fontAlgn="auto" latinLnBrk="0" hangingPunct="1">
              <a:lnSpc>
                <a:spcPct val="80000"/>
              </a:lnSpc>
              <a:spcBef>
                <a:spcPts val="675"/>
              </a:spcBef>
              <a:spcAft>
                <a:spcPts val="675"/>
              </a:spcAft>
              <a:buClrTx/>
              <a:buSzPct val="75000"/>
              <a:buFont typeface="Wingdings 2" pitchFamily="18" charset="2"/>
              <a:buChar char=""/>
              <a:tabLst>
                <a:tab pos="268288" algn="l"/>
                <a:tab pos="373063" algn="l"/>
                <a:tab pos="822325" algn="l"/>
                <a:tab pos="1271588" algn="l"/>
                <a:tab pos="1720850" algn="l"/>
                <a:tab pos="2170113" algn="l"/>
                <a:tab pos="2619375" algn="l"/>
                <a:tab pos="3068638" algn="l"/>
                <a:tab pos="3517900" algn="l"/>
                <a:tab pos="3967163" algn="l"/>
                <a:tab pos="4416425" algn="l"/>
                <a:tab pos="4865688" algn="l"/>
                <a:tab pos="5314950" algn="l"/>
                <a:tab pos="5764213" algn="l"/>
                <a:tab pos="6213475" algn="l"/>
                <a:tab pos="6662738" algn="l"/>
                <a:tab pos="7112000" algn="l"/>
                <a:tab pos="7561263" algn="l"/>
                <a:tab pos="8010525" algn="l"/>
                <a:tab pos="8459788" algn="l"/>
                <a:tab pos="8909050" algn="l"/>
              </a:tabLst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79512" y="404664"/>
            <a:ext cx="8964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Recherche </a:t>
            </a:r>
            <a:r>
              <a:rPr lang="fr-FR" dirty="0" smtClean="0"/>
              <a:t>avancée</a:t>
            </a:r>
            <a:r>
              <a:rPr lang="fr-FR" i="1" dirty="0" smtClean="0"/>
              <a:t> (</a:t>
            </a:r>
            <a:r>
              <a:rPr lang="fr-FR" dirty="0" smtClean="0"/>
              <a:t>l'utilisateur </a:t>
            </a:r>
            <a:r>
              <a:rPr lang="fr-FR" dirty="0" smtClean="0"/>
              <a:t>clique </a:t>
            </a:r>
            <a:r>
              <a:rPr lang="fr-FR" dirty="0" smtClean="0"/>
              <a:t>sur </a:t>
            </a:r>
            <a:r>
              <a:rPr lang="fr-FR" dirty="0" smtClean="0"/>
              <a:t>un group (</a:t>
            </a:r>
            <a:r>
              <a:rPr lang="fr-FR" dirty="0" err="1" smtClean="0"/>
              <a:t>topic</a:t>
            </a:r>
            <a:r>
              <a:rPr lang="fr-FR" dirty="0" smtClean="0"/>
              <a:t>)</a:t>
            </a:r>
            <a:r>
              <a:rPr lang="fr-FR" i="1" dirty="0" smtClean="0"/>
              <a:t>)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71325" y="764704"/>
            <a:ext cx="8965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smtClean="0"/>
              <a:t>que l'utilisateur clique </a:t>
            </a:r>
            <a:r>
              <a:rPr lang="fr-FR" dirty="0" smtClean="0"/>
              <a:t>sur un group, </a:t>
            </a:r>
            <a:r>
              <a:rPr lang="fr-FR" dirty="0" smtClean="0"/>
              <a:t>vous </a:t>
            </a:r>
            <a:r>
              <a:rPr lang="fr-FR" dirty="0" smtClean="0"/>
              <a:t>devez lui montrer les suggestions </a:t>
            </a:r>
            <a:r>
              <a:rPr lang="fr-FR" dirty="0" smtClean="0"/>
              <a:t>associé </a:t>
            </a:r>
            <a:r>
              <a:rPr lang="fr-FR" dirty="0" smtClean="0"/>
              <a:t>(</a:t>
            </a:r>
            <a:r>
              <a:rPr lang="fr-FR" dirty="0" err="1" smtClean="0"/>
              <a:t>peut-etre</a:t>
            </a:r>
            <a:r>
              <a:rPr lang="fr-FR" dirty="0" smtClean="0"/>
              <a:t> seules </a:t>
            </a:r>
            <a:r>
              <a:rPr lang="fr-FR" dirty="0" smtClean="0"/>
              <a:t>les plus </a:t>
            </a:r>
            <a:r>
              <a:rPr lang="fr-FR" dirty="0" smtClean="0"/>
              <a:t>importantes du group):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556792"/>
            <a:ext cx="5904656" cy="146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vers le haut 14"/>
          <p:cNvSpPr/>
          <p:nvPr/>
        </p:nvSpPr>
        <p:spPr>
          <a:xfrm rot="3342096">
            <a:off x="1218694" y="2126104"/>
            <a:ext cx="288032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39552" y="2420888"/>
            <a:ext cx="648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 smtClean="0"/>
              <a:t>Click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1259632" y="2708920"/>
            <a:ext cx="42484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60628" y="3203684"/>
            <a:ext cx="8883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REPONSE du </a:t>
            </a:r>
            <a:r>
              <a:rPr lang="fr-FR" dirty="0" smtClean="0"/>
              <a:t>serveur: </a:t>
            </a:r>
            <a:r>
              <a:rPr lang="fr-FR" dirty="0" smtClean="0"/>
              <a:t>Suit </a:t>
            </a:r>
            <a:r>
              <a:rPr lang="fr-FR" dirty="0" smtClean="0"/>
              <a:t>le même principe que dans le cas d'une recherche </a:t>
            </a:r>
            <a:r>
              <a:rPr lang="fr-FR" dirty="0" smtClean="0"/>
              <a:t>simple (</a:t>
            </a:r>
            <a:r>
              <a:rPr lang="fr-FR" dirty="0" err="1" smtClean="0"/>
              <a:t>slide</a:t>
            </a:r>
            <a:r>
              <a:rPr lang="fr-FR" dirty="0" smtClean="0"/>
              <a:t> 4)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541767"/>
            <a:ext cx="5760640" cy="247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0" y="623731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Juste pour info - La requête suit le principe:  QUERYWORD  &amp;&amp;  (SUGGESTION 1 || SUGGESTION 2 || </a:t>
            </a:r>
            <a:r>
              <a:rPr lang="fr-FR" sz="1400" dirty="0" smtClean="0"/>
              <a:t>SUGGESTION </a:t>
            </a:r>
            <a:r>
              <a:rPr lang="fr-FR" sz="1400" dirty="0" smtClean="0"/>
              <a:t>3 || ...) </a:t>
            </a:r>
            <a:r>
              <a:rPr lang="fr-FR" dirty="0" smtClean="0"/>
              <a:t> 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1912</Words>
  <Application>Microsoft Office PowerPoint</Application>
  <PresentationFormat>Affichage à l'écran (4:3)</PresentationFormat>
  <Paragraphs>201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Bogdan MOCANU</dc:creator>
  <cp:lastModifiedBy>mocanu_b</cp:lastModifiedBy>
  <cp:revision>37</cp:revision>
  <dcterms:created xsi:type="dcterms:W3CDTF">2016-06-10T08:47:23Z</dcterms:created>
  <dcterms:modified xsi:type="dcterms:W3CDTF">2016-06-10T11:45:59Z</dcterms:modified>
</cp:coreProperties>
</file>