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AD096-829B-4C18-B001-0084F5C16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DAG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5FF028-9B71-4976-9E66-EBAF8FA5C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David &amp; Adnan &amp; Georg</a:t>
            </a:r>
          </a:p>
        </p:txBody>
      </p:sp>
    </p:spTree>
    <p:extLst>
      <p:ext uri="{BB962C8B-B14F-4D97-AF65-F5344CB8AC3E}">
        <p14:creationId xmlns:p14="http://schemas.microsoft.com/office/powerpoint/2010/main" val="97339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6A980-7B64-4CFA-91EF-E88C90E9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Database</a:t>
            </a:r>
            <a:br>
              <a:rPr lang="de-AT" dirty="0"/>
            </a:br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971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6A980-7B64-4CFA-91EF-E88C90E9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Design</a:t>
            </a:r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804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6A980-7B64-4CFA-91EF-E88C90E9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Menu</a:t>
            </a:r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397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6A980-7B64-4CFA-91EF-E88C90E9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Dashboard</a:t>
            </a:r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4422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6A980-7B64-4CFA-91EF-E88C90E9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Security</a:t>
            </a:r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6567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AD096-829B-4C18-B001-0084F5C16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336132"/>
            <a:ext cx="10318418" cy="4394988"/>
          </a:xfrm>
        </p:spPr>
        <p:txBody>
          <a:bodyPr/>
          <a:lstStyle/>
          <a:p>
            <a:r>
              <a:rPr lang="de-AT" dirty="0" err="1"/>
              <a:t>Thank</a:t>
            </a:r>
            <a:br>
              <a:rPr lang="de-AT" dirty="0"/>
            </a:br>
            <a:r>
              <a:rPr lang="de-AT" dirty="0" err="1"/>
              <a:t>you</a:t>
            </a:r>
            <a:endParaRPr lang="de-AT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5B5FF7A-97BC-4FAF-82D6-2C5132038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015059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0</TotalTime>
  <Words>20</Words>
  <Application>Microsoft Office PowerPoint</Application>
  <PresentationFormat>Breitbild</PresentationFormat>
  <Paragraphs>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DAG</vt:lpstr>
      <vt:lpstr>Database  </vt:lpstr>
      <vt:lpstr>Design </vt:lpstr>
      <vt:lpstr>Menu </vt:lpstr>
      <vt:lpstr>Dashboard </vt:lpstr>
      <vt:lpstr>Security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DAG</dc:title>
  <dc:creator>Georg Wolf</dc:creator>
  <cp:lastModifiedBy>Georg Wolf</cp:lastModifiedBy>
  <cp:revision>1</cp:revision>
  <dcterms:created xsi:type="dcterms:W3CDTF">2023-10-19T11:59:13Z</dcterms:created>
  <dcterms:modified xsi:type="dcterms:W3CDTF">2023-10-19T12:04:48Z</dcterms:modified>
</cp:coreProperties>
</file>