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3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EE3A4-424F-4D43-B448-C569E5B9A56F}" v="1" dt="2023-12-17T18:23:3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357" autoAdjust="0"/>
  </p:normalViewPr>
  <p:slideViewPr>
    <p:cSldViewPr snapToGrid="0">
      <p:cViewPr varScale="1">
        <p:scale>
          <a:sx n="67" d="100"/>
          <a:sy n="67" d="100"/>
        </p:scale>
        <p:origin x="96" y="3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ómez Guillén, David" userId="e7b949cd-cc52-4b5f-85a5-0285b262b56c" providerId="ADAL" clId="{277EE3A4-424F-4D43-B448-C569E5B9A56F}"/>
    <pc:docChg chg="addSld modSld">
      <pc:chgData name="Gómez Guillén, David" userId="e7b949cd-cc52-4b5f-85a5-0285b262b56c" providerId="ADAL" clId="{277EE3A4-424F-4D43-B448-C569E5B9A56F}" dt="2023-12-17T18:23:30.717" v="0"/>
      <pc:docMkLst>
        <pc:docMk/>
      </pc:docMkLst>
      <pc:sldChg chg="add">
        <pc:chgData name="Gómez Guillén, David" userId="e7b949cd-cc52-4b5f-85a5-0285b262b56c" providerId="ADAL" clId="{277EE3A4-424F-4D43-B448-C569E5B9A56F}" dt="2023-12-17T18:23:30.717" v="0"/>
        <pc:sldMkLst>
          <pc:docMk/>
          <pc:sldMk cId="1900159543" sldId="268"/>
        </pc:sldMkLst>
      </pc:sldChg>
    </pc:docChg>
  </pc:docChgLst>
  <pc:docChgLst>
    <pc:chgData name="Gómez Guillén, David" userId="e7b949cd-cc52-4b5f-85a5-0285b262b56c" providerId="ADAL" clId="{F8856DD6-4054-47FF-BD67-E63D94BA3719}"/>
    <pc:docChg chg="undo custSel addSld delSld modSld">
      <pc:chgData name="Gómez Guillén, David" userId="e7b949cd-cc52-4b5f-85a5-0285b262b56c" providerId="ADAL" clId="{F8856DD6-4054-47FF-BD67-E63D94BA3719}" dt="2023-11-09T23:03:04.305" v="1211"/>
      <pc:docMkLst>
        <pc:docMk/>
      </pc:docMkLst>
      <pc:sldChg chg="del">
        <pc:chgData name="Gómez Guillén, David" userId="e7b949cd-cc52-4b5f-85a5-0285b262b56c" providerId="ADAL" clId="{F8856DD6-4054-47FF-BD67-E63D94BA3719}" dt="2023-11-09T21:58:23.655" v="869" actId="47"/>
        <pc:sldMkLst>
          <pc:docMk/>
          <pc:sldMk cId="4212116294" sldId="256"/>
        </pc:sldMkLst>
      </pc:sldChg>
      <pc:sldChg chg="addSp delSp modSp del mod">
        <pc:chgData name="Gómez Guillén, David" userId="e7b949cd-cc52-4b5f-85a5-0285b262b56c" providerId="ADAL" clId="{F8856DD6-4054-47FF-BD67-E63D94BA3719}" dt="2023-11-09T19:24:37.955" v="415" actId="47"/>
        <pc:sldMkLst>
          <pc:docMk/>
          <pc:sldMk cId="1836624456" sldId="257"/>
        </pc:sldMkLst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2" creationId="{B2D1C168-344D-9EBA-19BB-C62E7F8D405E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3" creationId="{C94852FD-8411-BF98-0AF8-37A6959E144D}"/>
          </ac:spMkLst>
        </pc:spChg>
        <pc:spChg chg="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4" creationId="{0BB5E269-8D28-D434-EB72-9E526BD81E96}"/>
          </ac:spMkLst>
        </pc:spChg>
        <pc:spChg chg="del mod">
          <ac:chgData name="Gómez Guillén, David" userId="e7b949cd-cc52-4b5f-85a5-0285b262b56c" providerId="ADAL" clId="{F8856DD6-4054-47FF-BD67-E63D94BA3719}" dt="2023-11-09T19:16:09.841" v="375"/>
          <ac:spMkLst>
            <pc:docMk/>
            <pc:sldMk cId="1836624456" sldId="257"/>
            <ac:spMk id="5" creationId="{EED3172E-E28D-6A68-2402-5DA4118055B1}"/>
          </ac:spMkLst>
        </pc:spChg>
        <pc:spChg chg="del mod">
          <ac:chgData name="Gómez Guillén, David" userId="e7b949cd-cc52-4b5f-85a5-0285b262b56c" providerId="ADAL" clId="{F8856DD6-4054-47FF-BD67-E63D94BA3719}" dt="2023-11-09T19:07:46.475" v="225" actId="478"/>
          <ac:spMkLst>
            <pc:docMk/>
            <pc:sldMk cId="1836624456" sldId="257"/>
            <ac:spMk id="6" creationId="{F5A35FE1-7B4B-6F47-E575-77D284F630FD}"/>
          </ac:spMkLst>
        </pc:spChg>
        <pc:spChg chg="add del mod">
          <ac:chgData name="Gómez Guillén, David" userId="e7b949cd-cc52-4b5f-85a5-0285b262b56c" providerId="ADAL" clId="{F8856DD6-4054-47FF-BD67-E63D94BA3719}" dt="2023-11-09T18:52:42.748" v="102" actId="478"/>
          <ac:spMkLst>
            <pc:docMk/>
            <pc:sldMk cId="1836624456" sldId="257"/>
            <ac:spMk id="7" creationId="{013EE8C2-88D0-5684-2873-E056642841BB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10" creationId="{B5DA0496-C685-F46E-DB5F-8025C3A78903}"/>
          </ac:spMkLst>
        </pc:spChg>
        <pc:spChg chg="add mod">
          <ac:chgData name="Gómez Guillén, David" userId="e7b949cd-cc52-4b5f-85a5-0285b262b56c" providerId="ADAL" clId="{F8856DD6-4054-47FF-BD67-E63D94BA3719}" dt="2023-11-09T18:48:08.647" v="43" actId="571"/>
          <ac:spMkLst>
            <pc:docMk/>
            <pc:sldMk cId="1836624456" sldId="257"/>
            <ac:spMk id="11" creationId="{FFC3D964-AE2B-5290-B92F-8FE7A4EE48B8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12" creationId="{D7E8438E-7B1F-3526-C039-1F2681AA8A12}"/>
          </ac:spMkLst>
        </pc:spChg>
        <pc:spChg chg="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13" creationId="{C5960F12-8FF8-F1FF-237A-0B73B37D227A}"/>
          </ac:spMkLst>
        </pc:spChg>
        <pc:spChg chg="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14" creationId="{2745338F-D065-5398-BD5F-1C582C96EF56}"/>
          </ac:spMkLst>
        </pc:spChg>
        <pc:spChg chg="del">
          <ac:chgData name="Gómez Guillén, David" userId="e7b949cd-cc52-4b5f-85a5-0285b262b56c" providerId="ADAL" clId="{F8856DD6-4054-47FF-BD67-E63D94BA3719}" dt="2023-11-09T18:44:11.169" v="17" actId="478"/>
          <ac:spMkLst>
            <pc:docMk/>
            <pc:sldMk cId="1836624456" sldId="257"/>
            <ac:spMk id="15" creationId="{DEE5860F-9B5A-9CB9-FA47-DA53519A4F05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16" creationId="{1A61ECB8-3514-054D-4059-A13B2C27C579}"/>
          </ac:spMkLst>
        </pc:spChg>
        <pc:spChg chg="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17" creationId="{A5C53F06-1845-7944-6CED-D4E9381F139A}"/>
          </ac:spMkLst>
        </pc:spChg>
        <pc:spChg chg="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18" creationId="{0559219F-60F1-811A-8B68-F2E97C16FB95}"/>
          </ac:spMkLst>
        </pc:spChg>
        <pc:spChg chg="del">
          <ac:chgData name="Gómez Guillén, David" userId="e7b949cd-cc52-4b5f-85a5-0285b262b56c" providerId="ADAL" clId="{F8856DD6-4054-47FF-BD67-E63D94BA3719}" dt="2023-11-09T18:44:57.691" v="21" actId="478"/>
          <ac:spMkLst>
            <pc:docMk/>
            <pc:sldMk cId="1836624456" sldId="257"/>
            <ac:spMk id="19" creationId="{E4135FE8-DEB4-9BDE-2E5F-2E09409BB879}"/>
          </ac:spMkLst>
        </pc:spChg>
        <pc:spChg chg="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20" creationId="{9FBC1699-96CC-8E42-A356-22D83CC069BC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22" creationId="{D61A7148-61D6-6E0B-92F8-AF7BE43B0616}"/>
          </ac:spMkLst>
        </pc:spChg>
        <pc:spChg chg="add mod">
          <ac:chgData name="Gómez Guillén, David" userId="e7b949cd-cc52-4b5f-85a5-0285b262b56c" providerId="ADAL" clId="{F8856DD6-4054-47FF-BD67-E63D94BA3719}" dt="2023-11-09T18:51:37.252" v="93" actId="164"/>
          <ac:spMkLst>
            <pc:docMk/>
            <pc:sldMk cId="1836624456" sldId="257"/>
            <ac:spMk id="23" creationId="{F00F6B90-39B3-4B5B-B3F0-6630A9F72E67}"/>
          </ac:spMkLst>
        </pc:spChg>
        <pc:spChg chg="add mod">
          <ac:chgData name="Gómez Guillén, David" userId="e7b949cd-cc52-4b5f-85a5-0285b262b56c" providerId="ADAL" clId="{F8856DD6-4054-47FF-BD67-E63D94BA3719}" dt="2023-11-09T18:51:37.252" v="93" actId="164"/>
          <ac:spMkLst>
            <pc:docMk/>
            <pc:sldMk cId="1836624456" sldId="257"/>
            <ac:spMk id="24" creationId="{E72ED0FD-EB9A-51A8-0276-A83B2EE72D7F}"/>
          </ac:spMkLst>
        </pc:spChg>
        <pc:spChg chg="add mod">
          <ac:chgData name="Gómez Guillén, David" userId="e7b949cd-cc52-4b5f-85a5-0285b262b56c" providerId="ADAL" clId="{F8856DD6-4054-47FF-BD67-E63D94BA3719}" dt="2023-11-09T18:51:37.252" v="93" actId="164"/>
          <ac:spMkLst>
            <pc:docMk/>
            <pc:sldMk cId="1836624456" sldId="257"/>
            <ac:spMk id="25" creationId="{E537733A-B8E4-17CF-746D-406DCF8272D4}"/>
          </ac:spMkLst>
        </pc:spChg>
        <pc:spChg chg="mod">
          <ac:chgData name="Gómez Guillén, David" userId="e7b949cd-cc52-4b5f-85a5-0285b262b56c" providerId="ADAL" clId="{F8856DD6-4054-47FF-BD67-E63D94BA3719}" dt="2023-11-09T18:51:56.314" v="97" actId="571"/>
          <ac:spMkLst>
            <pc:docMk/>
            <pc:sldMk cId="1836624456" sldId="257"/>
            <ac:spMk id="28" creationId="{7C52F88B-67EE-2017-28EC-DB64D4124A5B}"/>
          </ac:spMkLst>
        </pc:spChg>
        <pc:spChg chg="mod">
          <ac:chgData name="Gómez Guillén, David" userId="e7b949cd-cc52-4b5f-85a5-0285b262b56c" providerId="ADAL" clId="{F8856DD6-4054-47FF-BD67-E63D94BA3719}" dt="2023-11-09T18:51:56.314" v="97" actId="571"/>
          <ac:spMkLst>
            <pc:docMk/>
            <pc:sldMk cId="1836624456" sldId="257"/>
            <ac:spMk id="29" creationId="{1105B3A8-A35B-1437-CF05-D9B73E222AAC}"/>
          </ac:spMkLst>
        </pc:spChg>
        <pc:spChg chg="mod">
          <ac:chgData name="Gómez Guillén, David" userId="e7b949cd-cc52-4b5f-85a5-0285b262b56c" providerId="ADAL" clId="{F8856DD6-4054-47FF-BD67-E63D94BA3719}" dt="2023-11-09T18:51:56.314" v="97" actId="571"/>
          <ac:spMkLst>
            <pc:docMk/>
            <pc:sldMk cId="1836624456" sldId="257"/>
            <ac:spMk id="30" creationId="{7682B281-D8F5-293F-CA88-3517945685CE}"/>
          </ac:spMkLst>
        </pc:spChg>
        <pc:spChg chg="add del mod">
          <ac:chgData name="Gómez Guillén, David" userId="e7b949cd-cc52-4b5f-85a5-0285b262b56c" providerId="ADAL" clId="{F8856DD6-4054-47FF-BD67-E63D94BA3719}" dt="2023-11-09T18:54:37.125" v="146" actId="478"/>
          <ac:spMkLst>
            <pc:docMk/>
            <pc:sldMk cId="1836624456" sldId="257"/>
            <ac:spMk id="31" creationId="{D1A8AF06-7A04-0977-E710-5DEEBBDCEC2E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32" creationId="{30623CCF-0102-2F5D-8CDB-B3F8EE088F2A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45" creationId="{9158B6A2-9075-1AAC-3978-D21A011B63AE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56" creationId="{25137D96-95B5-DA04-6995-3DF46F0E0CAA}"/>
          </ac:spMkLst>
        </pc:spChg>
        <pc:spChg chg="add del mod">
          <ac:chgData name="Gómez Guillén, David" userId="e7b949cd-cc52-4b5f-85a5-0285b262b56c" providerId="ADAL" clId="{F8856DD6-4054-47FF-BD67-E63D94BA3719}" dt="2023-11-09T19:10:28.847" v="301" actId="478"/>
          <ac:spMkLst>
            <pc:docMk/>
            <pc:sldMk cId="1836624456" sldId="257"/>
            <ac:spMk id="57" creationId="{649E0714-8665-2ED4-0C93-8F821D356A3F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58" creationId="{5875D059-3C28-1147-BA4D-FADB9D46953A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59" creationId="{ADFE9BDC-2FC4-D24B-4FED-89612F8A54E2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60" creationId="{9DC35850-D9AF-2507-499D-C77E180CB432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74" creationId="{805753A7-8E40-A604-E9BA-721C8D89AFDC}"/>
          </ac:spMkLst>
        </pc:spChg>
        <pc:spChg chg="add mod">
          <ac:chgData name="Gómez Guillén, David" userId="e7b949cd-cc52-4b5f-85a5-0285b262b56c" providerId="ADAL" clId="{F8856DD6-4054-47FF-BD67-E63D94BA3719}" dt="2023-11-09T19:15:52.358" v="367" actId="1076"/>
          <ac:spMkLst>
            <pc:docMk/>
            <pc:sldMk cId="1836624456" sldId="257"/>
            <ac:spMk id="82" creationId="{EB2DFDE9-1845-BAE4-3693-CD6E345CD1EA}"/>
          </ac:spMkLst>
        </pc:spChg>
        <pc:spChg chg="add mod">
          <ac:chgData name="Gómez Guillén, David" userId="e7b949cd-cc52-4b5f-85a5-0285b262b56c" providerId="ADAL" clId="{F8856DD6-4054-47FF-BD67-E63D94BA3719}" dt="2023-11-09T19:16:23.612" v="388" actId="1076"/>
          <ac:spMkLst>
            <pc:docMk/>
            <pc:sldMk cId="1836624456" sldId="257"/>
            <ac:spMk id="92" creationId="{484034EA-73CC-DFF5-CF20-408C7D7E6190}"/>
          </ac:spMkLst>
        </pc:spChg>
        <pc:grpChg chg="add mod">
          <ac:chgData name="Gómez Guillén, David" userId="e7b949cd-cc52-4b5f-85a5-0285b262b56c" providerId="ADAL" clId="{F8856DD6-4054-47FF-BD67-E63D94BA3719}" dt="2023-11-09T19:15:52.358" v="367" actId="1076"/>
          <ac:grpSpMkLst>
            <pc:docMk/>
            <pc:sldMk cId="1836624456" sldId="257"/>
            <ac:grpSpMk id="26" creationId="{179D1EEA-1880-E90A-EF2C-D46433F43A31}"/>
          </ac:grpSpMkLst>
        </pc:grpChg>
        <pc:grpChg chg="add del mod">
          <ac:chgData name="Gómez Guillén, David" userId="e7b949cd-cc52-4b5f-85a5-0285b262b56c" providerId="ADAL" clId="{F8856DD6-4054-47FF-BD67-E63D94BA3719}" dt="2023-11-09T19:07:46.475" v="225" actId="478"/>
          <ac:grpSpMkLst>
            <pc:docMk/>
            <pc:sldMk cId="1836624456" sldId="257"/>
            <ac:grpSpMk id="27" creationId="{D743C596-735D-4309-0AC4-5EA9C31C7A6E}"/>
          </ac:grpSpMkLst>
        </pc:grpChg>
        <pc:cxnChg chg="del mod">
          <ac:chgData name="Gómez Guillén, David" userId="e7b949cd-cc52-4b5f-85a5-0285b262b56c" providerId="ADAL" clId="{F8856DD6-4054-47FF-BD67-E63D94BA3719}" dt="2023-11-09T18:43:19.233" v="2" actId="478"/>
          <ac:cxnSpMkLst>
            <pc:docMk/>
            <pc:sldMk cId="1836624456" sldId="257"/>
            <ac:cxnSpMk id="8" creationId="{1DA0A2B5-632A-6049-DDA6-46B0A816923F}"/>
          </ac:cxnSpMkLst>
        </pc:cxnChg>
        <pc:cxnChg chg="del mod">
          <ac:chgData name="Gómez Guillén, David" userId="e7b949cd-cc52-4b5f-85a5-0285b262b56c" providerId="ADAL" clId="{F8856DD6-4054-47FF-BD67-E63D94BA3719}" dt="2023-11-09T18:43:18.716" v="1" actId="478"/>
          <ac:cxnSpMkLst>
            <pc:docMk/>
            <pc:sldMk cId="1836624456" sldId="257"/>
            <ac:cxnSpMk id="9" creationId="{57D0AE20-FF13-CE14-1E1B-681F68197D4B}"/>
          </ac:cxnSpMkLst>
        </pc:cxnChg>
        <pc:cxnChg chg="del">
          <ac:chgData name="Gómez Guillén, David" userId="e7b949cd-cc52-4b5f-85a5-0285b262b56c" providerId="ADAL" clId="{F8856DD6-4054-47FF-BD67-E63D94BA3719}" dt="2023-11-09T18:44:58.421" v="22" actId="478"/>
          <ac:cxnSpMkLst>
            <pc:docMk/>
            <pc:sldMk cId="1836624456" sldId="257"/>
            <ac:cxnSpMk id="21" creationId="{F8FF15C1-06A2-04F3-C50D-CC52B15E3A35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34" creationId="{97D645BA-CF72-7F10-BA00-B579976699F5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36" creationId="{1480E83A-1094-3C00-3280-05059BE34127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38" creationId="{56815DA9-25F8-60ED-6385-C1E1038D4E0A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40" creationId="{7E565E5C-1FC9-8AE8-3FAB-9600172DCF91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43" creationId="{7C1D948A-804D-7BFD-0BBC-07525D676FE3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47" creationId="{AA426283-B0B2-94BD-1C85-DE898C52B35D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62" creationId="{23AD969F-9BC4-8F7C-6858-46D4A6FBFE42}"/>
          </ac:cxnSpMkLst>
        </pc:cxnChg>
        <pc:cxnChg chg="add del mod">
          <ac:chgData name="Gómez Guillén, David" userId="e7b949cd-cc52-4b5f-85a5-0285b262b56c" providerId="ADAL" clId="{F8856DD6-4054-47FF-BD67-E63D94BA3719}" dt="2023-11-09T19:13:51.624" v="342" actId="478"/>
          <ac:cxnSpMkLst>
            <pc:docMk/>
            <pc:sldMk cId="1836624456" sldId="257"/>
            <ac:cxnSpMk id="64" creationId="{2425A285-D336-52E0-F9F4-F1C31338011F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70" creationId="{424571A2-D742-5206-B595-C00F6B7845D2}"/>
          </ac:cxnSpMkLst>
        </pc:cxnChg>
        <pc:cxnChg chg="add del mod">
          <ac:chgData name="Gómez Guillén, David" userId="e7b949cd-cc52-4b5f-85a5-0285b262b56c" providerId="ADAL" clId="{F8856DD6-4054-47FF-BD67-E63D94BA3719}" dt="2023-11-09T19:13:51.106" v="341" actId="478"/>
          <ac:cxnSpMkLst>
            <pc:docMk/>
            <pc:sldMk cId="1836624456" sldId="257"/>
            <ac:cxnSpMk id="72" creationId="{75D376DC-B73F-85AC-578C-1872525A1DF8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73" creationId="{50EBCBC8-888E-C13B-CD19-996F6E0C719B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77" creationId="{9883D43C-D780-B59B-AE03-65993D1F068E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80" creationId="{8943E039-3A10-3AF8-7D25-3FE9DE832ADD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81" creationId="{FFC10B16-91E0-5726-F10D-F0A3565B9F8F}"/>
          </ac:cxnSpMkLst>
        </pc:cxnChg>
        <pc:cxnChg chg="add mod">
          <ac:chgData name="Gómez Guillén, David" userId="e7b949cd-cc52-4b5f-85a5-0285b262b56c" providerId="ADAL" clId="{F8856DD6-4054-47FF-BD67-E63D94BA3719}" dt="2023-11-09T19:15:52.358" v="367" actId="1076"/>
          <ac:cxnSpMkLst>
            <pc:docMk/>
            <pc:sldMk cId="1836624456" sldId="257"/>
            <ac:cxnSpMk id="83" creationId="{F7D54724-E4E3-5FDF-4B79-C62FD6749172}"/>
          </ac:cxnSpMkLst>
        </pc:cxnChg>
        <pc:cxnChg chg="add">
          <ac:chgData name="Gómez Guillén, David" userId="e7b949cd-cc52-4b5f-85a5-0285b262b56c" providerId="ADAL" clId="{F8856DD6-4054-47FF-BD67-E63D94BA3719}" dt="2023-11-09T19:16:30.517" v="389" actId="11529"/>
          <ac:cxnSpMkLst>
            <pc:docMk/>
            <pc:sldMk cId="1836624456" sldId="257"/>
            <ac:cxnSpMk id="94" creationId="{873EE464-87E5-C6BD-B7CF-AA6B2F31CDB2}"/>
          </ac:cxnSpMkLst>
        </pc:cxnChg>
      </pc:sldChg>
      <pc:sldChg chg="addSp delSp modSp add del mod">
        <pc:chgData name="Gómez Guillén, David" userId="e7b949cd-cc52-4b5f-85a5-0285b262b56c" providerId="ADAL" clId="{F8856DD6-4054-47FF-BD67-E63D94BA3719}" dt="2023-11-09T21:58:43.989" v="872" actId="47"/>
        <pc:sldMkLst>
          <pc:docMk/>
          <pc:sldMk cId="4158323884" sldId="258"/>
        </pc:sldMkLst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2" creationId="{B2D1C168-344D-9EBA-19BB-C62E7F8D405E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3" creationId="{C94852FD-8411-BF98-0AF8-37A6959E144D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4" creationId="{0BB5E269-8D28-D434-EB72-9E526BD81E96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5" creationId="{CD6A9060-7FC4-4390-F892-1AF7FCA21D85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7" creationId="{9F020953-D1D7-47E8-22EA-6C43903F8BFF}"/>
          </ac:spMkLst>
        </pc:spChg>
        <pc:spChg chg="add del mod">
          <ac:chgData name="Gómez Guillén, David" userId="e7b949cd-cc52-4b5f-85a5-0285b262b56c" providerId="ADAL" clId="{F8856DD6-4054-47FF-BD67-E63D94BA3719}" dt="2023-11-09T19:27:59.055" v="442" actId="478"/>
          <ac:spMkLst>
            <pc:docMk/>
            <pc:sldMk cId="4158323884" sldId="258"/>
            <ac:spMk id="8" creationId="{B578BAE6-E873-7FE4-3E66-458D90FFAAF2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0" creationId="{B5DA0496-C685-F46E-DB5F-8025C3A78903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1" creationId="{E802A334-01E0-A68F-EE43-DFAAF4940C7D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2" creationId="{D7E8438E-7B1F-3526-C039-1F2681AA8A12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3" creationId="{C5960F12-8FF8-F1FF-237A-0B73B37D227A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4" creationId="{2745338F-D065-5398-BD5F-1C582C96EF56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6" creationId="{1A61ECB8-3514-054D-4059-A13B2C27C579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7" creationId="{A5C53F06-1845-7944-6CED-D4E9381F139A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18" creationId="{0559219F-60F1-811A-8B68-F2E97C16FB95}"/>
          </ac:spMkLst>
        </pc:spChg>
        <pc:spChg chg="del">
          <ac:chgData name="Gómez Guillén, David" userId="e7b949cd-cc52-4b5f-85a5-0285b262b56c" providerId="ADAL" clId="{F8856DD6-4054-47FF-BD67-E63D94BA3719}" dt="2023-11-09T19:24:22.289" v="413" actId="478"/>
          <ac:spMkLst>
            <pc:docMk/>
            <pc:sldMk cId="4158323884" sldId="258"/>
            <ac:spMk id="20" creationId="{9FBC1699-96CC-8E42-A356-22D83CC069BC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21" creationId="{01485A3D-6C32-170F-B0DE-C2C13B69629E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22" creationId="{D61A7148-61D6-6E0B-92F8-AF7BE43B0616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27" creationId="{3491C33B-CC56-F5DC-E917-918EC9EC1361}"/>
          </ac:spMkLst>
        </pc:spChg>
        <pc:spChg chg="add del mod">
          <ac:chgData name="Gómez Guillén, David" userId="e7b949cd-cc52-4b5f-85a5-0285b262b56c" providerId="ADAL" clId="{F8856DD6-4054-47FF-BD67-E63D94BA3719}" dt="2023-11-09T21:13:21.128" v="485" actId="478"/>
          <ac:spMkLst>
            <pc:docMk/>
            <pc:sldMk cId="4158323884" sldId="258"/>
            <ac:spMk id="31" creationId="{21C3A40E-2904-6C9D-F4BF-03991589BAD6}"/>
          </ac:spMkLst>
        </pc:spChg>
        <pc:spChg chg="mod">
          <ac:chgData name="Gómez Guillén, David" userId="e7b949cd-cc52-4b5f-85a5-0285b262b56c" providerId="ADAL" clId="{F8856DD6-4054-47FF-BD67-E63D94BA3719}" dt="2023-11-09T21:58:30.607" v="870" actId="1076"/>
          <ac:spMkLst>
            <pc:docMk/>
            <pc:sldMk cId="4158323884" sldId="258"/>
            <ac:spMk id="32" creationId="{30623CCF-0102-2F5D-8CDB-B3F8EE088F2A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33" creationId="{1424F3C4-D63A-A86A-BAF1-712854F1EC8B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41" creationId="{38C70BD8-5174-0F6F-6141-DFE0E31C9779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42" creationId="{FDCBD61E-85D0-7775-5895-172112363890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44" creationId="{D9711720-6D15-D49C-AF0A-8271D0C7C2C2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45" creationId="{9158B6A2-9075-1AAC-3978-D21A011B63AE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49" creationId="{A66DEE8F-6BFB-0BDC-04E3-AE63FF97C487}"/>
          </ac:spMkLst>
        </pc:spChg>
        <pc:spChg chg="add 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51" creationId="{547C0885-EACC-FC47-CD2E-DABC65803F6E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56" creationId="{25137D96-95B5-DA04-6995-3DF46F0E0CAA}"/>
          </ac:spMkLst>
        </pc:spChg>
        <pc:spChg chg="del mod">
          <ac:chgData name="Gómez Guillén, David" userId="e7b949cd-cc52-4b5f-85a5-0285b262b56c" providerId="ADAL" clId="{F8856DD6-4054-47FF-BD67-E63D94BA3719}" dt="2023-11-09T19:22:11.564" v="399" actId="478"/>
          <ac:spMkLst>
            <pc:docMk/>
            <pc:sldMk cId="4158323884" sldId="258"/>
            <ac:spMk id="58" creationId="{5875D059-3C28-1147-BA4D-FADB9D46953A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59" creationId="{ADFE9BDC-2FC4-D24B-4FED-89612F8A54E2}"/>
          </ac:spMkLst>
        </pc:spChg>
        <pc:spChg chg="del">
          <ac:chgData name="Gómez Guillén, David" userId="e7b949cd-cc52-4b5f-85a5-0285b262b56c" providerId="ADAL" clId="{F8856DD6-4054-47FF-BD67-E63D94BA3719}" dt="2023-11-09T19:22:21.938" v="404" actId="478"/>
          <ac:spMkLst>
            <pc:docMk/>
            <pc:sldMk cId="4158323884" sldId="258"/>
            <ac:spMk id="60" creationId="{9DC35850-D9AF-2507-499D-C77E180CB432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74" creationId="{805753A7-8E40-A604-E9BA-721C8D89AFDC}"/>
          </ac:spMkLst>
        </pc:spChg>
        <pc:spChg chg="mod">
          <ac:chgData name="Gómez Guillén, David" userId="e7b949cd-cc52-4b5f-85a5-0285b262b56c" providerId="ADAL" clId="{F8856DD6-4054-47FF-BD67-E63D94BA3719}" dt="2023-11-09T21:45:07.427" v="797" actId="1076"/>
          <ac:spMkLst>
            <pc:docMk/>
            <pc:sldMk cId="4158323884" sldId="258"/>
            <ac:spMk id="82" creationId="{EB2DFDE9-1845-BAE4-3693-CD6E345CD1EA}"/>
          </ac:spMkLst>
        </pc:spChg>
        <pc:spChg chg="mod">
          <ac:chgData name="Gómez Guillén, David" userId="e7b949cd-cc52-4b5f-85a5-0285b262b56c" providerId="ADAL" clId="{F8856DD6-4054-47FF-BD67-E63D94BA3719}" dt="2023-11-09T19:24:09.513" v="409" actId="13822"/>
          <ac:spMkLst>
            <pc:docMk/>
            <pc:sldMk cId="4158323884" sldId="258"/>
            <ac:spMk id="92" creationId="{484034EA-73CC-DFF5-CF20-408C7D7E6190}"/>
          </ac:spMkLst>
        </pc:spChg>
        <pc:grpChg chg="mod">
          <ac:chgData name="Gómez Guillén, David" userId="e7b949cd-cc52-4b5f-85a5-0285b262b56c" providerId="ADAL" clId="{F8856DD6-4054-47FF-BD67-E63D94BA3719}" dt="2023-11-09T21:45:07.427" v="797" actId="1076"/>
          <ac:grpSpMkLst>
            <pc:docMk/>
            <pc:sldMk cId="4158323884" sldId="258"/>
            <ac:grpSpMk id="26" creationId="{179D1EEA-1880-E90A-EF2C-D46433F43A31}"/>
          </ac:grpSpMkLst>
        </pc:grpChg>
        <pc:cxnChg chg="add 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29" creationId="{30EB175E-58D3-B8EB-04AD-CC36A609479C}"/>
          </ac:cxnSpMkLst>
        </pc:cxnChg>
        <pc:cxnChg chg="mod">
          <ac:chgData name="Gómez Guillén, David" userId="e7b949cd-cc52-4b5f-85a5-0285b262b56c" providerId="ADAL" clId="{F8856DD6-4054-47FF-BD67-E63D94BA3719}" dt="2023-11-09T21:58:30.607" v="870" actId="1076"/>
          <ac:cxnSpMkLst>
            <pc:docMk/>
            <pc:sldMk cId="4158323884" sldId="258"/>
            <ac:cxnSpMk id="34" creationId="{97D645BA-CF72-7F10-BA00-B579976699F5}"/>
          </ac:cxnSpMkLst>
        </pc:cxnChg>
        <pc:cxnChg chg="add 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35" creationId="{6900235C-5A05-CAF8-6C8E-ACA337A76FA4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36" creationId="{1480E83A-1094-3C00-3280-05059BE34127}"/>
          </ac:cxnSpMkLst>
        </pc:cxnChg>
        <pc:cxnChg chg="add 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37" creationId="{543E40E8-A187-CB67-67B9-5146304E0ACA}"/>
          </ac:cxnSpMkLst>
        </pc:cxnChg>
        <pc:cxnChg chg="del mod">
          <ac:chgData name="Gómez Guillén, David" userId="e7b949cd-cc52-4b5f-85a5-0285b262b56c" providerId="ADAL" clId="{F8856DD6-4054-47FF-BD67-E63D94BA3719}" dt="2023-11-09T21:13:31.171" v="488" actId="478"/>
          <ac:cxnSpMkLst>
            <pc:docMk/>
            <pc:sldMk cId="4158323884" sldId="258"/>
            <ac:cxnSpMk id="38" creationId="{56815DA9-25F8-60ED-6385-C1E1038D4E0A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40" creationId="{7E565E5C-1FC9-8AE8-3FAB-9600172DCF91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43" creationId="{7C1D948A-804D-7BFD-0BBC-07525D676FE3}"/>
          </ac:cxnSpMkLst>
        </pc:cxnChg>
        <pc:cxnChg chg="add 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46" creationId="{6752312E-6A64-3438-F936-D190504B2344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47" creationId="{AA426283-B0B2-94BD-1C85-DE898C52B35D}"/>
          </ac:cxnSpMkLst>
        </pc:cxnChg>
        <pc:cxnChg chg="add 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48" creationId="{38F75F6C-C802-9B94-8770-8A3B2DB61F9C}"/>
          </ac:cxnSpMkLst>
        </pc:cxnChg>
        <pc:cxnChg chg="add 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50" creationId="{E1BE5978-F6FE-CB81-0776-D9BC6BF82165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62" creationId="{23AD969F-9BC4-8F7C-6858-46D4A6FBFE42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70" creationId="{424571A2-D742-5206-B595-C00F6B7845D2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73" creationId="{50EBCBC8-888E-C13B-CD19-996F6E0C719B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77" creationId="{9883D43C-D780-B59B-AE03-65993D1F068E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80" creationId="{8943E039-3A10-3AF8-7D25-3FE9DE832ADD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81" creationId="{FFC10B16-91E0-5726-F10D-F0A3565B9F8F}"/>
          </ac:cxnSpMkLst>
        </pc:cxnChg>
        <pc:cxnChg chg="mod">
          <ac:chgData name="Gómez Guillén, David" userId="e7b949cd-cc52-4b5f-85a5-0285b262b56c" providerId="ADAL" clId="{F8856DD6-4054-47FF-BD67-E63D94BA3719}" dt="2023-11-09T21:45:07.427" v="797" actId="1076"/>
          <ac:cxnSpMkLst>
            <pc:docMk/>
            <pc:sldMk cId="4158323884" sldId="258"/>
            <ac:cxnSpMk id="83" creationId="{F7D54724-E4E3-5FDF-4B79-C62FD6749172}"/>
          </ac:cxnSpMkLst>
        </pc:cxnChg>
      </pc:sldChg>
      <pc:sldChg chg="addSp delSp modSp add mod">
        <pc:chgData name="Gómez Guillén, David" userId="e7b949cd-cc52-4b5f-85a5-0285b262b56c" providerId="ADAL" clId="{F8856DD6-4054-47FF-BD67-E63D94BA3719}" dt="2023-11-09T23:02:58.044" v="1207"/>
        <pc:sldMkLst>
          <pc:docMk/>
          <pc:sldMk cId="1582473921" sldId="259"/>
        </pc:sldMkLst>
        <pc:spChg chg="del">
          <ac:chgData name="Gómez Guillén, David" userId="e7b949cd-cc52-4b5f-85a5-0285b262b56c" providerId="ADAL" clId="{F8856DD6-4054-47FF-BD67-E63D94BA3719}" dt="2023-11-09T21:10:43.906" v="460" actId="478"/>
          <ac:spMkLst>
            <pc:docMk/>
            <pc:sldMk cId="1582473921" sldId="259"/>
            <ac:spMk id="2" creationId="{B2D1C168-344D-9EBA-19BB-C62E7F8D405E}"/>
          </ac:spMkLst>
        </pc:spChg>
        <pc:spChg chg="del">
          <ac:chgData name="Gómez Guillén, David" userId="e7b949cd-cc52-4b5f-85a5-0285b262b56c" providerId="ADAL" clId="{F8856DD6-4054-47FF-BD67-E63D94BA3719}" dt="2023-11-09T19:30:46.407" v="447" actId="478"/>
          <ac:spMkLst>
            <pc:docMk/>
            <pc:sldMk cId="1582473921" sldId="259"/>
            <ac:spMk id="3" creationId="{C94852FD-8411-BF98-0AF8-37A6959E144D}"/>
          </ac:spMkLst>
        </pc:spChg>
        <pc:spChg chg="mod">
          <ac:chgData name="Gómez Guillén, David" userId="e7b949cd-cc52-4b5f-85a5-0285b262b56c" providerId="ADAL" clId="{F8856DD6-4054-47FF-BD67-E63D94BA3719}" dt="2023-11-09T21:24:34.245" v="593" actId="1076"/>
          <ac:spMkLst>
            <pc:docMk/>
            <pc:sldMk cId="1582473921" sldId="259"/>
            <ac:spMk id="4" creationId="{0BB5E269-8D28-D434-EB72-9E526BD81E96}"/>
          </ac:spMkLst>
        </pc:spChg>
        <pc:spChg chg="del mod">
          <ac:chgData name="Gómez Guillén, David" userId="e7b949cd-cc52-4b5f-85a5-0285b262b56c" providerId="ADAL" clId="{F8856DD6-4054-47FF-BD67-E63D94BA3719}" dt="2023-11-09T22:04:03.868" v="1005" actId="478"/>
          <ac:spMkLst>
            <pc:docMk/>
            <pc:sldMk cId="1582473921" sldId="259"/>
            <ac:spMk id="5" creationId="{CD6A9060-7FC4-4390-F892-1AF7FCA21D85}"/>
          </ac:spMkLst>
        </pc:spChg>
        <pc:spChg chg="del">
          <ac:chgData name="Gómez Guillén, David" userId="e7b949cd-cc52-4b5f-85a5-0285b262b56c" providerId="ADAL" clId="{F8856DD6-4054-47FF-BD67-E63D94BA3719}" dt="2023-11-09T21:10:43.906" v="460" actId="478"/>
          <ac:spMkLst>
            <pc:docMk/>
            <pc:sldMk cId="1582473921" sldId="259"/>
            <ac:spMk id="7" creationId="{9F020953-D1D7-47E8-22EA-6C43903F8BFF}"/>
          </ac:spMkLst>
        </pc:spChg>
        <pc:spChg chg="del">
          <ac:chgData name="Gómez Guillén, David" userId="e7b949cd-cc52-4b5f-85a5-0285b262b56c" providerId="ADAL" clId="{F8856DD6-4054-47FF-BD67-E63D94BA3719}" dt="2023-11-09T19:28:26.550" v="446" actId="478"/>
          <ac:spMkLst>
            <pc:docMk/>
            <pc:sldMk cId="1582473921" sldId="259"/>
            <ac:spMk id="8" creationId="{B578BAE6-E873-7FE4-3E66-458D90FFAAF2}"/>
          </ac:spMkLst>
        </pc:spChg>
        <pc:spChg chg="mod">
          <ac:chgData name="Gómez Guillén, David" userId="e7b949cd-cc52-4b5f-85a5-0285b262b56c" providerId="ADAL" clId="{F8856DD6-4054-47FF-BD67-E63D94BA3719}" dt="2023-11-09T21:24:34.245" v="593" actId="1076"/>
          <ac:spMkLst>
            <pc:docMk/>
            <pc:sldMk cId="1582473921" sldId="259"/>
            <ac:spMk id="10" creationId="{B5DA0496-C685-F46E-DB5F-8025C3A78903}"/>
          </ac:spMkLst>
        </pc:spChg>
        <pc:spChg chg="mod">
          <ac:chgData name="Gómez Guillén, David" userId="e7b949cd-cc52-4b5f-85a5-0285b262b56c" providerId="ADAL" clId="{F8856DD6-4054-47FF-BD67-E63D94BA3719}" dt="2023-11-09T21:24:34.245" v="593" actId="1076"/>
          <ac:spMkLst>
            <pc:docMk/>
            <pc:sldMk cId="1582473921" sldId="259"/>
            <ac:spMk id="12" creationId="{D7E8438E-7B1F-3526-C039-1F2681AA8A12}"/>
          </ac:spMkLst>
        </pc:spChg>
        <pc:spChg chg="mod ord">
          <ac:chgData name="Gómez Guillén, David" userId="e7b949cd-cc52-4b5f-85a5-0285b262b56c" providerId="ADAL" clId="{F8856DD6-4054-47FF-BD67-E63D94BA3719}" dt="2023-11-09T21:26:39.285" v="611" actId="167"/>
          <ac:spMkLst>
            <pc:docMk/>
            <pc:sldMk cId="1582473921" sldId="259"/>
            <ac:spMk id="13" creationId="{C5960F12-8FF8-F1FF-237A-0B73B37D227A}"/>
          </ac:spMkLst>
        </pc:spChg>
        <pc:spChg chg="del">
          <ac:chgData name="Gómez Guillén, David" userId="e7b949cd-cc52-4b5f-85a5-0285b262b56c" providerId="ADAL" clId="{F8856DD6-4054-47FF-BD67-E63D94BA3719}" dt="2023-11-09T21:15:49.970" v="510" actId="478"/>
          <ac:spMkLst>
            <pc:docMk/>
            <pc:sldMk cId="1582473921" sldId="259"/>
            <ac:spMk id="14" creationId="{2745338F-D065-5398-BD5F-1C582C96EF56}"/>
          </ac:spMkLst>
        </pc:spChg>
        <pc:spChg chg="del">
          <ac:chgData name="Gómez Guillén, David" userId="e7b949cd-cc52-4b5f-85a5-0285b262b56c" providerId="ADAL" clId="{F8856DD6-4054-47FF-BD67-E63D94BA3719}" dt="2023-11-09T21:10:43.906" v="460" actId="478"/>
          <ac:spMkLst>
            <pc:docMk/>
            <pc:sldMk cId="1582473921" sldId="259"/>
            <ac:spMk id="16" creationId="{1A61ECB8-3514-054D-4059-A13B2C27C579}"/>
          </ac:spMkLst>
        </pc:spChg>
        <pc:spChg chg="del mod">
          <ac:chgData name="Gómez Guillén, David" userId="e7b949cd-cc52-4b5f-85a5-0285b262b56c" providerId="ADAL" clId="{F8856DD6-4054-47FF-BD67-E63D94BA3719}" dt="2023-11-09T21:10:43.906" v="460" actId="478"/>
          <ac:spMkLst>
            <pc:docMk/>
            <pc:sldMk cId="1582473921" sldId="259"/>
            <ac:spMk id="17" creationId="{A5C53F06-1845-7944-6CED-D4E9381F139A}"/>
          </ac:spMkLst>
        </pc:spChg>
        <pc:spChg chg="mod">
          <ac:chgData name="Gómez Guillén, David" userId="e7b949cd-cc52-4b5f-85a5-0285b262b56c" providerId="ADAL" clId="{F8856DD6-4054-47FF-BD67-E63D94BA3719}" dt="2023-11-09T21:24:34.245" v="593" actId="1076"/>
          <ac:spMkLst>
            <pc:docMk/>
            <pc:sldMk cId="1582473921" sldId="259"/>
            <ac:spMk id="18" creationId="{0559219F-60F1-811A-8B68-F2E97C16FB95}"/>
          </ac:spMkLst>
        </pc:spChg>
        <pc:spChg chg="del">
          <ac:chgData name="Gómez Guillén, David" userId="e7b949cd-cc52-4b5f-85a5-0285b262b56c" providerId="ADAL" clId="{F8856DD6-4054-47FF-BD67-E63D94BA3719}" dt="2023-11-09T21:10:43.906" v="460" actId="478"/>
          <ac:spMkLst>
            <pc:docMk/>
            <pc:sldMk cId="1582473921" sldId="259"/>
            <ac:spMk id="22" creationId="{D61A7148-61D6-6E0B-92F8-AF7BE43B0616}"/>
          </ac:spMkLst>
        </pc:spChg>
        <pc:spChg chg="add mod">
          <ac:chgData name="Gómez Guillén, David" userId="e7b949cd-cc52-4b5f-85a5-0285b262b56c" providerId="ADAL" clId="{F8856DD6-4054-47FF-BD67-E63D94BA3719}" dt="2023-11-09T21:24:34.245" v="593" actId="1076"/>
          <ac:spMkLst>
            <pc:docMk/>
            <pc:sldMk cId="1582473921" sldId="259"/>
            <ac:spMk id="29" creationId="{5F5076E8-FEA1-C8D2-927E-58A3448A9033}"/>
          </ac:spMkLst>
        </pc:spChg>
        <pc:spChg chg="mod">
          <ac:chgData name="Gómez Guillén, David" userId="e7b949cd-cc52-4b5f-85a5-0285b262b56c" providerId="ADAL" clId="{F8856DD6-4054-47FF-BD67-E63D94BA3719}" dt="2023-11-09T21:24:34.245" v="593" actId="1076"/>
          <ac:spMkLst>
            <pc:docMk/>
            <pc:sldMk cId="1582473921" sldId="259"/>
            <ac:spMk id="32" creationId="{30623CCF-0102-2F5D-8CDB-B3F8EE088F2A}"/>
          </ac:spMkLst>
        </pc:spChg>
        <pc:spChg chg="add del mod">
          <ac:chgData name="Gómez Guillén, David" userId="e7b949cd-cc52-4b5f-85a5-0285b262b56c" providerId="ADAL" clId="{F8856DD6-4054-47FF-BD67-E63D94BA3719}" dt="2023-11-09T22:04:08.946" v="1008" actId="478"/>
          <ac:spMkLst>
            <pc:docMk/>
            <pc:sldMk cId="1582473921" sldId="259"/>
            <ac:spMk id="35" creationId="{95CEE6D6-157D-647F-7AFD-85372C69C005}"/>
          </ac:spMkLst>
        </pc:spChg>
        <pc:spChg chg="mod">
          <ac:chgData name="Gómez Guillén, David" userId="e7b949cd-cc52-4b5f-85a5-0285b262b56c" providerId="ADAL" clId="{F8856DD6-4054-47FF-BD67-E63D94BA3719}" dt="2023-11-09T21:24:34.245" v="593" actId="1076"/>
          <ac:spMkLst>
            <pc:docMk/>
            <pc:sldMk cId="1582473921" sldId="259"/>
            <ac:spMk id="45" creationId="{9158B6A2-9075-1AAC-3978-D21A011B63AE}"/>
          </ac:spMkLst>
        </pc:spChg>
        <pc:spChg chg="add del mod">
          <ac:chgData name="Gómez Guillén, David" userId="e7b949cd-cc52-4b5f-85a5-0285b262b56c" providerId="ADAL" clId="{F8856DD6-4054-47FF-BD67-E63D94BA3719}" dt="2023-11-09T21:42:42.589" v="768" actId="478"/>
          <ac:spMkLst>
            <pc:docMk/>
            <pc:sldMk cId="1582473921" sldId="259"/>
            <ac:spMk id="48" creationId="{06C9038E-9737-B45A-D248-2FE31669193B}"/>
          </ac:spMkLst>
        </pc:spChg>
        <pc:spChg chg="add del mod">
          <ac:chgData name="Gómez Guillén, David" userId="e7b949cd-cc52-4b5f-85a5-0285b262b56c" providerId="ADAL" clId="{F8856DD6-4054-47FF-BD67-E63D94BA3719}" dt="2023-11-09T21:42:44.811" v="770" actId="478"/>
          <ac:spMkLst>
            <pc:docMk/>
            <pc:sldMk cId="1582473921" sldId="259"/>
            <ac:spMk id="49" creationId="{109568C9-FA69-B51B-8C74-BD5B544B107E}"/>
          </ac:spMkLst>
        </pc:spChg>
        <pc:spChg chg="add del mod">
          <ac:chgData name="Gómez Guillén, David" userId="e7b949cd-cc52-4b5f-85a5-0285b262b56c" providerId="ADAL" clId="{F8856DD6-4054-47FF-BD67-E63D94BA3719}" dt="2023-11-09T21:24:21.501" v="590" actId="478"/>
          <ac:spMkLst>
            <pc:docMk/>
            <pc:sldMk cId="1582473921" sldId="259"/>
            <ac:spMk id="50" creationId="{BE463952-279B-231F-47A0-CB2111A2917D}"/>
          </ac:spMkLst>
        </pc:spChg>
        <pc:spChg chg="add del mod">
          <ac:chgData name="Gómez Guillén, David" userId="e7b949cd-cc52-4b5f-85a5-0285b262b56c" providerId="ADAL" clId="{F8856DD6-4054-47FF-BD67-E63D94BA3719}" dt="2023-11-09T21:42:58.866" v="777" actId="478"/>
          <ac:spMkLst>
            <pc:docMk/>
            <pc:sldMk cId="1582473921" sldId="259"/>
            <ac:spMk id="53" creationId="{BD215E08-A69D-3877-1B4F-11E9E54DDF6F}"/>
          </ac:spMkLst>
        </pc:spChg>
        <pc:spChg chg="add del mod">
          <ac:chgData name="Gómez Guillén, David" userId="e7b949cd-cc52-4b5f-85a5-0285b262b56c" providerId="ADAL" clId="{F8856DD6-4054-47FF-BD67-E63D94BA3719}" dt="2023-11-09T21:28:19.639" v="636" actId="478"/>
          <ac:spMkLst>
            <pc:docMk/>
            <pc:sldMk cId="1582473921" sldId="259"/>
            <ac:spMk id="54" creationId="{02C1803B-7951-9569-9427-AED2BC1BD4C0}"/>
          </ac:spMkLst>
        </pc:spChg>
        <pc:spChg chg="del mod">
          <ac:chgData name="Gómez Guillén, David" userId="e7b949cd-cc52-4b5f-85a5-0285b262b56c" providerId="ADAL" clId="{F8856DD6-4054-47FF-BD67-E63D94BA3719}" dt="2023-11-09T22:04:04.950" v="1006" actId="478"/>
          <ac:spMkLst>
            <pc:docMk/>
            <pc:sldMk cId="1582473921" sldId="259"/>
            <ac:spMk id="56" creationId="{25137D96-95B5-DA04-6995-3DF46F0E0CAA}"/>
          </ac:spMkLst>
        </pc:spChg>
        <pc:spChg chg="del">
          <ac:chgData name="Gómez Guillén, David" userId="e7b949cd-cc52-4b5f-85a5-0285b262b56c" providerId="ADAL" clId="{F8856DD6-4054-47FF-BD67-E63D94BA3719}" dt="2023-11-09T21:10:43.906" v="460" actId="478"/>
          <ac:spMkLst>
            <pc:docMk/>
            <pc:sldMk cId="1582473921" sldId="259"/>
            <ac:spMk id="59" creationId="{ADFE9BDC-2FC4-D24B-4FED-89612F8A54E2}"/>
          </ac:spMkLst>
        </pc:spChg>
        <pc:spChg chg="add mod">
          <ac:chgData name="Gómez Guillén, David" userId="e7b949cd-cc52-4b5f-85a5-0285b262b56c" providerId="ADAL" clId="{F8856DD6-4054-47FF-BD67-E63D94BA3719}" dt="2023-11-09T21:42:45.729" v="771"/>
          <ac:spMkLst>
            <pc:docMk/>
            <pc:sldMk cId="1582473921" sldId="259"/>
            <ac:spMk id="68" creationId="{AB34314F-A27F-DB45-89A1-11C58EE6068D}"/>
          </ac:spMkLst>
        </pc:spChg>
        <pc:spChg chg="add mod">
          <ac:chgData name="Gómez Guillén, David" userId="e7b949cd-cc52-4b5f-85a5-0285b262b56c" providerId="ADAL" clId="{F8856DD6-4054-47FF-BD67-E63D94BA3719}" dt="2023-11-09T21:43:30.413" v="785" actId="13822"/>
          <ac:spMkLst>
            <pc:docMk/>
            <pc:sldMk cId="1582473921" sldId="259"/>
            <ac:spMk id="69" creationId="{B77A3B56-37EB-5502-ABF3-EB71AAF0D2C2}"/>
          </ac:spMkLst>
        </pc:spChg>
        <pc:spChg chg="add mod">
          <ac:chgData name="Gómez Guillén, David" userId="e7b949cd-cc52-4b5f-85a5-0285b262b56c" providerId="ADAL" clId="{F8856DD6-4054-47FF-BD67-E63D94BA3719}" dt="2023-11-09T21:42:45.729" v="771"/>
          <ac:spMkLst>
            <pc:docMk/>
            <pc:sldMk cId="1582473921" sldId="259"/>
            <ac:spMk id="71" creationId="{837FC46C-E034-902E-A717-5D66832CDFE5}"/>
          </ac:spMkLst>
        </pc:spChg>
        <pc:spChg chg="add del mod">
          <ac:chgData name="Gómez Guillén, David" userId="e7b949cd-cc52-4b5f-85a5-0285b262b56c" providerId="ADAL" clId="{F8856DD6-4054-47FF-BD67-E63D94BA3719}" dt="2023-11-09T21:42:53.041" v="774" actId="478"/>
          <ac:spMkLst>
            <pc:docMk/>
            <pc:sldMk cId="1582473921" sldId="259"/>
            <ac:spMk id="72" creationId="{E933E000-07DA-8673-C7A8-CBA9EF0F4978}"/>
          </ac:spMkLst>
        </pc:spChg>
        <pc:spChg chg="del mod">
          <ac:chgData name="Gómez Guillén, David" userId="e7b949cd-cc52-4b5f-85a5-0285b262b56c" providerId="ADAL" clId="{F8856DD6-4054-47FF-BD67-E63D94BA3719}" dt="2023-11-09T22:04:03.868" v="1005" actId="478"/>
          <ac:spMkLst>
            <pc:docMk/>
            <pc:sldMk cId="1582473921" sldId="259"/>
            <ac:spMk id="74" creationId="{805753A7-8E40-A604-E9BA-721C8D89AFDC}"/>
          </ac:spMkLst>
        </pc:spChg>
        <pc:spChg chg="add del mod">
          <ac:chgData name="Gómez Guillén, David" userId="e7b949cd-cc52-4b5f-85a5-0285b262b56c" providerId="ADAL" clId="{F8856DD6-4054-47FF-BD67-E63D94BA3719}" dt="2023-11-09T21:42:51.667" v="772" actId="478"/>
          <ac:spMkLst>
            <pc:docMk/>
            <pc:sldMk cId="1582473921" sldId="259"/>
            <ac:spMk id="75" creationId="{A626C2EF-5B56-0BBA-2A59-40A3AAEA009D}"/>
          </ac:spMkLst>
        </pc:spChg>
        <pc:spChg chg="del">
          <ac:chgData name="Gómez Guillén, David" userId="e7b949cd-cc52-4b5f-85a5-0285b262b56c" providerId="ADAL" clId="{F8856DD6-4054-47FF-BD67-E63D94BA3719}" dt="2023-11-09T21:10:43.906" v="460" actId="478"/>
          <ac:spMkLst>
            <pc:docMk/>
            <pc:sldMk cId="1582473921" sldId="259"/>
            <ac:spMk id="82" creationId="{EB2DFDE9-1845-BAE4-3693-CD6E345CD1EA}"/>
          </ac:spMkLst>
        </pc:spChg>
        <pc:spChg chg="mod">
          <ac:chgData name="Gómez Guillén, David" userId="e7b949cd-cc52-4b5f-85a5-0285b262b56c" providerId="ADAL" clId="{F8856DD6-4054-47FF-BD67-E63D94BA3719}" dt="2023-11-09T21:42:45.729" v="771"/>
          <ac:spMkLst>
            <pc:docMk/>
            <pc:sldMk cId="1582473921" sldId="259"/>
            <ac:spMk id="85" creationId="{A282D321-EF4A-DC86-6CC5-1EE782F7F6AF}"/>
          </ac:spMkLst>
        </pc:spChg>
        <pc:spChg chg="mod">
          <ac:chgData name="Gómez Guillén, David" userId="e7b949cd-cc52-4b5f-85a5-0285b262b56c" providerId="ADAL" clId="{F8856DD6-4054-47FF-BD67-E63D94BA3719}" dt="2023-11-09T21:42:45.729" v="771"/>
          <ac:spMkLst>
            <pc:docMk/>
            <pc:sldMk cId="1582473921" sldId="259"/>
            <ac:spMk id="86" creationId="{50A5FE0A-D371-E465-360B-1680759C02AA}"/>
          </ac:spMkLst>
        </pc:spChg>
        <pc:spChg chg="mod">
          <ac:chgData name="Gómez Guillén, David" userId="e7b949cd-cc52-4b5f-85a5-0285b262b56c" providerId="ADAL" clId="{F8856DD6-4054-47FF-BD67-E63D94BA3719}" dt="2023-11-09T21:42:45.729" v="771"/>
          <ac:spMkLst>
            <pc:docMk/>
            <pc:sldMk cId="1582473921" sldId="259"/>
            <ac:spMk id="87" creationId="{CCD6F5A0-8568-664A-C2CB-68DAA303D9AB}"/>
          </ac:spMkLst>
        </pc:spChg>
        <pc:spChg chg="add mod">
          <ac:chgData name="Gómez Guillén, David" userId="e7b949cd-cc52-4b5f-85a5-0285b262b56c" providerId="ADAL" clId="{F8856DD6-4054-47FF-BD67-E63D94BA3719}" dt="2023-11-09T22:01:12.080" v="972" actId="113"/>
          <ac:spMkLst>
            <pc:docMk/>
            <pc:sldMk cId="1582473921" sldId="259"/>
            <ac:spMk id="88" creationId="{83054358-74C2-CBAC-8E22-82A5A916FE5B}"/>
          </ac:spMkLst>
        </pc:spChg>
        <pc:spChg chg="add mod">
          <ac:chgData name="Gómez Guillén, David" userId="e7b949cd-cc52-4b5f-85a5-0285b262b56c" providerId="ADAL" clId="{F8856DD6-4054-47FF-BD67-E63D94BA3719}" dt="2023-11-09T22:04:05.984" v="1007"/>
          <ac:spMkLst>
            <pc:docMk/>
            <pc:sldMk cId="1582473921" sldId="259"/>
            <ac:spMk id="89" creationId="{49B1261B-2036-C574-BCA0-8F37ABF6592E}"/>
          </ac:spMkLst>
        </pc:spChg>
        <pc:spChg chg="mod">
          <ac:chgData name="Gómez Guillén, David" userId="e7b949cd-cc52-4b5f-85a5-0285b262b56c" providerId="ADAL" clId="{F8856DD6-4054-47FF-BD67-E63D94BA3719}" dt="2023-11-09T21:41:09.251" v="759" actId="6549"/>
          <ac:spMkLst>
            <pc:docMk/>
            <pc:sldMk cId="1582473921" sldId="259"/>
            <ac:spMk id="92" creationId="{484034EA-73CC-DFF5-CF20-408C7D7E6190}"/>
          </ac:spMkLst>
        </pc:spChg>
        <pc:spChg chg="add mod">
          <ac:chgData name="Gómez Guillén, David" userId="e7b949cd-cc52-4b5f-85a5-0285b262b56c" providerId="ADAL" clId="{F8856DD6-4054-47FF-BD67-E63D94BA3719}" dt="2023-11-09T22:04:05.984" v="1007"/>
          <ac:spMkLst>
            <pc:docMk/>
            <pc:sldMk cId="1582473921" sldId="259"/>
            <ac:spMk id="93" creationId="{43557F40-D5E4-4921-C416-42903857137D}"/>
          </ac:spMkLst>
        </pc:spChg>
        <pc:spChg chg="add mod">
          <ac:chgData name="Gómez Guillén, David" userId="e7b949cd-cc52-4b5f-85a5-0285b262b56c" providerId="ADAL" clId="{F8856DD6-4054-47FF-BD67-E63D94BA3719}" dt="2023-11-09T22:04:05.984" v="1007"/>
          <ac:spMkLst>
            <pc:docMk/>
            <pc:sldMk cId="1582473921" sldId="259"/>
            <ac:spMk id="95" creationId="{9B7182A7-AFBF-CFD8-858D-8669CAE89F5E}"/>
          </ac:spMkLst>
        </pc:spChg>
        <pc:spChg chg="add mod">
          <ac:chgData name="Gómez Guillén, David" userId="e7b949cd-cc52-4b5f-85a5-0285b262b56c" providerId="ADAL" clId="{F8856DD6-4054-47FF-BD67-E63D94BA3719}" dt="2023-11-09T22:04:05.984" v="1007"/>
          <ac:spMkLst>
            <pc:docMk/>
            <pc:sldMk cId="1582473921" sldId="259"/>
            <ac:spMk id="96" creationId="{2810D26B-6CCD-C6D7-716D-B92368E5AA12}"/>
          </ac:spMkLst>
        </pc:spChg>
        <pc:spChg chg="add mod">
          <ac:chgData name="Gómez Guillén, David" userId="e7b949cd-cc52-4b5f-85a5-0285b262b56c" providerId="ADAL" clId="{F8856DD6-4054-47FF-BD67-E63D94BA3719}" dt="2023-11-09T23:02:58.044" v="1207"/>
          <ac:spMkLst>
            <pc:docMk/>
            <pc:sldMk cId="1582473921" sldId="259"/>
            <ac:spMk id="98" creationId="{71B512DB-C9A9-4D44-8854-0C6853495E4E}"/>
          </ac:spMkLst>
        </pc:spChg>
        <pc:grpChg chg="del">
          <ac:chgData name="Gómez Guillén, David" userId="e7b949cd-cc52-4b5f-85a5-0285b262b56c" providerId="ADAL" clId="{F8856DD6-4054-47FF-BD67-E63D94BA3719}" dt="2023-11-09T21:10:43.906" v="460" actId="478"/>
          <ac:grpSpMkLst>
            <pc:docMk/>
            <pc:sldMk cId="1582473921" sldId="259"/>
            <ac:grpSpMk id="26" creationId="{179D1EEA-1880-E90A-EF2C-D46433F43A31}"/>
          </ac:grpSpMkLst>
        </pc:grpChg>
        <pc:grpChg chg="add del mod">
          <ac:chgData name="Gómez Guillén, David" userId="e7b949cd-cc52-4b5f-85a5-0285b262b56c" providerId="ADAL" clId="{F8856DD6-4054-47FF-BD67-E63D94BA3719}" dt="2023-11-09T21:42:52.319" v="773" actId="478"/>
          <ac:grpSpMkLst>
            <pc:docMk/>
            <pc:sldMk cId="1582473921" sldId="259"/>
            <ac:grpSpMk id="84" creationId="{230515CD-EB6C-91F6-4395-C406FD5A4B27}"/>
          </ac:grpSpMkLst>
        </pc:grpChg>
        <pc:cxnChg chg="add mod">
          <ac:chgData name="Gómez Guillén, David" userId="e7b949cd-cc52-4b5f-85a5-0285b262b56c" providerId="ADAL" clId="{F8856DD6-4054-47FF-BD67-E63D94BA3719}" dt="2023-11-09T21:26:53.659" v="612" actId="13822"/>
          <ac:cxnSpMkLst>
            <pc:docMk/>
            <pc:sldMk cId="1582473921" sldId="259"/>
            <ac:cxnSpMk id="31" creationId="{E02034D8-7FE4-DF6B-02E0-8A2958CDC6F7}"/>
          </ac:cxnSpMkLst>
        </pc:cxnChg>
        <pc:cxnChg chg="mod">
          <ac:chgData name="Gómez Guillén, David" userId="e7b949cd-cc52-4b5f-85a5-0285b262b56c" providerId="ADAL" clId="{F8856DD6-4054-47FF-BD67-E63D94BA3719}" dt="2023-11-09T21:26:53.659" v="612" actId="13822"/>
          <ac:cxnSpMkLst>
            <pc:docMk/>
            <pc:sldMk cId="1582473921" sldId="259"/>
            <ac:cxnSpMk id="34" creationId="{97D645BA-CF72-7F10-BA00-B579976699F5}"/>
          </ac:cxnSpMkLst>
        </pc:cxnChg>
        <pc:cxnChg chg="mod">
          <ac:chgData name="Gómez Guillén, David" userId="e7b949cd-cc52-4b5f-85a5-0285b262b56c" providerId="ADAL" clId="{F8856DD6-4054-47FF-BD67-E63D94BA3719}" dt="2023-11-09T21:26:53.659" v="612" actId="13822"/>
          <ac:cxnSpMkLst>
            <pc:docMk/>
            <pc:sldMk cId="1582473921" sldId="259"/>
            <ac:cxnSpMk id="36" creationId="{1480E83A-1094-3C00-3280-05059BE34127}"/>
          </ac:cxnSpMkLst>
        </pc:cxnChg>
        <pc:cxnChg chg="mod">
          <ac:chgData name="Gómez Guillén, David" userId="e7b949cd-cc52-4b5f-85a5-0285b262b56c" providerId="ADAL" clId="{F8856DD6-4054-47FF-BD67-E63D94BA3719}" dt="2023-11-09T21:26:53.659" v="612" actId="13822"/>
          <ac:cxnSpMkLst>
            <pc:docMk/>
            <pc:sldMk cId="1582473921" sldId="259"/>
            <ac:cxnSpMk id="38" creationId="{56815DA9-25F8-60ED-6385-C1E1038D4E0A}"/>
          </ac:cxnSpMkLst>
        </pc:cxnChg>
        <pc:cxnChg chg="del mod">
          <ac:chgData name="Gómez Guillén, David" userId="e7b949cd-cc52-4b5f-85a5-0285b262b56c" providerId="ADAL" clId="{F8856DD6-4054-47FF-BD67-E63D94BA3719}" dt="2023-11-09T21:10:43.906" v="460" actId="478"/>
          <ac:cxnSpMkLst>
            <pc:docMk/>
            <pc:sldMk cId="1582473921" sldId="259"/>
            <ac:cxnSpMk id="40" creationId="{7E565E5C-1FC9-8AE8-3FAB-9600172DCF91}"/>
          </ac:cxnSpMkLst>
        </pc:cxnChg>
        <pc:cxnChg chg="del mod">
          <ac:chgData name="Gómez Guillén, David" userId="e7b949cd-cc52-4b5f-85a5-0285b262b56c" providerId="ADAL" clId="{F8856DD6-4054-47FF-BD67-E63D94BA3719}" dt="2023-11-09T21:10:43.906" v="460" actId="478"/>
          <ac:cxnSpMkLst>
            <pc:docMk/>
            <pc:sldMk cId="1582473921" sldId="259"/>
            <ac:cxnSpMk id="43" creationId="{7C1D948A-804D-7BFD-0BBC-07525D676FE3}"/>
          </ac:cxnSpMkLst>
        </pc:cxnChg>
        <pc:cxnChg chg="del mod">
          <ac:chgData name="Gómez Guillén, David" userId="e7b949cd-cc52-4b5f-85a5-0285b262b56c" providerId="ADAL" clId="{F8856DD6-4054-47FF-BD67-E63D94BA3719}" dt="2023-11-09T21:10:51.793" v="461" actId="478"/>
          <ac:cxnSpMkLst>
            <pc:docMk/>
            <pc:sldMk cId="1582473921" sldId="259"/>
            <ac:cxnSpMk id="47" creationId="{AA426283-B0B2-94BD-1C85-DE898C52B35D}"/>
          </ac:cxnSpMkLst>
        </pc:cxnChg>
        <pc:cxnChg chg="add mod">
          <ac:chgData name="Gómez Guillén, David" userId="e7b949cd-cc52-4b5f-85a5-0285b262b56c" providerId="ADAL" clId="{F8856DD6-4054-47FF-BD67-E63D94BA3719}" dt="2023-11-09T21:42:44.811" v="770" actId="478"/>
          <ac:cxnSpMkLst>
            <pc:docMk/>
            <pc:sldMk cId="1582473921" sldId="259"/>
            <ac:cxnSpMk id="57" creationId="{851F2338-442D-D9B2-9C19-A1A05A04CF87}"/>
          </ac:cxnSpMkLst>
        </pc:cxnChg>
        <pc:cxnChg chg="del mod">
          <ac:chgData name="Gómez Guillén, David" userId="e7b949cd-cc52-4b5f-85a5-0285b262b56c" providerId="ADAL" clId="{F8856DD6-4054-47FF-BD67-E63D94BA3719}" dt="2023-11-09T22:04:03.868" v="1005" actId="478"/>
          <ac:cxnSpMkLst>
            <pc:docMk/>
            <pc:sldMk cId="1582473921" sldId="259"/>
            <ac:cxnSpMk id="62" creationId="{23AD969F-9BC4-8F7C-6858-46D4A6FBFE42}"/>
          </ac:cxnSpMkLst>
        </pc:cxnChg>
        <pc:cxnChg chg="add del mod">
          <ac:chgData name="Gómez Guillén, David" userId="e7b949cd-cc52-4b5f-85a5-0285b262b56c" providerId="ADAL" clId="{F8856DD6-4054-47FF-BD67-E63D94BA3719}" dt="2023-11-09T21:42:43.592" v="769" actId="478"/>
          <ac:cxnSpMkLst>
            <pc:docMk/>
            <pc:sldMk cId="1582473921" sldId="259"/>
            <ac:cxnSpMk id="64" creationId="{DD269401-19CA-A496-DCB1-17D52704B622}"/>
          </ac:cxnSpMkLst>
        </pc:cxnChg>
        <pc:cxnChg chg="del mod">
          <ac:chgData name="Gómez Guillén, David" userId="e7b949cd-cc52-4b5f-85a5-0285b262b56c" providerId="ADAL" clId="{F8856DD6-4054-47FF-BD67-E63D94BA3719}" dt="2023-11-09T22:04:03.868" v="1005" actId="478"/>
          <ac:cxnSpMkLst>
            <pc:docMk/>
            <pc:sldMk cId="1582473921" sldId="259"/>
            <ac:cxnSpMk id="70" creationId="{424571A2-D742-5206-B595-C00F6B7845D2}"/>
          </ac:cxnSpMkLst>
        </pc:cxnChg>
        <pc:cxnChg chg="del">
          <ac:chgData name="Gómez Guillén, David" userId="e7b949cd-cc52-4b5f-85a5-0285b262b56c" providerId="ADAL" clId="{F8856DD6-4054-47FF-BD67-E63D94BA3719}" dt="2023-11-09T19:30:46.677" v="448" actId="478"/>
          <ac:cxnSpMkLst>
            <pc:docMk/>
            <pc:sldMk cId="1582473921" sldId="259"/>
            <ac:cxnSpMk id="73" creationId="{50EBCBC8-888E-C13B-CD19-996F6E0C719B}"/>
          </ac:cxnSpMkLst>
        </pc:cxnChg>
        <pc:cxnChg chg="add mod">
          <ac:chgData name="Gómez Guillén, David" userId="e7b949cd-cc52-4b5f-85a5-0285b262b56c" providerId="ADAL" clId="{F8856DD6-4054-47FF-BD67-E63D94BA3719}" dt="2023-11-09T22:08:14.598" v="1033" actId="13822"/>
          <ac:cxnSpMkLst>
            <pc:docMk/>
            <pc:sldMk cId="1582473921" sldId="259"/>
            <ac:cxnSpMk id="76" creationId="{F35DD2A9-8F3D-424C-3EB5-9D6FC529D633}"/>
          </ac:cxnSpMkLst>
        </pc:cxnChg>
        <pc:cxnChg chg="mod">
          <ac:chgData name="Gómez Guillén, David" userId="e7b949cd-cc52-4b5f-85a5-0285b262b56c" providerId="ADAL" clId="{F8856DD6-4054-47FF-BD67-E63D94BA3719}" dt="2023-11-09T22:04:20.574" v="1009" actId="14100"/>
          <ac:cxnSpMkLst>
            <pc:docMk/>
            <pc:sldMk cId="1582473921" sldId="259"/>
            <ac:cxnSpMk id="77" creationId="{9883D43C-D780-B59B-AE03-65993D1F068E}"/>
          </ac:cxnSpMkLst>
        </pc:cxnChg>
        <pc:cxnChg chg="add del mod">
          <ac:chgData name="Gómez Guillén, David" userId="e7b949cd-cc52-4b5f-85a5-0285b262b56c" providerId="ADAL" clId="{F8856DD6-4054-47FF-BD67-E63D94BA3719}" dt="2023-11-09T21:42:55.119" v="775" actId="478"/>
          <ac:cxnSpMkLst>
            <pc:docMk/>
            <pc:sldMk cId="1582473921" sldId="259"/>
            <ac:cxnSpMk id="78" creationId="{CB281A1B-0B4C-C31E-3FBF-92568711A813}"/>
          </ac:cxnSpMkLst>
        </pc:cxnChg>
        <pc:cxnChg chg="add del mod">
          <ac:chgData name="Gómez Guillén, David" userId="e7b949cd-cc52-4b5f-85a5-0285b262b56c" providerId="ADAL" clId="{F8856DD6-4054-47FF-BD67-E63D94BA3719}" dt="2023-11-09T21:42:56.169" v="776" actId="478"/>
          <ac:cxnSpMkLst>
            <pc:docMk/>
            <pc:sldMk cId="1582473921" sldId="259"/>
            <ac:cxnSpMk id="79" creationId="{DFF97E9F-DCD8-959D-9F5F-0DBE5D2F3497}"/>
          </ac:cxnSpMkLst>
        </pc:cxnChg>
        <pc:cxnChg chg="del mod">
          <ac:chgData name="Gómez Guillén, David" userId="e7b949cd-cc52-4b5f-85a5-0285b262b56c" providerId="ADAL" clId="{F8856DD6-4054-47FF-BD67-E63D94BA3719}" dt="2023-11-09T21:10:43.906" v="460" actId="478"/>
          <ac:cxnSpMkLst>
            <pc:docMk/>
            <pc:sldMk cId="1582473921" sldId="259"/>
            <ac:cxnSpMk id="80" creationId="{8943E039-3A10-3AF8-7D25-3FE9DE832ADD}"/>
          </ac:cxnSpMkLst>
        </pc:cxnChg>
        <pc:cxnChg chg="del mod">
          <ac:chgData name="Gómez Guillén, David" userId="e7b949cd-cc52-4b5f-85a5-0285b262b56c" providerId="ADAL" clId="{F8856DD6-4054-47FF-BD67-E63D94BA3719}" dt="2023-11-09T21:10:43.906" v="460" actId="478"/>
          <ac:cxnSpMkLst>
            <pc:docMk/>
            <pc:sldMk cId="1582473921" sldId="259"/>
            <ac:cxnSpMk id="81" creationId="{FFC10B16-91E0-5726-F10D-F0A3565B9F8F}"/>
          </ac:cxnSpMkLst>
        </pc:cxnChg>
        <pc:cxnChg chg="del mod">
          <ac:chgData name="Gómez Guillén, David" userId="e7b949cd-cc52-4b5f-85a5-0285b262b56c" providerId="ADAL" clId="{F8856DD6-4054-47FF-BD67-E63D94BA3719}" dt="2023-11-09T21:10:43.906" v="460" actId="478"/>
          <ac:cxnSpMkLst>
            <pc:docMk/>
            <pc:sldMk cId="1582473921" sldId="259"/>
            <ac:cxnSpMk id="83" creationId="{F7D54724-E4E3-5FDF-4B79-C62FD6749172}"/>
          </ac:cxnSpMkLst>
        </pc:cxnChg>
        <pc:cxnChg chg="add mod">
          <ac:chgData name="Gómez Guillén, David" userId="e7b949cd-cc52-4b5f-85a5-0285b262b56c" providerId="ADAL" clId="{F8856DD6-4054-47FF-BD67-E63D94BA3719}" dt="2023-11-09T22:04:05.984" v="1007"/>
          <ac:cxnSpMkLst>
            <pc:docMk/>
            <pc:sldMk cId="1582473921" sldId="259"/>
            <ac:cxnSpMk id="90" creationId="{6A75D7F6-8E6C-3859-3AD8-C6E85348ACA2}"/>
          </ac:cxnSpMkLst>
        </pc:cxnChg>
        <pc:cxnChg chg="add mod">
          <ac:chgData name="Gómez Guillén, David" userId="e7b949cd-cc52-4b5f-85a5-0285b262b56c" providerId="ADAL" clId="{F8856DD6-4054-47FF-BD67-E63D94BA3719}" dt="2023-11-09T22:04:05.984" v="1007"/>
          <ac:cxnSpMkLst>
            <pc:docMk/>
            <pc:sldMk cId="1582473921" sldId="259"/>
            <ac:cxnSpMk id="91" creationId="{9291DD3C-F8E9-5B60-C5CE-4820D2F6DE23}"/>
          </ac:cxnSpMkLst>
        </pc:cxnChg>
        <pc:cxnChg chg="mod">
          <ac:chgData name="Gómez Guillén, David" userId="e7b949cd-cc52-4b5f-85a5-0285b262b56c" providerId="ADAL" clId="{F8856DD6-4054-47FF-BD67-E63D94BA3719}" dt="2023-11-09T21:27:43.265" v="630" actId="1076"/>
          <ac:cxnSpMkLst>
            <pc:docMk/>
            <pc:sldMk cId="1582473921" sldId="259"/>
            <ac:cxnSpMk id="94" creationId="{873EE464-87E5-C6BD-B7CF-AA6B2F31CDB2}"/>
          </ac:cxnSpMkLst>
        </pc:cxnChg>
      </pc:sldChg>
      <pc:sldChg chg="add del">
        <pc:chgData name="Gómez Guillén, David" userId="e7b949cd-cc52-4b5f-85a5-0285b262b56c" providerId="ADAL" clId="{F8856DD6-4054-47FF-BD67-E63D94BA3719}" dt="2023-11-09T21:20:42.377" v="548" actId="47"/>
        <pc:sldMkLst>
          <pc:docMk/>
          <pc:sldMk cId="3469660023" sldId="260"/>
        </pc:sldMkLst>
      </pc:sldChg>
      <pc:sldChg chg="addSp delSp modSp add del mod">
        <pc:chgData name="Gómez Guillén, David" userId="e7b949cd-cc52-4b5f-85a5-0285b262b56c" providerId="ADAL" clId="{F8856DD6-4054-47FF-BD67-E63D94BA3719}" dt="2023-11-09T21:34:40.906" v="682" actId="47"/>
        <pc:sldMkLst>
          <pc:docMk/>
          <pc:sldMk cId="835715429" sldId="261"/>
        </pc:sldMkLst>
        <pc:spChg chg="del">
          <ac:chgData name="Gómez Guillén, David" userId="e7b949cd-cc52-4b5f-85a5-0285b262b56c" providerId="ADAL" clId="{F8856DD6-4054-47FF-BD67-E63D94BA3719}" dt="2023-11-09T21:18:04.495" v="535" actId="478"/>
          <ac:spMkLst>
            <pc:docMk/>
            <pc:sldMk cId="835715429" sldId="261"/>
            <ac:spMk id="2" creationId="{B2D1C168-344D-9EBA-19BB-C62E7F8D405E}"/>
          </ac:spMkLst>
        </pc:spChg>
        <pc:spChg chg="del">
          <ac:chgData name="Gómez Guillén, David" userId="e7b949cd-cc52-4b5f-85a5-0285b262b56c" providerId="ADAL" clId="{F8856DD6-4054-47FF-BD67-E63D94BA3719}" dt="2023-11-09T21:18:21.582" v="537" actId="478"/>
          <ac:spMkLst>
            <pc:docMk/>
            <pc:sldMk cId="835715429" sldId="261"/>
            <ac:spMk id="3" creationId="{C94852FD-8411-BF98-0AF8-37A6959E144D}"/>
          </ac:spMkLst>
        </pc:spChg>
        <pc:spChg chg="del">
          <ac:chgData name="Gómez Guillén, David" userId="e7b949cd-cc52-4b5f-85a5-0285b262b56c" providerId="ADAL" clId="{F8856DD6-4054-47FF-BD67-E63D94BA3719}" dt="2023-11-09T21:18:20.526" v="536" actId="478"/>
          <ac:spMkLst>
            <pc:docMk/>
            <pc:sldMk cId="835715429" sldId="261"/>
            <ac:spMk id="5" creationId="{CD6A9060-7FC4-4390-F892-1AF7FCA21D85}"/>
          </ac:spMkLst>
        </pc:spChg>
        <pc:spChg chg="add mod">
          <ac:chgData name="Gómez Guillén, David" userId="e7b949cd-cc52-4b5f-85a5-0285b262b56c" providerId="ADAL" clId="{F8856DD6-4054-47FF-BD67-E63D94BA3719}" dt="2023-11-09T21:17:56.086" v="533"/>
          <ac:spMkLst>
            <pc:docMk/>
            <pc:sldMk cId="835715429" sldId="261"/>
            <ac:spMk id="6" creationId="{298CFB87-8DBE-59CA-411E-71D0C5C2D359}"/>
          </ac:spMkLst>
        </pc:spChg>
        <pc:spChg chg="del">
          <ac:chgData name="Gómez Guillén, David" userId="e7b949cd-cc52-4b5f-85a5-0285b262b56c" providerId="ADAL" clId="{F8856DD6-4054-47FF-BD67-E63D94BA3719}" dt="2023-11-09T21:18:04.495" v="535" actId="478"/>
          <ac:spMkLst>
            <pc:docMk/>
            <pc:sldMk cId="835715429" sldId="261"/>
            <ac:spMk id="7" creationId="{9F020953-D1D7-47E8-22EA-6C43903F8BFF}"/>
          </ac:spMkLst>
        </pc:spChg>
        <pc:spChg chg="del">
          <ac:chgData name="Gómez Guillén, David" userId="e7b949cd-cc52-4b5f-85a5-0285b262b56c" providerId="ADAL" clId="{F8856DD6-4054-47FF-BD67-E63D94BA3719}" dt="2023-11-09T21:18:24.468" v="538" actId="478"/>
          <ac:spMkLst>
            <pc:docMk/>
            <pc:sldMk cId="835715429" sldId="261"/>
            <ac:spMk id="11" creationId="{E802A334-01E0-A68F-EE43-DFAAF4940C7D}"/>
          </ac:spMkLst>
        </pc:spChg>
        <pc:spChg chg="del">
          <ac:chgData name="Gómez Guillén, David" userId="e7b949cd-cc52-4b5f-85a5-0285b262b56c" providerId="ADAL" clId="{F8856DD6-4054-47FF-BD67-E63D94BA3719}" dt="2023-11-09T21:18:04.495" v="535" actId="478"/>
          <ac:spMkLst>
            <pc:docMk/>
            <pc:sldMk cId="835715429" sldId="261"/>
            <ac:spMk id="16" creationId="{1A61ECB8-3514-054D-4059-A13B2C27C579}"/>
          </ac:spMkLst>
        </pc:spChg>
        <pc:spChg chg="del">
          <ac:chgData name="Gómez Guillén, David" userId="e7b949cd-cc52-4b5f-85a5-0285b262b56c" providerId="ADAL" clId="{F8856DD6-4054-47FF-BD67-E63D94BA3719}" dt="2023-11-09T21:18:04.495" v="535" actId="478"/>
          <ac:spMkLst>
            <pc:docMk/>
            <pc:sldMk cId="835715429" sldId="261"/>
            <ac:spMk id="17" creationId="{A5C53F06-1845-7944-6CED-D4E9381F139A}"/>
          </ac:spMkLst>
        </pc:spChg>
        <pc:spChg chg="del">
          <ac:chgData name="Gómez Guillén, David" userId="e7b949cd-cc52-4b5f-85a5-0285b262b56c" providerId="ADAL" clId="{F8856DD6-4054-47FF-BD67-E63D94BA3719}" dt="2023-11-09T21:18:20.526" v="536" actId="478"/>
          <ac:spMkLst>
            <pc:docMk/>
            <pc:sldMk cId="835715429" sldId="261"/>
            <ac:spMk id="18" creationId="{0559219F-60F1-811A-8B68-F2E97C16FB95}"/>
          </ac:spMkLst>
        </pc:spChg>
        <pc:spChg chg="add mod">
          <ac:chgData name="Gómez Guillén, David" userId="e7b949cd-cc52-4b5f-85a5-0285b262b56c" providerId="ADAL" clId="{F8856DD6-4054-47FF-BD67-E63D94BA3719}" dt="2023-11-09T21:19:26.386" v="542" actId="1076"/>
          <ac:spMkLst>
            <pc:docMk/>
            <pc:sldMk cId="835715429" sldId="261"/>
            <ac:spMk id="19" creationId="{E5EFABB6-4617-9E08-D947-775CB51FD7D4}"/>
          </ac:spMkLst>
        </pc:spChg>
        <pc:spChg chg="del">
          <ac:chgData name="Gómez Guillén, David" userId="e7b949cd-cc52-4b5f-85a5-0285b262b56c" providerId="ADAL" clId="{F8856DD6-4054-47FF-BD67-E63D94BA3719}" dt="2023-11-09T21:18:24.468" v="538" actId="478"/>
          <ac:spMkLst>
            <pc:docMk/>
            <pc:sldMk cId="835715429" sldId="261"/>
            <ac:spMk id="21" creationId="{01485A3D-6C32-170F-B0DE-C2C13B69629E}"/>
          </ac:spMkLst>
        </pc:spChg>
        <pc:spChg chg="del">
          <ac:chgData name="Gómez Guillén, David" userId="e7b949cd-cc52-4b5f-85a5-0285b262b56c" providerId="ADAL" clId="{F8856DD6-4054-47FF-BD67-E63D94BA3719}" dt="2023-11-09T21:18:04.495" v="535" actId="478"/>
          <ac:spMkLst>
            <pc:docMk/>
            <pc:sldMk cId="835715429" sldId="261"/>
            <ac:spMk id="22" creationId="{D61A7148-61D6-6E0B-92F8-AF7BE43B0616}"/>
          </ac:spMkLst>
        </pc:spChg>
        <pc:spChg chg="del">
          <ac:chgData name="Gómez Guillén, David" userId="e7b949cd-cc52-4b5f-85a5-0285b262b56c" providerId="ADAL" clId="{F8856DD6-4054-47FF-BD67-E63D94BA3719}" dt="2023-11-09T21:18:24.468" v="538" actId="478"/>
          <ac:spMkLst>
            <pc:docMk/>
            <pc:sldMk cId="835715429" sldId="261"/>
            <ac:spMk id="27" creationId="{3491C33B-CC56-F5DC-E917-918EC9EC1361}"/>
          </ac:spMkLst>
        </pc:spChg>
        <pc:spChg chg="add mod">
          <ac:chgData name="Gómez Guillén, David" userId="e7b949cd-cc52-4b5f-85a5-0285b262b56c" providerId="ADAL" clId="{F8856DD6-4054-47FF-BD67-E63D94BA3719}" dt="2023-11-09T21:19:47.227" v="544"/>
          <ac:spMkLst>
            <pc:docMk/>
            <pc:sldMk cId="835715429" sldId="261"/>
            <ac:spMk id="28" creationId="{DD959C61-BF6D-9145-2C3B-A77FA98F1E64}"/>
          </ac:spMkLst>
        </pc:spChg>
        <pc:spChg chg="mod">
          <ac:chgData name="Gómez Guillén, David" userId="e7b949cd-cc52-4b5f-85a5-0285b262b56c" providerId="ADAL" clId="{F8856DD6-4054-47FF-BD67-E63D94BA3719}" dt="2023-11-09T21:19:16.257" v="540" actId="1076"/>
          <ac:spMkLst>
            <pc:docMk/>
            <pc:sldMk cId="835715429" sldId="261"/>
            <ac:spMk id="42" creationId="{FDCBD61E-85D0-7775-5895-172112363890}"/>
          </ac:spMkLst>
        </pc:spChg>
        <pc:spChg chg="del">
          <ac:chgData name="Gómez Guillén, David" userId="e7b949cd-cc52-4b5f-85a5-0285b262b56c" providerId="ADAL" clId="{F8856DD6-4054-47FF-BD67-E63D94BA3719}" dt="2023-11-09T21:17:55.222" v="532" actId="478"/>
          <ac:spMkLst>
            <pc:docMk/>
            <pc:sldMk cId="835715429" sldId="261"/>
            <ac:spMk id="45" creationId="{9158B6A2-9075-1AAC-3978-D21A011B63AE}"/>
          </ac:spMkLst>
        </pc:spChg>
        <pc:spChg chg="mod">
          <ac:chgData name="Gómez Guillén, David" userId="e7b949cd-cc52-4b5f-85a5-0285b262b56c" providerId="ADAL" clId="{F8856DD6-4054-47FF-BD67-E63D94BA3719}" dt="2023-11-09T21:21:46.757" v="556" actId="13822"/>
          <ac:spMkLst>
            <pc:docMk/>
            <pc:sldMk cId="835715429" sldId="261"/>
            <ac:spMk id="51" creationId="{547C0885-EACC-FC47-CD2E-DABC65803F6E}"/>
          </ac:spMkLst>
        </pc:spChg>
        <pc:spChg chg="del">
          <ac:chgData name="Gómez Guillén, David" userId="e7b949cd-cc52-4b5f-85a5-0285b262b56c" providerId="ADAL" clId="{F8856DD6-4054-47FF-BD67-E63D94BA3719}" dt="2023-11-09T21:18:04.495" v="535" actId="478"/>
          <ac:spMkLst>
            <pc:docMk/>
            <pc:sldMk cId="835715429" sldId="261"/>
            <ac:spMk id="59" creationId="{ADFE9BDC-2FC4-D24B-4FED-89612F8A54E2}"/>
          </ac:spMkLst>
        </pc:spChg>
        <pc:spChg chg="del">
          <ac:chgData name="Gómez Guillén, David" userId="e7b949cd-cc52-4b5f-85a5-0285b262b56c" providerId="ADAL" clId="{F8856DD6-4054-47FF-BD67-E63D94BA3719}" dt="2023-11-09T21:18:20.526" v="536" actId="478"/>
          <ac:spMkLst>
            <pc:docMk/>
            <pc:sldMk cId="835715429" sldId="261"/>
            <ac:spMk id="74" creationId="{805753A7-8E40-A604-E9BA-721C8D89AFDC}"/>
          </ac:spMkLst>
        </pc:spChg>
        <pc:spChg chg="del">
          <ac:chgData name="Gómez Guillén, David" userId="e7b949cd-cc52-4b5f-85a5-0285b262b56c" providerId="ADAL" clId="{F8856DD6-4054-47FF-BD67-E63D94BA3719}" dt="2023-11-09T21:18:04.495" v="535" actId="478"/>
          <ac:spMkLst>
            <pc:docMk/>
            <pc:sldMk cId="835715429" sldId="261"/>
            <ac:spMk id="82" creationId="{EB2DFDE9-1845-BAE4-3693-CD6E345CD1EA}"/>
          </ac:spMkLst>
        </pc:spChg>
        <pc:spChg chg="del">
          <ac:chgData name="Gómez Guillén, David" userId="e7b949cd-cc52-4b5f-85a5-0285b262b56c" providerId="ADAL" clId="{F8856DD6-4054-47FF-BD67-E63D94BA3719}" dt="2023-11-09T21:19:46.409" v="543" actId="478"/>
          <ac:spMkLst>
            <pc:docMk/>
            <pc:sldMk cId="835715429" sldId="261"/>
            <ac:spMk id="92" creationId="{484034EA-73CC-DFF5-CF20-408C7D7E6190}"/>
          </ac:spMkLst>
        </pc:spChg>
        <pc:grpChg chg="del">
          <ac:chgData name="Gómez Guillén, David" userId="e7b949cd-cc52-4b5f-85a5-0285b262b56c" providerId="ADAL" clId="{F8856DD6-4054-47FF-BD67-E63D94BA3719}" dt="2023-11-09T21:18:04.495" v="535" actId="478"/>
          <ac:grpSpMkLst>
            <pc:docMk/>
            <pc:sldMk cId="835715429" sldId="261"/>
            <ac:grpSpMk id="26" creationId="{179D1EEA-1880-E90A-EF2C-D46433F43A31}"/>
          </ac:grpSpMkLst>
        </pc:grpChg>
        <pc:cxnChg chg="add mod">
          <ac:chgData name="Gómez Guillén, David" userId="e7b949cd-cc52-4b5f-85a5-0285b262b56c" providerId="ADAL" clId="{F8856DD6-4054-47FF-BD67-E63D94BA3719}" dt="2023-11-09T21:19:26.386" v="542" actId="1076"/>
          <ac:cxnSpMkLst>
            <pc:docMk/>
            <pc:sldMk cId="835715429" sldId="261"/>
            <ac:cxnSpMk id="20" creationId="{CF4E0B2A-19A1-A484-BA98-1ED43F1557AA}"/>
          </ac:cxnSpMkLst>
        </pc:cxnChg>
        <pc:cxnChg chg="del mod">
          <ac:chgData name="Gómez Guillén, David" userId="e7b949cd-cc52-4b5f-85a5-0285b262b56c" providerId="ADAL" clId="{F8856DD6-4054-47FF-BD67-E63D94BA3719}" dt="2023-11-09T21:18:24.468" v="538" actId="478"/>
          <ac:cxnSpMkLst>
            <pc:docMk/>
            <pc:sldMk cId="835715429" sldId="261"/>
            <ac:cxnSpMk id="29" creationId="{30EB175E-58D3-B8EB-04AD-CC36A609479C}"/>
          </ac:cxnSpMkLst>
        </pc:cxnChg>
        <pc:cxnChg chg="mod">
          <ac:chgData name="Gómez Guillén, David" userId="e7b949cd-cc52-4b5f-85a5-0285b262b56c" providerId="ADAL" clId="{F8856DD6-4054-47FF-BD67-E63D94BA3719}" dt="2023-11-09T21:20:03.555" v="547" actId="14100"/>
          <ac:cxnSpMkLst>
            <pc:docMk/>
            <pc:sldMk cId="835715429" sldId="261"/>
            <ac:cxnSpMk id="37" creationId="{543E40E8-A187-CB67-67B9-5146304E0ACA}"/>
          </ac:cxnSpMkLst>
        </pc:cxnChg>
        <pc:cxnChg chg="del mod">
          <ac:chgData name="Gómez Guillén, David" userId="e7b949cd-cc52-4b5f-85a5-0285b262b56c" providerId="ADAL" clId="{F8856DD6-4054-47FF-BD67-E63D94BA3719}" dt="2023-11-09T21:18:04.495" v="535" actId="478"/>
          <ac:cxnSpMkLst>
            <pc:docMk/>
            <pc:sldMk cId="835715429" sldId="261"/>
            <ac:cxnSpMk id="40" creationId="{7E565E5C-1FC9-8AE8-3FAB-9600172DCF91}"/>
          </ac:cxnSpMkLst>
        </pc:cxnChg>
        <pc:cxnChg chg="del mod">
          <ac:chgData name="Gómez Guillén, David" userId="e7b949cd-cc52-4b5f-85a5-0285b262b56c" providerId="ADAL" clId="{F8856DD6-4054-47FF-BD67-E63D94BA3719}" dt="2023-11-09T21:18:04.495" v="535" actId="478"/>
          <ac:cxnSpMkLst>
            <pc:docMk/>
            <pc:sldMk cId="835715429" sldId="261"/>
            <ac:cxnSpMk id="43" creationId="{7C1D948A-804D-7BFD-0BBC-07525D676FE3}"/>
          </ac:cxnSpMkLst>
        </pc:cxnChg>
        <pc:cxnChg chg="del mod">
          <ac:chgData name="Gómez Guillén, David" userId="e7b949cd-cc52-4b5f-85a5-0285b262b56c" providerId="ADAL" clId="{F8856DD6-4054-47FF-BD67-E63D94BA3719}" dt="2023-11-09T21:20:00.930" v="546" actId="478"/>
          <ac:cxnSpMkLst>
            <pc:docMk/>
            <pc:sldMk cId="835715429" sldId="261"/>
            <ac:cxnSpMk id="47" creationId="{AA426283-B0B2-94BD-1C85-DE898C52B35D}"/>
          </ac:cxnSpMkLst>
        </pc:cxnChg>
        <pc:cxnChg chg="mod">
          <ac:chgData name="Gómez Guillén, David" userId="e7b949cd-cc52-4b5f-85a5-0285b262b56c" providerId="ADAL" clId="{F8856DD6-4054-47FF-BD67-E63D94BA3719}" dt="2023-11-09T21:19:16.257" v="540" actId="1076"/>
          <ac:cxnSpMkLst>
            <pc:docMk/>
            <pc:sldMk cId="835715429" sldId="261"/>
            <ac:cxnSpMk id="50" creationId="{E1BE5978-F6FE-CB81-0776-D9BC6BF82165}"/>
          </ac:cxnSpMkLst>
        </pc:cxnChg>
        <pc:cxnChg chg="del mod">
          <ac:chgData name="Gómez Guillén, David" userId="e7b949cd-cc52-4b5f-85a5-0285b262b56c" providerId="ADAL" clId="{F8856DD6-4054-47FF-BD67-E63D94BA3719}" dt="2023-11-09T21:18:20.526" v="536" actId="478"/>
          <ac:cxnSpMkLst>
            <pc:docMk/>
            <pc:sldMk cId="835715429" sldId="261"/>
            <ac:cxnSpMk id="62" creationId="{23AD969F-9BC4-8F7C-6858-46D4A6FBFE42}"/>
          </ac:cxnSpMkLst>
        </pc:cxnChg>
        <pc:cxnChg chg="del mod">
          <ac:chgData name="Gómez Guillén, David" userId="e7b949cd-cc52-4b5f-85a5-0285b262b56c" providerId="ADAL" clId="{F8856DD6-4054-47FF-BD67-E63D94BA3719}" dt="2023-11-09T21:18:20.526" v="536" actId="478"/>
          <ac:cxnSpMkLst>
            <pc:docMk/>
            <pc:sldMk cId="835715429" sldId="261"/>
            <ac:cxnSpMk id="70" creationId="{424571A2-D742-5206-B595-C00F6B7845D2}"/>
          </ac:cxnSpMkLst>
        </pc:cxnChg>
        <pc:cxnChg chg="del">
          <ac:chgData name="Gómez Guillén, David" userId="e7b949cd-cc52-4b5f-85a5-0285b262b56c" providerId="ADAL" clId="{F8856DD6-4054-47FF-BD67-E63D94BA3719}" dt="2023-11-09T21:18:24.468" v="538" actId="478"/>
          <ac:cxnSpMkLst>
            <pc:docMk/>
            <pc:sldMk cId="835715429" sldId="261"/>
            <ac:cxnSpMk id="73" creationId="{50EBCBC8-888E-C13B-CD19-996F6E0C719B}"/>
          </ac:cxnSpMkLst>
        </pc:cxnChg>
        <pc:cxnChg chg="del mod">
          <ac:chgData name="Gómez Guillén, David" userId="e7b949cd-cc52-4b5f-85a5-0285b262b56c" providerId="ADAL" clId="{F8856DD6-4054-47FF-BD67-E63D94BA3719}" dt="2023-11-09T21:18:20.526" v="536" actId="478"/>
          <ac:cxnSpMkLst>
            <pc:docMk/>
            <pc:sldMk cId="835715429" sldId="261"/>
            <ac:cxnSpMk id="77" creationId="{9883D43C-D780-B59B-AE03-65993D1F068E}"/>
          </ac:cxnSpMkLst>
        </pc:cxnChg>
        <pc:cxnChg chg="del mod">
          <ac:chgData name="Gómez Guillén, David" userId="e7b949cd-cc52-4b5f-85a5-0285b262b56c" providerId="ADAL" clId="{F8856DD6-4054-47FF-BD67-E63D94BA3719}" dt="2023-11-09T21:18:04.495" v="535" actId="478"/>
          <ac:cxnSpMkLst>
            <pc:docMk/>
            <pc:sldMk cId="835715429" sldId="261"/>
            <ac:cxnSpMk id="80" creationId="{8943E039-3A10-3AF8-7D25-3FE9DE832ADD}"/>
          </ac:cxnSpMkLst>
        </pc:cxnChg>
        <pc:cxnChg chg="del mod">
          <ac:chgData name="Gómez Guillén, David" userId="e7b949cd-cc52-4b5f-85a5-0285b262b56c" providerId="ADAL" clId="{F8856DD6-4054-47FF-BD67-E63D94BA3719}" dt="2023-11-09T21:18:04.495" v="535" actId="478"/>
          <ac:cxnSpMkLst>
            <pc:docMk/>
            <pc:sldMk cId="835715429" sldId="261"/>
            <ac:cxnSpMk id="81" creationId="{FFC10B16-91E0-5726-F10D-F0A3565B9F8F}"/>
          </ac:cxnSpMkLst>
        </pc:cxnChg>
        <pc:cxnChg chg="del mod">
          <ac:chgData name="Gómez Guillén, David" userId="e7b949cd-cc52-4b5f-85a5-0285b262b56c" providerId="ADAL" clId="{F8856DD6-4054-47FF-BD67-E63D94BA3719}" dt="2023-11-09T21:18:04.495" v="535" actId="478"/>
          <ac:cxnSpMkLst>
            <pc:docMk/>
            <pc:sldMk cId="835715429" sldId="261"/>
            <ac:cxnSpMk id="83" creationId="{F7D54724-E4E3-5FDF-4B79-C62FD6749172}"/>
          </ac:cxnSpMkLst>
        </pc:cxnChg>
        <pc:cxnChg chg="mod">
          <ac:chgData name="Gómez Guillén, David" userId="e7b949cd-cc52-4b5f-85a5-0285b262b56c" providerId="ADAL" clId="{F8856DD6-4054-47FF-BD67-E63D94BA3719}" dt="2023-11-09T21:19:49.751" v="545" actId="14100"/>
          <ac:cxnSpMkLst>
            <pc:docMk/>
            <pc:sldMk cId="835715429" sldId="261"/>
            <ac:cxnSpMk id="94" creationId="{873EE464-87E5-C6BD-B7CF-AA6B2F31CDB2}"/>
          </ac:cxnSpMkLst>
        </pc:cxnChg>
      </pc:sldChg>
      <pc:sldChg chg="addSp delSp modSp add del mod">
        <pc:chgData name="Gómez Guillén, David" userId="e7b949cd-cc52-4b5f-85a5-0285b262b56c" providerId="ADAL" clId="{F8856DD6-4054-47FF-BD67-E63D94BA3719}" dt="2023-11-09T21:34:41.593" v="683" actId="47"/>
        <pc:sldMkLst>
          <pc:docMk/>
          <pc:sldMk cId="3361680663" sldId="262"/>
        </pc:sldMkLst>
        <pc:spChg chg="del">
          <ac:chgData name="Gómez Guillén, David" userId="e7b949cd-cc52-4b5f-85a5-0285b262b56c" providerId="ADAL" clId="{F8856DD6-4054-47FF-BD67-E63D94BA3719}" dt="2023-11-09T21:20:52.521" v="551" actId="478"/>
          <ac:spMkLst>
            <pc:docMk/>
            <pc:sldMk cId="3361680663" sldId="262"/>
            <ac:spMk id="3" creationId="{C94852FD-8411-BF98-0AF8-37A6959E144D}"/>
          </ac:spMkLst>
        </pc:spChg>
        <pc:spChg chg="del">
          <ac:chgData name="Gómez Guillén, David" userId="e7b949cd-cc52-4b5f-85a5-0285b262b56c" providerId="ADAL" clId="{F8856DD6-4054-47FF-BD67-E63D94BA3719}" dt="2023-11-09T21:20:49.913" v="550" actId="478"/>
          <ac:spMkLst>
            <pc:docMk/>
            <pc:sldMk cId="3361680663" sldId="262"/>
            <ac:spMk id="5" creationId="{CD6A9060-7FC4-4390-F892-1AF7FCA21D85}"/>
          </ac:spMkLst>
        </pc:spChg>
        <pc:spChg chg="mod">
          <ac:chgData name="Gómez Guillén, David" userId="e7b949cd-cc52-4b5f-85a5-0285b262b56c" providerId="ADAL" clId="{F8856DD6-4054-47FF-BD67-E63D94BA3719}" dt="2023-11-09T21:21:53.899" v="557" actId="13822"/>
          <ac:spMkLst>
            <pc:docMk/>
            <pc:sldMk cId="3361680663" sldId="262"/>
            <ac:spMk id="7" creationId="{9F020953-D1D7-47E8-22EA-6C43903F8BFF}"/>
          </ac:spMkLst>
        </pc:spChg>
        <pc:spChg chg="add mod">
          <ac:chgData name="Gómez Guillén, David" userId="e7b949cd-cc52-4b5f-85a5-0285b262b56c" providerId="ADAL" clId="{F8856DD6-4054-47FF-BD67-E63D94BA3719}" dt="2023-11-09T21:22:06.366" v="559" actId="1076"/>
          <ac:spMkLst>
            <pc:docMk/>
            <pc:sldMk cId="3361680663" sldId="262"/>
            <ac:spMk id="8" creationId="{42E66783-D949-3D0F-17D5-CBA8BCDDEAC8}"/>
          </ac:spMkLst>
        </pc:spChg>
        <pc:spChg chg="del">
          <ac:chgData name="Gómez Guillén, David" userId="e7b949cd-cc52-4b5f-85a5-0285b262b56c" providerId="ADAL" clId="{F8856DD6-4054-47FF-BD67-E63D94BA3719}" dt="2023-11-09T21:20:54.658" v="552" actId="478"/>
          <ac:spMkLst>
            <pc:docMk/>
            <pc:sldMk cId="3361680663" sldId="262"/>
            <ac:spMk id="11" creationId="{E802A334-01E0-A68F-EE43-DFAAF4940C7D}"/>
          </ac:spMkLst>
        </pc:spChg>
        <pc:spChg chg="add mod">
          <ac:chgData name="Gómez Guillén, David" userId="e7b949cd-cc52-4b5f-85a5-0285b262b56c" providerId="ADAL" clId="{F8856DD6-4054-47FF-BD67-E63D94BA3719}" dt="2023-11-09T21:22:14.088" v="561"/>
          <ac:spMkLst>
            <pc:docMk/>
            <pc:sldMk cId="3361680663" sldId="262"/>
            <ac:spMk id="15" creationId="{3788BF8C-20CE-7A4D-4A0F-47D3BD962763}"/>
          </ac:spMkLst>
        </pc:spChg>
        <pc:spChg chg="mod">
          <ac:chgData name="Gómez Guillén, David" userId="e7b949cd-cc52-4b5f-85a5-0285b262b56c" providerId="ADAL" clId="{F8856DD6-4054-47FF-BD67-E63D94BA3719}" dt="2023-11-09T21:21:00.729" v="553" actId="1076"/>
          <ac:spMkLst>
            <pc:docMk/>
            <pc:sldMk cId="3361680663" sldId="262"/>
            <ac:spMk id="17" creationId="{A5C53F06-1845-7944-6CED-D4E9381F139A}"/>
          </ac:spMkLst>
        </pc:spChg>
        <pc:spChg chg="del">
          <ac:chgData name="Gómez Guillén, David" userId="e7b949cd-cc52-4b5f-85a5-0285b262b56c" providerId="ADAL" clId="{F8856DD6-4054-47FF-BD67-E63D94BA3719}" dt="2023-11-09T21:20:49.913" v="550" actId="478"/>
          <ac:spMkLst>
            <pc:docMk/>
            <pc:sldMk cId="3361680663" sldId="262"/>
            <ac:spMk id="18" creationId="{0559219F-60F1-811A-8B68-F2E97C16FB95}"/>
          </ac:spMkLst>
        </pc:spChg>
        <pc:spChg chg="del">
          <ac:chgData name="Gómez Guillén, David" userId="e7b949cd-cc52-4b5f-85a5-0285b262b56c" providerId="ADAL" clId="{F8856DD6-4054-47FF-BD67-E63D94BA3719}" dt="2023-11-09T21:20:52.521" v="551" actId="478"/>
          <ac:spMkLst>
            <pc:docMk/>
            <pc:sldMk cId="3361680663" sldId="262"/>
            <ac:spMk id="21" creationId="{01485A3D-6C32-170F-B0DE-C2C13B69629E}"/>
          </ac:spMkLst>
        </pc:spChg>
        <pc:spChg chg="del">
          <ac:chgData name="Gómez Guillén, David" userId="e7b949cd-cc52-4b5f-85a5-0285b262b56c" providerId="ADAL" clId="{F8856DD6-4054-47FF-BD67-E63D94BA3719}" dt="2023-11-09T21:20:54.658" v="552" actId="478"/>
          <ac:spMkLst>
            <pc:docMk/>
            <pc:sldMk cId="3361680663" sldId="262"/>
            <ac:spMk id="27" creationId="{3491C33B-CC56-F5DC-E917-918EC9EC1361}"/>
          </ac:spMkLst>
        </pc:spChg>
        <pc:spChg chg="del">
          <ac:chgData name="Gómez Guillén, David" userId="e7b949cd-cc52-4b5f-85a5-0285b262b56c" providerId="ADAL" clId="{F8856DD6-4054-47FF-BD67-E63D94BA3719}" dt="2023-11-09T21:20:49.913" v="550" actId="478"/>
          <ac:spMkLst>
            <pc:docMk/>
            <pc:sldMk cId="3361680663" sldId="262"/>
            <ac:spMk id="42" creationId="{FDCBD61E-85D0-7775-5895-172112363890}"/>
          </ac:spMkLst>
        </pc:spChg>
        <pc:spChg chg="del">
          <ac:chgData name="Gómez Guillén, David" userId="e7b949cd-cc52-4b5f-85a5-0285b262b56c" providerId="ADAL" clId="{F8856DD6-4054-47FF-BD67-E63D94BA3719}" dt="2023-11-09T21:20:49.913" v="550" actId="478"/>
          <ac:spMkLst>
            <pc:docMk/>
            <pc:sldMk cId="3361680663" sldId="262"/>
            <ac:spMk id="49" creationId="{A66DEE8F-6BFB-0BDC-04E3-AE63FF97C487}"/>
          </ac:spMkLst>
        </pc:spChg>
        <pc:spChg chg="del">
          <ac:chgData name="Gómez Guillén, David" userId="e7b949cd-cc52-4b5f-85a5-0285b262b56c" providerId="ADAL" clId="{F8856DD6-4054-47FF-BD67-E63D94BA3719}" dt="2023-11-09T21:20:49.913" v="550" actId="478"/>
          <ac:spMkLst>
            <pc:docMk/>
            <pc:sldMk cId="3361680663" sldId="262"/>
            <ac:spMk id="51" creationId="{547C0885-EACC-FC47-CD2E-DABC65803F6E}"/>
          </ac:spMkLst>
        </pc:spChg>
        <pc:spChg chg="del">
          <ac:chgData name="Gómez Guillén, David" userId="e7b949cd-cc52-4b5f-85a5-0285b262b56c" providerId="ADAL" clId="{F8856DD6-4054-47FF-BD67-E63D94BA3719}" dt="2023-11-09T21:20:49.913" v="550" actId="478"/>
          <ac:spMkLst>
            <pc:docMk/>
            <pc:sldMk cId="3361680663" sldId="262"/>
            <ac:spMk id="74" creationId="{805753A7-8E40-A604-E9BA-721C8D89AFDC}"/>
          </ac:spMkLst>
        </pc:spChg>
        <pc:spChg chg="del">
          <ac:chgData name="Gómez Guillén, David" userId="e7b949cd-cc52-4b5f-85a5-0285b262b56c" providerId="ADAL" clId="{F8856DD6-4054-47FF-BD67-E63D94BA3719}" dt="2023-11-09T21:22:13.301" v="560" actId="478"/>
          <ac:spMkLst>
            <pc:docMk/>
            <pc:sldMk cId="3361680663" sldId="262"/>
            <ac:spMk id="92" creationId="{484034EA-73CC-DFF5-CF20-408C7D7E6190}"/>
          </ac:spMkLst>
        </pc:spChg>
        <pc:cxnChg chg="add mod">
          <ac:chgData name="Gómez Guillén, David" userId="e7b949cd-cc52-4b5f-85a5-0285b262b56c" providerId="ADAL" clId="{F8856DD6-4054-47FF-BD67-E63D94BA3719}" dt="2023-11-09T21:22:06.366" v="559" actId="1076"/>
          <ac:cxnSpMkLst>
            <pc:docMk/>
            <pc:sldMk cId="3361680663" sldId="262"/>
            <ac:cxnSpMk id="9" creationId="{918A1B53-CE21-6D1B-07B1-6B0E632A1DA0}"/>
          </ac:cxnSpMkLst>
        </pc:cxnChg>
        <pc:cxnChg chg="del mod">
          <ac:chgData name="Gómez Guillén, David" userId="e7b949cd-cc52-4b5f-85a5-0285b262b56c" providerId="ADAL" clId="{F8856DD6-4054-47FF-BD67-E63D94BA3719}" dt="2023-11-09T21:20:54.658" v="552" actId="478"/>
          <ac:cxnSpMkLst>
            <pc:docMk/>
            <pc:sldMk cId="3361680663" sldId="262"/>
            <ac:cxnSpMk id="29" creationId="{30EB175E-58D3-B8EB-04AD-CC36A609479C}"/>
          </ac:cxnSpMkLst>
        </pc:cxnChg>
        <pc:cxnChg chg="del mod">
          <ac:chgData name="Gómez Guillén, David" userId="e7b949cd-cc52-4b5f-85a5-0285b262b56c" providerId="ADAL" clId="{F8856DD6-4054-47FF-BD67-E63D94BA3719}" dt="2023-11-09T21:20:49.913" v="550" actId="478"/>
          <ac:cxnSpMkLst>
            <pc:docMk/>
            <pc:sldMk cId="3361680663" sldId="262"/>
            <ac:cxnSpMk id="46" creationId="{6752312E-6A64-3438-F936-D190504B2344}"/>
          </ac:cxnSpMkLst>
        </pc:cxnChg>
        <pc:cxnChg chg="del mod">
          <ac:chgData name="Gómez Guillén, David" userId="e7b949cd-cc52-4b5f-85a5-0285b262b56c" providerId="ADAL" clId="{F8856DD6-4054-47FF-BD67-E63D94BA3719}" dt="2023-11-09T21:20:49.913" v="550" actId="478"/>
          <ac:cxnSpMkLst>
            <pc:docMk/>
            <pc:sldMk cId="3361680663" sldId="262"/>
            <ac:cxnSpMk id="48" creationId="{38F75F6C-C802-9B94-8770-8A3B2DB61F9C}"/>
          </ac:cxnSpMkLst>
        </pc:cxnChg>
        <pc:cxnChg chg="del mod">
          <ac:chgData name="Gómez Guillén, David" userId="e7b949cd-cc52-4b5f-85a5-0285b262b56c" providerId="ADAL" clId="{F8856DD6-4054-47FF-BD67-E63D94BA3719}" dt="2023-11-09T21:20:49.913" v="550" actId="478"/>
          <ac:cxnSpMkLst>
            <pc:docMk/>
            <pc:sldMk cId="3361680663" sldId="262"/>
            <ac:cxnSpMk id="50" creationId="{E1BE5978-F6FE-CB81-0776-D9BC6BF82165}"/>
          </ac:cxnSpMkLst>
        </pc:cxnChg>
        <pc:cxnChg chg="del mod">
          <ac:chgData name="Gómez Guillén, David" userId="e7b949cd-cc52-4b5f-85a5-0285b262b56c" providerId="ADAL" clId="{F8856DD6-4054-47FF-BD67-E63D94BA3719}" dt="2023-11-09T21:20:49.913" v="550" actId="478"/>
          <ac:cxnSpMkLst>
            <pc:docMk/>
            <pc:sldMk cId="3361680663" sldId="262"/>
            <ac:cxnSpMk id="62" creationId="{23AD969F-9BC4-8F7C-6858-46D4A6FBFE42}"/>
          </ac:cxnSpMkLst>
        </pc:cxnChg>
        <pc:cxnChg chg="del mod">
          <ac:chgData name="Gómez Guillén, David" userId="e7b949cd-cc52-4b5f-85a5-0285b262b56c" providerId="ADAL" clId="{F8856DD6-4054-47FF-BD67-E63D94BA3719}" dt="2023-11-09T21:20:49.913" v="550" actId="478"/>
          <ac:cxnSpMkLst>
            <pc:docMk/>
            <pc:sldMk cId="3361680663" sldId="262"/>
            <ac:cxnSpMk id="70" creationId="{424571A2-D742-5206-B595-C00F6B7845D2}"/>
          </ac:cxnSpMkLst>
        </pc:cxnChg>
        <pc:cxnChg chg="del">
          <ac:chgData name="Gómez Guillén, David" userId="e7b949cd-cc52-4b5f-85a5-0285b262b56c" providerId="ADAL" clId="{F8856DD6-4054-47FF-BD67-E63D94BA3719}" dt="2023-11-09T21:20:52.521" v="551" actId="478"/>
          <ac:cxnSpMkLst>
            <pc:docMk/>
            <pc:sldMk cId="3361680663" sldId="262"/>
            <ac:cxnSpMk id="73" creationId="{50EBCBC8-888E-C13B-CD19-996F6E0C719B}"/>
          </ac:cxnSpMkLst>
        </pc:cxnChg>
        <pc:cxnChg chg="del mod">
          <ac:chgData name="Gómez Guillén, David" userId="e7b949cd-cc52-4b5f-85a5-0285b262b56c" providerId="ADAL" clId="{F8856DD6-4054-47FF-BD67-E63D94BA3719}" dt="2023-11-09T21:20:49.913" v="550" actId="478"/>
          <ac:cxnSpMkLst>
            <pc:docMk/>
            <pc:sldMk cId="3361680663" sldId="262"/>
            <ac:cxnSpMk id="77" creationId="{9883D43C-D780-B59B-AE03-65993D1F068E}"/>
          </ac:cxnSpMkLst>
        </pc:cxnChg>
        <pc:cxnChg chg="mod">
          <ac:chgData name="Gómez Guillén, David" userId="e7b949cd-cc52-4b5f-85a5-0285b262b56c" providerId="ADAL" clId="{F8856DD6-4054-47FF-BD67-E63D94BA3719}" dt="2023-11-09T21:21:00.729" v="553" actId="1076"/>
          <ac:cxnSpMkLst>
            <pc:docMk/>
            <pc:sldMk cId="3361680663" sldId="262"/>
            <ac:cxnSpMk id="83" creationId="{F7D54724-E4E3-5FDF-4B79-C62FD6749172}"/>
          </ac:cxnSpMkLst>
        </pc:cxnChg>
        <pc:cxnChg chg="mod">
          <ac:chgData name="Gómez Guillén, David" userId="e7b949cd-cc52-4b5f-85a5-0285b262b56c" providerId="ADAL" clId="{F8856DD6-4054-47FF-BD67-E63D94BA3719}" dt="2023-11-09T21:22:16.448" v="562" actId="14100"/>
          <ac:cxnSpMkLst>
            <pc:docMk/>
            <pc:sldMk cId="3361680663" sldId="262"/>
            <ac:cxnSpMk id="94" creationId="{873EE464-87E5-C6BD-B7CF-AA6B2F31CDB2}"/>
          </ac:cxnSpMkLst>
        </pc:cxnChg>
      </pc:sldChg>
      <pc:sldChg chg="addSp delSp modSp add mod">
        <pc:chgData name="Gómez Guillén, David" userId="e7b949cd-cc52-4b5f-85a5-0285b262b56c" providerId="ADAL" clId="{F8856DD6-4054-47FF-BD67-E63D94BA3719}" dt="2023-11-09T23:03:01.454" v="1208"/>
        <pc:sldMkLst>
          <pc:docMk/>
          <pc:sldMk cId="152021324" sldId="263"/>
        </pc:sldMkLst>
        <pc:spChg chg="add mod">
          <ac:chgData name="Gómez Guillén, David" userId="e7b949cd-cc52-4b5f-85a5-0285b262b56c" providerId="ADAL" clId="{F8856DD6-4054-47FF-BD67-E63D94BA3719}" dt="2023-11-09T21:29:24.116" v="641" actId="1076"/>
          <ac:spMkLst>
            <pc:docMk/>
            <pc:sldMk cId="152021324" sldId="263"/>
            <ac:spMk id="2" creationId="{7D8C6216-918D-3281-6FC1-393511CBB44E}"/>
          </ac:spMkLst>
        </pc:spChg>
        <pc:spChg chg="add mod">
          <ac:chgData name="Gómez Guillén, David" userId="e7b949cd-cc52-4b5f-85a5-0285b262b56c" providerId="ADAL" clId="{F8856DD6-4054-47FF-BD67-E63D94BA3719}" dt="2023-11-09T21:29:24.116" v="641" actId="1076"/>
          <ac:spMkLst>
            <pc:docMk/>
            <pc:sldMk cId="152021324" sldId="263"/>
            <ac:spMk id="3" creationId="{673CEB29-0798-8DF9-6DB0-1B5BCEF70B49}"/>
          </ac:spMkLst>
        </pc:spChg>
        <pc:spChg chg="del">
          <ac:chgData name="Gómez Guillén, David" userId="e7b949cd-cc52-4b5f-85a5-0285b262b56c" providerId="ADAL" clId="{F8856DD6-4054-47FF-BD67-E63D94BA3719}" dt="2023-11-09T21:29:51.287" v="648" actId="478"/>
          <ac:spMkLst>
            <pc:docMk/>
            <pc:sldMk cId="152021324" sldId="263"/>
            <ac:spMk id="5" creationId="{CD6A9060-7FC4-4390-F892-1AF7FCA21D85}"/>
          </ac:spMkLst>
        </pc:spChg>
        <pc:spChg chg="add mod">
          <ac:chgData name="Gómez Guillén, David" userId="e7b949cd-cc52-4b5f-85a5-0285b262b56c" providerId="ADAL" clId="{F8856DD6-4054-47FF-BD67-E63D94BA3719}" dt="2023-11-09T21:29:24.116" v="641" actId="1076"/>
          <ac:spMkLst>
            <pc:docMk/>
            <pc:sldMk cId="152021324" sldId="263"/>
            <ac:spMk id="7" creationId="{734CD8A2-0F86-F8B1-43EC-611CD034826C}"/>
          </ac:spMkLst>
        </pc:spChg>
        <pc:spChg chg="del">
          <ac:chgData name="Gómez Guillén, David" userId="e7b949cd-cc52-4b5f-85a5-0285b262b56c" providerId="ADAL" clId="{F8856DD6-4054-47FF-BD67-E63D94BA3719}" dt="2023-11-09T21:29:17.713" v="639" actId="478"/>
          <ac:spMkLst>
            <pc:docMk/>
            <pc:sldMk cId="152021324" sldId="263"/>
            <ac:spMk id="10" creationId="{B5DA0496-C685-F46E-DB5F-8025C3A78903}"/>
          </ac:spMkLst>
        </pc:spChg>
        <pc:spChg chg="add mod">
          <ac:chgData name="Gómez Guillén, David" userId="e7b949cd-cc52-4b5f-85a5-0285b262b56c" providerId="ADAL" clId="{F8856DD6-4054-47FF-BD67-E63D94BA3719}" dt="2023-11-09T21:43:57.545" v="788" actId="1076"/>
          <ac:spMkLst>
            <pc:docMk/>
            <pc:sldMk cId="152021324" sldId="263"/>
            <ac:spMk id="11" creationId="{00F24D3C-98E1-1034-C9E3-86805FC6B54D}"/>
          </ac:spMkLst>
        </pc:spChg>
        <pc:spChg chg="del">
          <ac:chgData name="Gómez Guillén, David" userId="e7b949cd-cc52-4b5f-85a5-0285b262b56c" providerId="ADAL" clId="{F8856DD6-4054-47FF-BD67-E63D94BA3719}" dt="2023-11-09T21:29:17.713" v="639" actId="478"/>
          <ac:spMkLst>
            <pc:docMk/>
            <pc:sldMk cId="152021324" sldId="263"/>
            <ac:spMk id="12" creationId="{D7E8438E-7B1F-3526-C039-1F2681AA8A12}"/>
          </ac:spMkLst>
        </pc:spChg>
        <pc:spChg chg="add mod">
          <ac:chgData name="Gómez Guillén, David" userId="e7b949cd-cc52-4b5f-85a5-0285b262b56c" providerId="ADAL" clId="{F8856DD6-4054-47FF-BD67-E63D94BA3719}" dt="2023-11-09T21:29:58.243" v="652" actId="6549"/>
          <ac:spMkLst>
            <pc:docMk/>
            <pc:sldMk cId="152021324" sldId="263"/>
            <ac:spMk id="14" creationId="{F40FA45F-A510-05E8-5907-BD2B0554190F}"/>
          </ac:spMkLst>
        </pc:spChg>
        <pc:spChg chg="add mod">
          <ac:chgData name="Gómez Guillén, David" userId="e7b949cd-cc52-4b5f-85a5-0285b262b56c" providerId="ADAL" clId="{F8856DD6-4054-47FF-BD67-E63D94BA3719}" dt="2023-11-09T21:29:45.186" v="644" actId="571"/>
          <ac:spMkLst>
            <pc:docMk/>
            <pc:sldMk cId="152021324" sldId="263"/>
            <ac:spMk id="17" creationId="{F13C5213-DBEE-5387-D901-62C2E9D73DCB}"/>
          </ac:spMkLst>
        </pc:spChg>
        <pc:spChg chg="del">
          <ac:chgData name="Gómez Guillén, David" userId="e7b949cd-cc52-4b5f-85a5-0285b262b56c" providerId="ADAL" clId="{F8856DD6-4054-47FF-BD67-E63D94BA3719}" dt="2023-11-09T21:29:48.489" v="645" actId="478"/>
          <ac:spMkLst>
            <pc:docMk/>
            <pc:sldMk cId="152021324" sldId="263"/>
            <ac:spMk id="18" creationId="{0559219F-60F1-811A-8B68-F2E97C16FB95}"/>
          </ac:spMkLst>
        </pc:spChg>
        <pc:spChg chg="add mod">
          <ac:chgData name="Gómez Guillén, David" userId="e7b949cd-cc52-4b5f-85a5-0285b262b56c" providerId="ADAL" clId="{F8856DD6-4054-47FF-BD67-E63D94BA3719}" dt="2023-11-09T21:30:01.241" v="654" actId="20577"/>
          <ac:spMkLst>
            <pc:docMk/>
            <pc:sldMk cId="152021324" sldId="263"/>
            <ac:spMk id="20" creationId="{C6050D09-E7F4-BB17-1243-72BFDF1339E7}"/>
          </ac:spMkLst>
        </pc:spChg>
        <pc:spChg chg="add mod">
          <ac:chgData name="Gómez Guillén, David" userId="e7b949cd-cc52-4b5f-85a5-0285b262b56c" providerId="ADAL" clId="{F8856DD6-4054-47FF-BD67-E63D94BA3719}" dt="2023-11-09T21:39:53.261" v="750" actId="14100"/>
          <ac:spMkLst>
            <pc:docMk/>
            <pc:sldMk cId="152021324" sldId="263"/>
            <ac:spMk id="21" creationId="{2BCB6102-8FB8-BB3B-2B4C-F0043A040380}"/>
          </ac:spMkLst>
        </pc:spChg>
        <pc:spChg chg="add mod">
          <ac:chgData name="Gómez Guillén, David" userId="e7b949cd-cc52-4b5f-85a5-0285b262b56c" providerId="ADAL" clId="{F8856DD6-4054-47FF-BD67-E63D94BA3719}" dt="2023-11-09T21:29:45.186" v="644" actId="571"/>
          <ac:spMkLst>
            <pc:docMk/>
            <pc:sldMk cId="152021324" sldId="263"/>
            <ac:spMk id="23" creationId="{5CC04851-A780-B822-CE22-7330C9CBD329}"/>
          </ac:spMkLst>
        </pc:spChg>
        <pc:spChg chg="add del mod">
          <ac:chgData name="Gómez Guillén, David" userId="e7b949cd-cc52-4b5f-85a5-0285b262b56c" providerId="ADAL" clId="{F8856DD6-4054-47FF-BD67-E63D94BA3719}" dt="2023-11-09T21:43:06.270" v="778" actId="478"/>
          <ac:spMkLst>
            <pc:docMk/>
            <pc:sldMk cId="152021324" sldId="263"/>
            <ac:spMk id="25" creationId="{5D8301C1-1176-2011-00FA-3E826637227D}"/>
          </ac:spMkLst>
        </pc:spChg>
        <pc:spChg chg="del">
          <ac:chgData name="Gómez Guillén, David" userId="e7b949cd-cc52-4b5f-85a5-0285b262b56c" providerId="ADAL" clId="{F8856DD6-4054-47FF-BD67-E63D94BA3719}" dt="2023-11-09T21:29:48.489" v="645" actId="478"/>
          <ac:spMkLst>
            <pc:docMk/>
            <pc:sldMk cId="152021324" sldId="263"/>
            <ac:spMk id="29" creationId="{5F5076E8-FEA1-C8D2-927E-58A3448A9033}"/>
          </ac:spMkLst>
        </pc:spChg>
        <pc:spChg chg="add mod">
          <ac:chgData name="Gómez Guillén, David" userId="e7b949cd-cc52-4b5f-85a5-0285b262b56c" providerId="ADAL" clId="{F8856DD6-4054-47FF-BD67-E63D94BA3719}" dt="2023-11-09T21:43:07.342" v="779"/>
          <ac:spMkLst>
            <pc:docMk/>
            <pc:sldMk cId="152021324" sldId="263"/>
            <ac:spMk id="37" creationId="{5F3DEC8E-3513-780A-CA4B-59033C9235A9}"/>
          </ac:spMkLst>
        </pc:spChg>
        <pc:spChg chg="add mod">
          <ac:chgData name="Gómez Guillén, David" userId="e7b949cd-cc52-4b5f-85a5-0285b262b56c" providerId="ADAL" clId="{F8856DD6-4054-47FF-BD67-E63D94BA3719}" dt="2023-11-09T21:51:34.964" v="857" actId="13822"/>
          <ac:spMkLst>
            <pc:docMk/>
            <pc:sldMk cId="152021324" sldId="263"/>
            <ac:spMk id="39" creationId="{86D90C48-38D6-80FE-B4C0-750581D8EBF9}"/>
          </ac:spMkLst>
        </pc:spChg>
        <pc:spChg chg="add mod">
          <ac:chgData name="Gómez Guillén, David" userId="e7b949cd-cc52-4b5f-85a5-0285b262b56c" providerId="ADAL" clId="{F8856DD6-4054-47FF-BD67-E63D94BA3719}" dt="2023-11-09T21:43:07.342" v="779"/>
          <ac:spMkLst>
            <pc:docMk/>
            <pc:sldMk cId="152021324" sldId="263"/>
            <ac:spMk id="40" creationId="{4576522E-A847-3860-B15E-00EAD1FF9A6A}"/>
          </ac:spMkLst>
        </pc:spChg>
        <pc:spChg chg="add mod">
          <ac:chgData name="Gómez Guillén, David" userId="e7b949cd-cc52-4b5f-85a5-0285b262b56c" providerId="ADAL" clId="{F8856DD6-4054-47FF-BD67-E63D94BA3719}" dt="2023-11-09T21:43:14.687" v="781" actId="13822"/>
          <ac:spMkLst>
            <pc:docMk/>
            <pc:sldMk cId="152021324" sldId="263"/>
            <ac:spMk id="41" creationId="{13E62D3A-DB2C-C251-43AC-50F5B1817FCB}"/>
          </ac:spMkLst>
        </pc:spChg>
        <pc:spChg chg="add del mod">
          <ac:chgData name="Gómez Guillén, David" userId="e7b949cd-cc52-4b5f-85a5-0285b262b56c" providerId="ADAL" clId="{F8856DD6-4054-47FF-BD67-E63D94BA3719}" dt="2023-11-09T21:43:16.216" v="782" actId="478"/>
          <ac:spMkLst>
            <pc:docMk/>
            <pc:sldMk cId="152021324" sldId="263"/>
            <ac:spMk id="42" creationId="{8DF9AB35-5616-E97B-882A-2F6369314BD4}"/>
          </ac:spMkLst>
        </pc:spChg>
        <pc:spChg chg="mod">
          <ac:chgData name="Gómez Guillén, David" userId="e7b949cd-cc52-4b5f-85a5-0285b262b56c" providerId="ADAL" clId="{F8856DD6-4054-47FF-BD67-E63D94BA3719}" dt="2023-11-09T21:35:53.063" v="693" actId="1076"/>
          <ac:spMkLst>
            <pc:docMk/>
            <pc:sldMk cId="152021324" sldId="263"/>
            <ac:spMk id="45" creationId="{9158B6A2-9075-1AAC-3978-D21A011B63AE}"/>
          </ac:spMkLst>
        </pc:spChg>
        <pc:spChg chg="del">
          <ac:chgData name="Gómez Guillén, David" userId="e7b949cd-cc52-4b5f-85a5-0285b262b56c" providerId="ADAL" clId="{F8856DD6-4054-47FF-BD67-E63D94BA3719}" dt="2023-11-09T21:43:06.270" v="778" actId="478"/>
          <ac:spMkLst>
            <pc:docMk/>
            <pc:sldMk cId="152021324" sldId="263"/>
            <ac:spMk id="48" creationId="{06C9038E-9737-B45A-D248-2FE31669193B}"/>
          </ac:spMkLst>
        </pc:spChg>
        <pc:spChg chg="del mod">
          <ac:chgData name="Gómez Guillén, David" userId="e7b949cd-cc52-4b5f-85a5-0285b262b56c" providerId="ADAL" clId="{F8856DD6-4054-47FF-BD67-E63D94BA3719}" dt="2023-11-09T21:43:06.270" v="778" actId="478"/>
          <ac:spMkLst>
            <pc:docMk/>
            <pc:sldMk cId="152021324" sldId="263"/>
            <ac:spMk id="49" creationId="{109568C9-FA69-B51B-8C74-BD5B544B107E}"/>
          </ac:spMkLst>
        </pc:spChg>
        <pc:spChg chg="mod">
          <ac:chgData name="Gómez Guillén, David" userId="e7b949cd-cc52-4b5f-85a5-0285b262b56c" providerId="ADAL" clId="{F8856DD6-4054-47FF-BD67-E63D94BA3719}" dt="2023-11-09T21:43:07.342" v="779"/>
          <ac:spMkLst>
            <pc:docMk/>
            <pc:sldMk cId="152021324" sldId="263"/>
            <ac:spMk id="50" creationId="{980AEBF7-6951-8E21-C80B-E06678F9433F}"/>
          </ac:spMkLst>
        </pc:spChg>
        <pc:spChg chg="mod">
          <ac:chgData name="Gómez Guillén, David" userId="e7b949cd-cc52-4b5f-85a5-0285b262b56c" providerId="ADAL" clId="{F8856DD6-4054-47FF-BD67-E63D94BA3719}" dt="2023-11-09T21:43:07.342" v="779"/>
          <ac:spMkLst>
            <pc:docMk/>
            <pc:sldMk cId="152021324" sldId="263"/>
            <ac:spMk id="51" creationId="{B0E5F8D3-94BC-283F-C7AE-0BC95298BA43}"/>
          </ac:spMkLst>
        </pc:spChg>
        <pc:spChg chg="mod">
          <ac:chgData name="Gómez Guillén, David" userId="e7b949cd-cc52-4b5f-85a5-0285b262b56c" providerId="ADAL" clId="{F8856DD6-4054-47FF-BD67-E63D94BA3719}" dt="2023-11-09T21:43:07.342" v="779"/>
          <ac:spMkLst>
            <pc:docMk/>
            <pc:sldMk cId="152021324" sldId="263"/>
            <ac:spMk id="52" creationId="{F1789D8E-D53D-34BA-3A16-6297DA384CBD}"/>
          </ac:spMkLst>
        </pc:spChg>
        <pc:spChg chg="del">
          <ac:chgData name="Gómez Guillén, David" userId="e7b949cd-cc52-4b5f-85a5-0285b262b56c" providerId="ADAL" clId="{F8856DD6-4054-47FF-BD67-E63D94BA3719}" dt="2023-11-09T21:43:09.693" v="780" actId="478"/>
          <ac:spMkLst>
            <pc:docMk/>
            <pc:sldMk cId="152021324" sldId="263"/>
            <ac:spMk id="53" creationId="{BD215E08-A69D-3877-1B4F-11E9E54DDF6F}"/>
          </ac:spMkLst>
        </pc:spChg>
        <pc:spChg chg="add del mod">
          <ac:chgData name="Gómez Guillén, David" userId="e7b949cd-cc52-4b5f-85a5-0285b262b56c" providerId="ADAL" clId="{F8856DD6-4054-47FF-BD67-E63D94BA3719}" dt="2023-11-09T22:00:43.474" v="965" actId="478"/>
          <ac:spMkLst>
            <pc:docMk/>
            <pc:sldMk cId="152021324" sldId="263"/>
            <ac:spMk id="58" creationId="{34C0D265-31D2-3F13-E1E5-D236FC1459EB}"/>
          </ac:spMkLst>
        </pc:spChg>
        <pc:spChg chg="add mod">
          <ac:chgData name="Gómez Guillén, David" userId="e7b949cd-cc52-4b5f-85a5-0285b262b56c" providerId="ADAL" clId="{F8856DD6-4054-47FF-BD67-E63D94BA3719}" dt="2023-11-09T22:01:15.352" v="973" actId="113"/>
          <ac:spMkLst>
            <pc:docMk/>
            <pc:sldMk cId="152021324" sldId="263"/>
            <ac:spMk id="59" creationId="{6B29497E-1D9B-756A-C566-F2956B2AC41D}"/>
          </ac:spMkLst>
        </pc:spChg>
        <pc:spChg chg="add mod">
          <ac:chgData name="Gómez Guillén, David" userId="e7b949cd-cc52-4b5f-85a5-0285b262b56c" providerId="ADAL" clId="{F8856DD6-4054-47FF-BD67-E63D94BA3719}" dt="2023-11-09T23:03:01.454" v="1208"/>
          <ac:spMkLst>
            <pc:docMk/>
            <pc:sldMk cId="152021324" sldId="263"/>
            <ac:spMk id="60" creationId="{F5B21009-BC79-8F49-8879-67D533DAC14B}"/>
          </ac:spMkLst>
        </pc:spChg>
        <pc:spChg chg="del">
          <ac:chgData name="Gómez Guillén, David" userId="e7b949cd-cc52-4b5f-85a5-0285b262b56c" providerId="ADAL" clId="{F8856DD6-4054-47FF-BD67-E63D94BA3719}" dt="2023-11-09T21:29:50.637" v="647" actId="478"/>
          <ac:spMkLst>
            <pc:docMk/>
            <pc:sldMk cId="152021324" sldId="263"/>
            <ac:spMk id="74" creationId="{805753A7-8E40-A604-E9BA-721C8D89AFDC}"/>
          </ac:spMkLst>
        </pc:spChg>
        <pc:spChg chg="mod">
          <ac:chgData name="Gómez Guillén, David" userId="e7b949cd-cc52-4b5f-85a5-0285b262b56c" providerId="ADAL" clId="{F8856DD6-4054-47FF-BD67-E63D94BA3719}" dt="2023-11-09T21:43:35.897" v="786" actId="6549"/>
          <ac:spMkLst>
            <pc:docMk/>
            <pc:sldMk cId="152021324" sldId="263"/>
            <ac:spMk id="92" creationId="{484034EA-73CC-DFF5-CF20-408C7D7E6190}"/>
          </ac:spMkLst>
        </pc:spChg>
        <pc:grpChg chg="add del mod">
          <ac:chgData name="Gómez Guillén, David" userId="e7b949cd-cc52-4b5f-85a5-0285b262b56c" providerId="ADAL" clId="{F8856DD6-4054-47FF-BD67-E63D94BA3719}" dt="2023-11-09T21:43:16.966" v="783" actId="478"/>
          <ac:grpSpMkLst>
            <pc:docMk/>
            <pc:sldMk cId="152021324" sldId="263"/>
            <ac:grpSpMk id="47" creationId="{927836FF-C605-C074-3736-84269A4E1EB8}"/>
          </ac:grpSpMkLst>
        </pc:grpChg>
        <pc:cxnChg chg="add mod">
          <ac:chgData name="Gómez Guillén, David" userId="e7b949cd-cc52-4b5f-85a5-0285b262b56c" providerId="ADAL" clId="{F8856DD6-4054-47FF-BD67-E63D94BA3719}" dt="2023-11-09T21:29:32.935" v="643" actId="13822"/>
          <ac:cxnSpMkLst>
            <pc:docMk/>
            <pc:sldMk cId="152021324" sldId="263"/>
            <ac:cxnSpMk id="6" creationId="{0C4C2E48-ACE3-BCB5-2C38-7F608DA4881A}"/>
          </ac:cxnSpMkLst>
        </pc:cxnChg>
        <pc:cxnChg chg="add mod">
          <ac:chgData name="Gómez Guillén, David" userId="e7b949cd-cc52-4b5f-85a5-0285b262b56c" providerId="ADAL" clId="{F8856DD6-4054-47FF-BD67-E63D94BA3719}" dt="2023-11-09T21:29:32.935" v="643" actId="13822"/>
          <ac:cxnSpMkLst>
            <pc:docMk/>
            <pc:sldMk cId="152021324" sldId="263"/>
            <ac:cxnSpMk id="8" creationId="{6E05DEF3-3140-F5E3-73EE-392E8F7C2E72}"/>
          </ac:cxnSpMkLst>
        </pc:cxnChg>
        <pc:cxnChg chg="add mod">
          <ac:chgData name="Gómez Guillén, David" userId="e7b949cd-cc52-4b5f-85a5-0285b262b56c" providerId="ADAL" clId="{F8856DD6-4054-47FF-BD67-E63D94BA3719}" dt="2023-11-09T21:29:58.243" v="652" actId="6549"/>
          <ac:cxnSpMkLst>
            <pc:docMk/>
            <pc:sldMk cId="152021324" sldId="263"/>
            <ac:cxnSpMk id="15" creationId="{CAA29CD6-6E7E-8267-F83D-A920B3828106}"/>
          </ac:cxnSpMkLst>
        </pc:cxnChg>
        <pc:cxnChg chg="add mod">
          <ac:chgData name="Gómez Guillén, David" userId="e7b949cd-cc52-4b5f-85a5-0285b262b56c" providerId="ADAL" clId="{F8856DD6-4054-47FF-BD67-E63D94BA3719}" dt="2023-11-09T21:29:45.186" v="644" actId="571"/>
          <ac:cxnSpMkLst>
            <pc:docMk/>
            <pc:sldMk cId="152021324" sldId="263"/>
            <ac:cxnSpMk id="16" creationId="{76184397-BE2B-FF55-E6CB-7A4175D964A5}"/>
          </ac:cxnSpMkLst>
        </pc:cxnChg>
        <pc:cxnChg chg="add mod">
          <ac:chgData name="Gómez Guillén, David" userId="e7b949cd-cc52-4b5f-85a5-0285b262b56c" providerId="ADAL" clId="{F8856DD6-4054-47FF-BD67-E63D94BA3719}" dt="2023-11-09T21:43:57.545" v="788" actId="1076"/>
          <ac:cxnSpMkLst>
            <pc:docMk/>
            <pc:sldMk cId="152021324" sldId="263"/>
            <ac:cxnSpMk id="19" creationId="{966748C9-8961-FF16-BE09-2B51DC7F0414}"/>
          </ac:cxnSpMkLst>
        </pc:cxnChg>
        <pc:cxnChg chg="add mod">
          <ac:chgData name="Gómez Guillén, David" userId="e7b949cd-cc52-4b5f-85a5-0285b262b56c" providerId="ADAL" clId="{F8856DD6-4054-47FF-BD67-E63D94BA3719}" dt="2023-11-09T21:43:57.545" v="788" actId="1076"/>
          <ac:cxnSpMkLst>
            <pc:docMk/>
            <pc:sldMk cId="152021324" sldId="263"/>
            <ac:cxnSpMk id="22" creationId="{90F6B3F2-9AA0-5E85-8B6B-941B818430B7}"/>
          </ac:cxnSpMkLst>
        </pc:cxnChg>
        <pc:cxnChg chg="add mod">
          <ac:chgData name="Gómez Guillén, David" userId="e7b949cd-cc52-4b5f-85a5-0285b262b56c" providerId="ADAL" clId="{F8856DD6-4054-47FF-BD67-E63D94BA3719}" dt="2023-11-09T21:30:47.559" v="664" actId="571"/>
          <ac:cxnSpMkLst>
            <pc:docMk/>
            <pc:sldMk cId="152021324" sldId="263"/>
            <ac:cxnSpMk id="26" creationId="{E1B64297-AEEE-6EB2-9535-C8A7B3CB7653}"/>
          </ac:cxnSpMkLst>
        </pc:cxnChg>
        <pc:cxnChg chg="del mod">
          <ac:chgData name="Gómez Guillén, David" userId="e7b949cd-cc52-4b5f-85a5-0285b262b56c" providerId="ADAL" clId="{F8856DD6-4054-47FF-BD67-E63D94BA3719}" dt="2023-11-09T21:29:48.489" v="645" actId="478"/>
          <ac:cxnSpMkLst>
            <pc:docMk/>
            <pc:sldMk cId="152021324" sldId="263"/>
            <ac:cxnSpMk id="31" creationId="{E02034D8-7FE4-DF6B-02E0-8A2958CDC6F7}"/>
          </ac:cxnSpMkLst>
        </pc:cxnChg>
        <pc:cxnChg chg="mod">
          <ac:chgData name="Gómez Guillén, David" userId="e7b949cd-cc52-4b5f-85a5-0285b262b56c" providerId="ADAL" clId="{F8856DD6-4054-47FF-BD67-E63D94BA3719}" dt="2023-11-09T21:29:17.713" v="639" actId="478"/>
          <ac:cxnSpMkLst>
            <pc:docMk/>
            <pc:sldMk cId="152021324" sldId="263"/>
            <ac:cxnSpMk id="34" creationId="{97D645BA-CF72-7F10-BA00-B579976699F5}"/>
          </ac:cxnSpMkLst>
        </pc:cxnChg>
        <pc:cxnChg chg="del mod">
          <ac:chgData name="Gómez Guillén, David" userId="e7b949cd-cc52-4b5f-85a5-0285b262b56c" providerId="ADAL" clId="{F8856DD6-4054-47FF-BD67-E63D94BA3719}" dt="2023-11-09T21:29:17.713" v="639" actId="478"/>
          <ac:cxnSpMkLst>
            <pc:docMk/>
            <pc:sldMk cId="152021324" sldId="263"/>
            <ac:cxnSpMk id="36" creationId="{1480E83A-1094-3C00-3280-05059BE34127}"/>
          </ac:cxnSpMkLst>
        </pc:cxnChg>
        <pc:cxnChg chg="mod">
          <ac:chgData name="Gómez Guillén, David" userId="e7b949cd-cc52-4b5f-85a5-0285b262b56c" providerId="ADAL" clId="{F8856DD6-4054-47FF-BD67-E63D94BA3719}" dt="2023-11-09T21:35:53.063" v="693" actId="1076"/>
          <ac:cxnSpMkLst>
            <pc:docMk/>
            <pc:sldMk cId="152021324" sldId="263"/>
            <ac:cxnSpMk id="38" creationId="{56815DA9-25F8-60ED-6385-C1E1038D4E0A}"/>
          </ac:cxnSpMkLst>
        </pc:cxnChg>
        <pc:cxnChg chg="add mod">
          <ac:chgData name="Gómez Guillén, David" userId="e7b949cd-cc52-4b5f-85a5-0285b262b56c" providerId="ADAL" clId="{F8856DD6-4054-47FF-BD67-E63D94BA3719}" dt="2023-11-09T22:08:19.164" v="1034" actId="13822"/>
          <ac:cxnSpMkLst>
            <pc:docMk/>
            <pc:sldMk cId="152021324" sldId="263"/>
            <ac:cxnSpMk id="43" creationId="{0FF2443C-5DB4-1A9A-2339-C185B8FEDBB7}"/>
          </ac:cxnSpMkLst>
        </pc:cxnChg>
        <pc:cxnChg chg="add mod">
          <ac:chgData name="Gómez Guillén, David" userId="e7b949cd-cc52-4b5f-85a5-0285b262b56c" providerId="ADAL" clId="{F8856DD6-4054-47FF-BD67-E63D94BA3719}" dt="2023-11-09T22:08:19.164" v="1034" actId="13822"/>
          <ac:cxnSpMkLst>
            <pc:docMk/>
            <pc:sldMk cId="152021324" sldId="263"/>
            <ac:cxnSpMk id="44" creationId="{94B5ACB3-5773-5323-A6EA-D20E6C1707EF}"/>
          </ac:cxnSpMkLst>
        </pc:cxnChg>
        <pc:cxnChg chg="add del mod">
          <ac:chgData name="Gómez Guillén, David" userId="e7b949cd-cc52-4b5f-85a5-0285b262b56c" providerId="ADAL" clId="{F8856DD6-4054-47FF-BD67-E63D94BA3719}" dt="2023-11-09T21:43:18.519" v="784" actId="478"/>
          <ac:cxnSpMkLst>
            <pc:docMk/>
            <pc:sldMk cId="152021324" sldId="263"/>
            <ac:cxnSpMk id="46" creationId="{553AC655-CA75-BE82-3E42-7A922145F05B}"/>
          </ac:cxnSpMkLst>
        </pc:cxnChg>
        <pc:cxnChg chg="mod">
          <ac:chgData name="Gómez Guillén, David" userId="e7b949cd-cc52-4b5f-85a5-0285b262b56c" providerId="ADAL" clId="{F8856DD6-4054-47FF-BD67-E63D94BA3719}" dt="2023-11-09T21:43:06.270" v="778" actId="478"/>
          <ac:cxnSpMkLst>
            <pc:docMk/>
            <pc:sldMk cId="152021324" sldId="263"/>
            <ac:cxnSpMk id="57" creationId="{851F2338-442D-D9B2-9C19-A1A05A04CF87}"/>
          </ac:cxnSpMkLst>
        </pc:cxnChg>
        <pc:cxnChg chg="del mod">
          <ac:chgData name="Gómez Guillén, David" userId="e7b949cd-cc52-4b5f-85a5-0285b262b56c" providerId="ADAL" clId="{F8856DD6-4054-47FF-BD67-E63D94BA3719}" dt="2023-11-09T21:29:52.337" v="650" actId="478"/>
          <ac:cxnSpMkLst>
            <pc:docMk/>
            <pc:sldMk cId="152021324" sldId="263"/>
            <ac:cxnSpMk id="62" creationId="{23AD969F-9BC4-8F7C-6858-46D4A6FBFE42}"/>
          </ac:cxnSpMkLst>
        </pc:cxnChg>
        <pc:cxnChg chg="del mod">
          <ac:chgData name="Gómez Guillén, David" userId="e7b949cd-cc52-4b5f-85a5-0285b262b56c" providerId="ADAL" clId="{F8856DD6-4054-47FF-BD67-E63D94BA3719}" dt="2023-11-09T21:43:06.270" v="778" actId="478"/>
          <ac:cxnSpMkLst>
            <pc:docMk/>
            <pc:sldMk cId="152021324" sldId="263"/>
            <ac:cxnSpMk id="64" creationId="{DD269401-19CA-A496-DCB1-17D52704B622}"/>
          </ac:cxnSpMkLst>
        </pc:cxnChg>
        <pc:cxnChg chg="del mod">
          <ac:chgData name="Gómez Guillén, David" userId="e7b949cd-cc52-4b5f-85a5-0285b262b56c" providerId="ADAL" clId="{F8856DD6-4054-47FF-BD67-E63D94BA3719}" dt="2023-11-09T21:29:51.588" v="649" actId="478"/>
          <ac:cxnSpMkLst>
            <pc:docMk/>
            <pc:sldMk cId="152021324" sldId="263"/>
            <ac:cxnSpMk id="70" creationId="{424571A2-D742-5206-B595-C00F6B7845D2}"/>
          </ac:cxnSpMkLst>
        </pc:cxnChg>
        <pc:cxnChg chg="del mod">
          <ac:chgData name="Gómez Guillén, David" userId="e7b949cd-cc52-4b5f-85a5-0285b262b56c" providerId="ADAL" clId="{F8856DD6-4054-47FF-BD67-E63D94BA3719}" dt="2023-11-09T21:29:50.289" v="646" actId="478"/>
          <ac:cxnSpMkLst>
            <pc:docMk/>
            <pc:sldMk cId="152021324" sldId="263"/>
            <ac:cxnSpMk id="77" creationId="{9883D43C-D780-B59B-AE03-65993D1F068E}"/>
          </ac:cxnSpMkLst>
        </pc:cxnChg>
      </pc:sldChg>
      <pc:sldChg chg="addSp delSp modSp add mod">
        <pc:chgData name="Gómez Guillén, David" userId="e7b949cd-cc52-4b5f-85a5-0285b262b56c" providerId="ADAL" clId="{F8856DD6-4054-47FF-BD67-E63D94BA3719}" dt="2023-11-09T23:03:02.256" v="1209"/>
        <pc:sldMkLst>
          <pc:docMk/>
          <pc:sldMk cId="1221205562" sldId="264"/>
        </pc:sldMkLst>
        <pc:spChg chg="del">
          <ac:chgData name="Gómez Guillén, David" userId="e7b949cd-cc52-4b5f-85a5-0285b262b56c" providerId="ADAL" clId="{F8856DD6-4054-47FF-BD67-E63D94BA3719}" dt="2023-11-09T21:34:55.078" v="684" actId="478"/>
          <ac:spMkLst>
            <pc:docMk/>
            <pc:sldMk cId="1221205562" sldId="264"/>
            <ac:spMk id="2" creationId="{7D8C6216-918D-3281-6FC1-393511CBB44E}"/>
          </ac:spMkLst>
        </pc:spChg>
        <pc:spChg chg="del">
          <ac:chgData name="Gómez Guillén, David" userId="e7b949cd-cc52-4b5f-85a5-0285b262b56c" providerId="ADAL" clId="{F8856DD6-4054-47FF-BD67-E63D94BA3719}" dt="2023-11-09T21:34:55.078" v="684" actId="478"/>
          <ac:spMkLst>
            <pc:docMk/>
            <pc:sldMk cId="1221205562" sldId="264"/>
            <ac:spMk id="3" creationId="{673CEB29-0798-8DF9-6DB0-1B5BCEF70B49}"/>
          </ac:spMkLst>
        </pc:spChg>
        <pc:spChg chg="add mod">
          <ac:chgData name="Gómez Guillén, David" userId="e7b949cd-cc52-4b5f-85a5-0285b262b56c" providerId="ADAL" clId="{F8856DD6-4054-47FF-BD67-E63D94BA3719}" dt="2023-11-09T21:35:39.592" v="692" actId="1076"/>
          <ac:spMkLst>
            <pc:docMk/>
            <pc:sldMk cId="1221205562" sldId="264"/>
            <ac:spMk id="5" creationId="{77340755-4310-ECBB-7AA7-8DBC9C900D50}"/>
          </ac:spMkLst>
        </pc:spChg>
        <pc:spChg chg="del">
          <ac:chgData name="Gómez Guillén, David" userId="e7b949cd-cc52-4b5f-85a5-0285b262b56c" providerId="ADAL" clId="{F8856DD6-4054-47FF-BD67-E63D94BA3719}" dt="2023-11-09T21:34:55.078" v="684" actId="478"/>
          <ac:spMkLst>
            <pc:docMk/>
            <pc:sldMk cId="1221205562" sldId="264"/>
            <ac:spMk id="7" creationId="{734CD8A2-0F86-F8B1-43EC-611CD034826C}"/>
          </ac:spMkLst>
        </pc:spChg>
        <pc:spChg chg="add mod">
          <ac:chgData name="Gómez Guillén, David" userId="e7b949cd-cc52-4b5f-85a5-0285b262b56c" providerId="ADAL" clId="{F8856DD6-4054-47FF-BD67-E63D94BA3719}" dt="2023-11-09T21:35:39.592" v="692" actId="1076"/>
          <ac:spMkLst>
            <pc:docMk/>
            <pc:sldMk cId="1221205562" sldId="264"/>
            <ac:spMk id="9" creationId="{08004231-841E-FD3F-5C50-87494D364988}"/>
          </ac:spMkLst>
        </pc:spChg>
        <pc:spChg chg="add mod">
          <ac:chgData name="Gómez Guillén, David" userId="e7b949cd-cc52-4b5f-85a5-0285b262b56c" providerId="ADAL" clId="{F8856DD6-4054-47FF-BD67-E63D94BA3719}" dt="2023-11-09T21:35:39.592" v="692" actId="1076"/>
          <ac:spMkLst>
            <pc:docMk/>
            <pc:sldMk cId="1221205562" sldId="264"/>
            <ac:spMk id="10" creationId="{4DC5FA60-AD0A-7155-EDE5-DB436F224659}"/>
          </ac:spMkLst>
        </pc:spChg>
        <pc:spChg chg="del">
          <ac:chgData name="Gómez Guillén, David" userId="e7b949cd-cc52-4b5f-85a5-0285b262b56c" providerId="ADAL" clId="{F8856DD6-4054-47FF-BD67-E63D94BA3719}" dt="2023-11-09T21:36:46.331" v="709" actId="478"/>
          <ac:spMkLst>
            <pc:docMk/>
            <pc:sldMk cId="1221205562" sldId="264"/>
            <ac:spMk id="11" creationId="{00F24D3C-98E1-1034-C9E3-86805FC6B54D}"/>
          </ac:spMkLst>
        </pc:spChg>
        <pc:spChg chg="add mod">
          <ac:chgData name="Gómez Guillén, David" userId="e7b949cd-cc52-4b5f-85a5-0285b262b56c" providerId="ADAL" clId="{F8856DD6-4054-47FF-BD67-E63D94BA3719}" dt="2023-11-09T21:35:39.592" v="692" actId="1076"/>
          <ac:spMkLst>
            <pc:docMk/>
            <pc:sldMk cId="1221205562" sldId="264"/>
            <ac:spMk id="12" creationId="{DA90569E-336A-5C59-0502-40CDFAAE2ECF}"/>
          </ac:spMkLst>
        </pc:spChg>
        <pc:spChg chg="del">
          <ac:chgData name="Gómez Guillén, David" userId="e7b949cd-cc52-4b5f-85a5-0285b262b56c" providerId="ADAL" clId="{F8856DD6-4054-47FF-BD67-E63D94BA3719}" dt="2023-11-09T21:36:46.331" v="709" actId="478"/>
          <ac:spMkLst>
            <pc:docMk/>
            <pc:sldMk cId="1221205562" sldId="264"/>
            <ac:spMk id="17" creationId="{F13C5213-DBEE-5387-D901-62C2E9D73DCB}"/>
          </ac:spMkLst>
        </pc:spChg>
        <pc:spChg chg="del">
          <ac:chgData name="Gómez Guillén, David" userId="e7b949cd-cc52-4b5f-85a5-0285b262b56c" providerId="ADAL" clId="{F8856DD6-4054-47FF-BD67-E63D94BA3719}" dt="2023-11-09T21:36:46.331" v="709" actId="478"/>
          <ac:spMkLst>
            <pc:docMk/>
            <pc:sldMk cId="1221205562" sldId="264"/>
            <ac:spMk id="20" creationId="{C6050D09-E7F4-BB17-1243-72BFDF1339E7}"/>
          </ac:spMkLst>
        </pc:spChg>
        <pc:spChg chg="mod">
          <ac:chgData name="Gómez Guillén, David" userId="e7b949cd-cc52-4b5f-85a5-0285b262b56c" providerId="ADAL" clId="{F8856DD6-4054-47FF-BD67-E63D94BA3719}" dt="2023-11-09T21:39:45.309" v="749" actId="14100"/>
          <ac:spMkLst>
            <pc:docMk/>
            <pc:sldMk cId="1221205562" sldId="264"/>
            <ac:spMk id="21" creationId="{2BCB6102-8FB8-BB3B-2B4C-F0043A040380}"/>
          </ac:spMkLst>
        </pc:spChg>
        <pc:spChg chg="mod">
          <ac:chgData name="Gómez Guillén, David" userId="e7b949cd-cc52-4b5f-85a5-0285b262b56c" providerId="ADAL" clId="{F8856DD6-4054-47FF-BD67-E63D94BA3719}" dt="2023-11-09T21:34:57.385" v="686"/>
          <ac:spMkLst>
            <pc:docMk/>
            <pc:sldMk cId="1221205562" sldId="264"/>
            <ac:spMk id="24" creationId="{E6A2DB92-1900-9EF1-6CEC-613B09A70802}"/>
          </ac:spMkLst>
        </pc:spChg>
        <pc:spChg chg="mod">
          <ac:chgData name="Gómez Guillén, David" userId="e7b949cd-cc52-4b5f-85a5-0285b262b56c" providerId="ADAL" clId="{F8856DD6-4054-47FF-BD67-E63D94BA3719}" dt="2023-11-09T21:51:38.991" v="858" actId="13822"/>
          <ac:spMkLst>
            <pc:docMk/>
            <pc:sldMk cId="1221205562" sldId="264"/>
            <ac:spMk id="25" creationId="{5D8301C1-1176-2011-00FA-3E826637227D}"/>
          </ac:spMkLst>
        </pc:spChg>
        <pc:spChg chg="mod">
          <ac:chgData name="Gómez Guillén, David" userId="e7b949cd-cc52-4b5f-85a5-0285b262b56c" providerId="ADAL" clId="{F8856DD6-4054-47FF-BD67-E63D94BA3719}" dt="2023-11-09T21:34:57.385" v="686"/>
          <ac:spMkLst>
            <pc:docMk/>
            <pc:sldMk cId="1221205562" sldId="264"/>
            <ac:spMk id="27" creationId="{B3173C2A-5A6A-FC35-501B-2365441FDA67}"/>
          </ac:spMkLst>
        </pc:spChg>
        <pc:spChg chg="mod">
          <ac:chgData name="Gómez Guillén, David" userId="e7b949cd-cc52-4b5f-85a5-0285b262b56c" providerId="ADAL" clId="{F8856DD6-4054-47FF-BD67-E63D94BA3719}" dt="2023-11-09T21:34:57.385" v="686"/>
          <ac:spMkLst>
            <pc:docMk/>
            <pc:sldMk cId="1221205562" sldId="264"/>
            <ac:spMk id="28" creationId="{8E391F06-FD62-4ADA-2714-557D261BE9BD}"/>
          </ac:spMkLst>
        </pc:spChg>
        <pc:spChg chg="add mod">
          <ac:chgData name="Gómez Guillén, David" userId="e7b949cd-cc52-4b5f-85a5-0285b262b56c" providerId="ADAL" clId="{F8856DD6-4054-47FF-BD67-E63D94BA3719}" dt="2023-11-09T21:35:39.592" v="692" actId="1076"/>
          <ac:spMkLst>
            <pc:docMk/>
            <pc:sldMk cId="1221205562" sldId="264"/>
            <ac:spMk id="33" creationId="{0CF9EB6A-A07A-8CD1-3B39-1ACE3B2D05F6}"/>
          </ac:spMkLst>
        </pc:spChg>
        <pc:spChg chg="add mod">
          <ac:chgData name="Gómez Guillén, David" userId="e7b949cd-cc52-4b5f-85a5-0285b262b56c" providerId="ADAL" clId="{F8856DD6-4054-47FF-BD67-E63D94BA3719}" dt="2023-11-09T21:49:26.257" v="836" actId="20577"/>
          <ac:spMkLst>
            <pc:docMk/>
            <pc:sldMk cId="1221205562" sldId="264"/>
            <ac:spMk id="43" creationId="{7B0E55F1-813C-B747-B76C-ED36F0462CEE}"/>
          </ac:spMkLst>
        </pc:spChg>
        <pc:spChg chg="del">
          <ac:chgData name="Gómez Guillén, David" userId="e7b949cd-cc52-4b5f-85a5-0285b262b56c" providerId="ADAL" clId="{F8856DD6-4054-47FF-BD67-E63D94BA3719}" dt="2023-11-09T21:35:56.355" v="694" actId="478"/>
          <ac:spMkLst>
            <pc:docMk/>
            <pc:sldMk cId="1221205562" sldId="264"/>
            <ac:spMk id="45" creationId="{9158B6A2-9075-1AAC-3978-D21A011B63AE}"/>
          </ac:spMkLst>
        </pc:spChg>
        <pc:spChg chg="add mod">
          <ac:chgData name="Gómez Guillén, David" userId="e7b949cd-cc52-4b5f-85a5-0285b262b56c" providerId="ADAL" clId="{F8856DD6-4054-47FF-BD67-E63D94BA3719}" dt="2023-11-09T21:44:01.156" v="789" actId="1076"/>
          <ac:spMkLst>
            <pc:docMk/>
            <pc:sldMk cId="1221205562" sldId="264"/>
            <ac:spMk id="46" creationId="{3EB4C45C-0CD9-F0F1-0A47-518D09E91F28}"/>
          </ac:spMkLst>
        </pc:spChg>
        <pc:spChg chg="add mod">
          <ac:chgData name="Gómez Guillén, David" userId="e7b949cd-cc52-4b5f-85a5-0285b262b56c" providerId="ADAL" clId="{F8856DD6-4054-47FF-BD67-E63D94BA3719}" dt="2023-11-09T21:36:36.656" v="706" actId="20577"/>
          <ac:spMkLst>
            <pc:docMk/>
            <pc:sldMk cId="1221205562" sldId="264"/>
            <ac:spMk id="47" creationId="{D343899F-9D16-76A2-2757-2964420C4E8A}"/>
          </ac:spMkLst>
        </pc:spChg>
        <pc:spChg chg="mod">
          <ac:chgData name="Gómez Guillén, David" userId="e7b949cd-cc52-4b5f-85a5-0285b262b56c" providerId="ADAL" clId="{F8856DD6-4054-47FF-BD67-E63D94BA3719}" dt="2023-11-09T21:41:19.435" v="760" actId="1076"/>
          <ac:spMkLst>
            <pc:docMk/>
            <pc:sldMk cId="1221205562" sldId="264"/>
            <ac:spMk id="48" creationId="{06C9038E-9737-B45A-D248-2FE31669193B}"/>
          </ac:spMkLst>
        </pc:spChg>
        <pc:spChg chg="mod">
          <ac:chgData name="Gómez Guillén, David" userId="e7b949cd-cc52-4b5f-85a5-0285b262b56c" providerId="ADAL" clId="{F8856DD6-4054-47FF-BD67-E63D94BA3719}" dt="2023-11-09T21:51:38.991" v="858" actId="13822"/>
          <ac:spMkLst>
            <pc:docMk/>
            <pc:sldMk cId="1221205562" sldId="264"/>
            <ac:spMk id="49" creationId="{109568C9-FA69-B51B-8C74-BD5B544B107E}"/>
          </ac:spMkLst>
        </pc:spChg>
        <pc:spChg chg="add mod">
          <ac:chgData name="Gómez Guillén, David" userId="e7b949cd-cc52-4b5f-85a5-0285b262b56c" providerId="ADAL" clId="{F8856DD6-4054-47FF-BD67-E63D94BA3719}" dt="2023-11-09T21:36:25.709" v="698" actId="571"/>
          <ac:spMkLst>
            <pc:docMk/>
            <pc:sldMk cId="1221205562" sldId="264"/>
            <ac:spMk id="52" creationId="{065343F0-6B3C-7E50-E39E-ECA662969674}"/>
          </ac:spMkLst>
        </pc:spChg>
        <pc:spChg chg="mod">
          <ac:chgData name="Gómez Guillén, David" userId="e7b949cd-cc52-4b5f-85a5-0285b262b56c" providerId="ADAL" clId="{F8856DD6-4054-47FF-BD67-E63D94BA3719}" dt="2023-11-09T21:41:24.227" v="761" actId="14100"/>
          <ac:spMkLst>
            <pc:docMk/>
            <pc:sldMk cId="1221205562" sldId="264"/>
            <ac:spMk id="53" creationId="{BD215E08-A69D-3877-1B4F-11E9E54DDF6F}"/>
          </ac:spMkLst>
        </pc:spChg>
        <pc:spChg chg="add mod">
          <ac:chgData name="Gómez Guillén, David" userId="e7b949cd-cc52-4b5f-85a5-0285b262b56c" providerId="ADAL" clId="{F8856DD6-4054-47FF-BD67-E63D94BA3719}" dt="2023-11-09T21:36:41.138" v="708" actId="20577"/>
          <ac:spMkLst>
            <pc:docMk/>
            <pc:sldMk cId="1221205562" sldId="264"/>
            <ac:spMk id="55" creationId="{B2B13FBF-13BD-B18B-5AAD-FD56313ADC27}"/>
          </ac:spMkLst>
        </pc:spChg>
        <pc:spChg chg="add mod">
          <ac:chgData name="Gómez Guillén, David" userId="e7b949cd-cc52-4b5f-85a5-0285b262b56c" providerId="ADAL" clId="{F8856DD6-4054-47FF-BD67-E63D94BA3719}" dt="2023-11-09T21:36:25.709" v="698" actId="571"/>
          <ac:spMkLst>
            <pc:docMk/>
            <pc:sldMk cId="1221205562" sldId="264"/>
            <ac:spMk id="59" creationId="{35834208-EDBE-7358-1126-1C9E94C66F54}"/>
          </ac:spMkLst>
        </pc:spChg>
        <pc:spChg chg="add mod">
          <ac:chgData name="Gómez Guillén, David" userId="e7b949cd-cc52-4b5f-85a5-0285b262b56c" providerId="ADAL" clId="{F8856DD6-4054-47FF-BD67-E63D94BA3719}" dt="2023-11-09T21:40:43.190" v="757" actId="20577"/>
          <ac:spMkLst>
            <pc:docMk/>
            <pc:sldMk cId="1221205562" sldId="264"/>
            <ac:spMk id="68" creationId="{995DE4E4-1952-5A77-9D93-9F0ACA78F957}"/>
          </ac:spMkLst>
        </pc:spChg>
        <pc:spChg chg="mod">
          <ac:chgData name="Gómez Guillén, David" userId="e7b949cd-cc52-4b5f-85a5-0285b262b56c" providerId="ADAL" clId="{F8856DD6-4054-47FF-BD67-E63D94BA3719}" dt="2023-11-09T21:42:07.974" v="767" actId="571"/>
          <ac:spMkLst>
            <pc:docMk/>
            <pc:sldMk cId="1221205562" sldId="264"/>
            <ac:spMk id="78" creationId="{793A3994-5E10-37B3-FB6E-4B946BE53B7C}"/>
          </ac:spMkLst>
        </pc:spChg>
        <pc:spChg chg="mod">
          <ac:chgData name="Gómez Guillén, David" userId="e7b949cd-cc52-4b5f-85a5-0285b262b56c" providerId="ADAL" clId="{F8856DD6-4054-47FF-BD67-E63D94BA3719}" dt="2023-11-09T21:42:07.974" v="767" actId="571"/>
          <ac:spMkLst>
            <pc:docMk/>
            <pc:sldMk cId="1221205562" sldId="264"/>
            <ac:spMk id="79" creationId="{CE258385-63FB-47F6-4D25-48FA7948F669}"/>
          </ac:spMkLst>
        </pc:spChg>
        <pc:spChg chg="mod">
          <ac:chgData name="Gómez Guillén, David" userId="e7b949cd-cc52-4b5f-85a5-0285b262b56c" providerId="ADAL" clId="{F8856DD6-4054-47FF-BD67-E63D94BA3719}" dt="2023-11-09T21:42:07.974" v="767" actId="571"/>
          <ac:spMkLst>
            <pc:docMk/>
            <pc:sldMk cId="1221205562" sldId="264"/>
            <ac:spMk id="80" creationId="{FFCBEC69-C4CE-0D98-A2E4-EBA76611775B}"/>
          </ac:spMkLst>
        </pc:spChg>
        <pc:spChg chg="add del mod">
          <ac:chgData name="Gómez Guillén, David" userId="e7b949cd-cc52-4b5f-85a5-0285b262b56c" providerId="ADAL" clId="{F8856DD6-4054-47FF-BD67-E63D94BA3719}" dt="2023-11-09T22:00:45.565" v="966" actId="478"/>
          <ac:spMkLst>
            <pc:docMk/>
            <pc:sldMk cId="1221205562" sldId="264"/>
            <ac:spMk id="86" creationId="{A28BF9C5-25E0-C4D8-2EC2-F63B7FA9C51A}"/>
          </ac:spMkLst>
        </pc:spChg>
        <pc:spChg chg="add mod">
          <ac:chgData name="Gómez Guillén, David" userId="e7b949cd-cc52-4b5f-85a5-0285b262b56c" providerId="ADAL" clId="{F8856DD6-4054-47FF-BD67-E63D94BA3719}" dt="2023-11-09T22:01:18.784" v="974" actId="113"/>
          <ac:spMkLst>
            <pc:docMk/>
            <pc:sldMk cId="1221205562" sldId="264"/>
            <ac:spMk id="87" creationId="{79F056AA-EBE4-9B14-ED14-14D063C92EC4}"/>
          </ac:spMkLst>
        </pc:spChg>
        <pc:spChg chg="add mod">
          <ac:chgData name="Gómez Guillén, David" userId="e7b949cd-cc52-4b5f-85a5-0285b262b56c" providerId="ADAL" clId="{F8856DD6-4054-47FF-BD67-E63D94BA3719}" dt="2023-11-09T23:03:02.256" v="1209"/>
          <ac:spMkLst>
            <pc:docMk/>
            <pc:sldMk cId="1221205562" sldId="264"/>
            <ac:spMk id="88" creationId="{6736ABEF-3FC1-703E-6B53-2C172B626C2D}"/>
          </ac:spMkLst>
        </pc:spChg>
        <pc:spChg chg="mod">
          <ac:chgData name="Gómez Guillén, David" userId="e7b949cd-cc52-4b5f-85a5-0285b262b56c" providerId="ADAL" clId="{F8856DD6-4054-47FF-BD67-E63D94BA3719}" dt="2023-11-09T21:43:38.721" v="787" actId="6549"/>
          <ac:spMkLst>
            <pc:docMk/>
            <pc:sldMk cId="1221205562" sldId="264"/>
            <ac:spMk id="92" creationId="{484034EA-73CC-DFF5-CF20-408C7D7E6190}"/>
          </ac:spMkLst>
        </pc:spChg>
        <pc:grpChg chg="add mod">
          <ac:chgData name="Gómez Guillén, David" userId="e7b949cd-cc52-4b5f-85a5-0285b262b56c" providerId="ADAL" clId="{F8856DD6-4054-47FF-BD67-E63D94BA3719}" dt="2023-11-09T21:35:39.592" v="692" actId="1076"/>
          <ac:grpSpMkLst>
            <pc:docMk/>
            <pc:sldMk cId="1221205562" sldId="264"/>
            <ac:grpSpMk id="18" creationId="{07BFEF88-B216-0192-D186-7EC045B41766}"/>
          </ac:grpSpMkLst>
        </pc:grpChg>
        <pc:grpChg chg="add mod">
          <ac:chgData name="Gómez Guillén, David" userId="e7b949cd-cc52-4b5f-85a5-0285b262b56c" providerId="ADAL" clId="{F8856DD6-4054-47FF-BD67-E63D94BA3719}" dt="2023-11-09T21:42:07.974" v="767" actId="571"/>
          <ac:grpSpMkLst>
            <pc:docMk/>
            <pc:sldMk cId="1221205562" sldId="264"/>
            <ac:grpSpMk id="77" creationId="{A630AF8D-97A1-AF14-B0C8-F02B854CEC86}"/>
          </ac:grpSpMkLst>
        </pc:grpChg>
        <pc:cxnChg chg="del mod">
          <ac:chgData name="Gómez Guillén, David" userId="e7b949cd-cc52-4b5f-85a5-0285b262b56c" providerId="ADAL" clId="{F8856DD6-4054-47FF-BD67-E63D94BA3719}" dt="2023-11-09T21:34:55.078" v="684" actId="478"/>
          <ac:cxnSpMkLst>
            <pc:docMk/>
            <pc:sldMk cId="1221205562" sldId="264"/>
            <ac:cxnSpMk id="6" creationId="{0C4C2E48-ACE3-BCB5-2C38-7F608DA4881A}"/>
          </ac:cxnSpMkLst>
        </pc:cxnChg>
        <pc:cxnChg chg="del mod">
          <ac:chgData name="Gómez Guillén, David" userId="e7b949cd-cc52-4b5f-85a5-0285b262b56c" providerId="ADAL" clId="{F8856DD6-4054-47FF-BD67-E63D94BA3719}" dt="2023-11-09T21:34:55.078" v="684" actId="478"/>
          <ac:cxnSpMkLst>
            <pc:docMk/>
            <pc:sldMk cId="1221205562" sldId="264"/>
            <ac:cxnSpMk id="8" creationId="{6E05DEF3-3140-F5E3-73EE-392E8F7C2E72}"/>
          </ac:cxnSpMkLst>
        </pc:cxnChg>
        <pc:cxnChg chg="del mod">
          <ac:chgData name="Gómez Guillén, David" userId="e7b949cd-cc52-4b5f-85a5-0285b262b56c" providerId="ADAL" clId="{F8856DD6-4054-47FF-BD67-E63D94BA3719}" dt="2023-11-09T21:36:46.331" v="709" actId="478"/>
          <ac:cxnSpMkLst>
            <pc:docMk/>
            <pc:sldMk cId="1221205562" sldId="264"/>
            <ac:cxnSpMk id="15" creationId="{CAA29CD6-6E7E-8267-F83D-A920B3828106}"/>
          </ac:cxnSpMkLst>
        </pc:cxnChg>
        <pc:cxnChg chg="del mod">
          <ac:chgData name="Gómez Guillén, David" userId="e7b949cd-cc52-4b5f-85a5-0285b262b56c" providerId="ADAL" clId="{F8856DD6-4054-47FF-BD67-E63D94BA3719}" dt="2023-11-09T21:36:46.331" v="709" actId="478"/>
          <ac:cxnSpMkLst>
            <pc:docMk/>
            <pc:sldMk cId="1221205562" sldId="264"/>
            <ac:cxnSpMk id="16" creationId="{76184397-BE2B-FF55-E6CB-7A4175D964A5}"/>
          </ac:cxnSpMkLst>
        </pc:cxnChg>
        <pc:cxnChg chg="del mod">
          <ac:chgData name="Gómez Guillén, David" userId="e7b949cd-cc52-4b5f-85a5-0285b262b56c" providerId="ADAL" clId="{F8856DD6-4054-47FF-BD67-E63D94BA3719}" dt="2023-11-09T21:36:46.331" v="709" actId="478"/>
          <ac:cxnSpMkLst>
            <pc:docMk/>
            <pc:sldMk cId="1221205562" sldId="264"/>
            <ac:cxnSpMk id="19" creationId="{966748C9-8961-FF16-BE09-2B51DC7F0414}"/>
          </ac:cxnSpMkLst>
        </pc:cxnChg>
        <pc:cxnChg chg="del mod">
          <ac:chgData name="Gómez Guillén, David" userId="e7b949cd-cc52-4b5f-85a5-0285b262b56c" providerId="ADAL" clId="{F8856DD6-4054-47FF-BD67-E63D94BA3719}" dt="2023-11-09T21:36:46.331" v="709" actId="478"/>
          <ac:cxnSpMkLst>
            <pc:docMk/>
            <pc:sldMk cId="1221205562" sldId="264"/>
            <ac:cxnSpMk id="22" creationId="{90F6B3F2-9AA0-5E85-8B6B-941B818430B7}"/>
          </ac:cxnSpMkLst>
        </pc:cxnChg>
        <pc:cxnChg chg="add mod">
          <ac:chgData name="Gómez Guillén, David" userId="e7b949cd-cc52-4b5f-85a5-0285b262b56c" providerId="ADAL" clId="{F8856DD6-4054-47FF-BD67-E63D94BA3719}" dt="2023-11-09T21:36:09.900" v="697" actId="13822"/>
          <ac:cxnSpMkLst>
            <pc:docMk/>
            <pc:sldMk cId="1221205562" sldId="264"/>
            <ac:cxnSpMk id="29" creationId="{9C4458F7-8F78-D284-687A-8DB2507A990A}"/>
          </ac:cxnSpMkLst>
        </pc:cxnChg>
        <pc:cxnChg chg="add mod">
          <ac:chgData name="Gómez Guillén, David" userId="e7b949cd-cc52-4b5f-85a5-0285b262b56c" providerId="ADAL" clId="{F8856DD6-4054-47FF-BD67-E63D94BA3719}" dt="2023-11-09T21:36:09.900" v="697" actId="13822"/>
          <ac:cxnSpMkLst>
            <pc:docMk/>
            <pc:sldMk cId="1221205562" sldId="264"/>
            <ac:cxnSpMk id="30" creationId="{E8E939DB-B03A-D97F-951F-F4A9C660E0F9}"/>
          </ac:cxnSpMkLst>
        </pc:cxnChg>
        <pc:cxnChg chg="add mod">
          <ac:chgData name="Gómez Guillén, David" userId="e7b949cd-cc52-4b5f-85a5-0285b262b56c" providerId="ADAL" clId="{F8856DD6-4054-47FF-BD67-E63D94BA3719}" dt="2023-11-09T21:36:09.900" v="697" actId="13822"/>
          <ac:cxnSpMkLst>
            <pc:docMk/>
            <pc:sldMk cId="1221205562" sldId="264"/>
            <ac:cxnSpMk id="31" creationId="{70146035-ACDA-1D6B-79DC-E141B5FBEDD9}"/>
          </ac:cxnSpMkLst>
        </pc:cxnChg>
        <pc:cxnChg chg="add mod">
          <ac:chgData name="Gómez Guillén, David" userId="e7b949cd-cc52-4b5f-85a5-0285b262b56c" providerId="ADAL" clId="{F8856DD6-4054-47FF-BD67-E63D94BA3719}" dt="2023-11-09T21:36:09.900" v="697" actId="13822"/>
          <ac:cxnSpMkLst>
            <pc:docMk/>
            <pc:sldMk cId="1221205562" sldId="264"/>
            <ac:cxnSpMk id="36" creationId="{F4DE6361-9A5D-324E-7BED-8ADA815067AF}"/>
          </ac:cxnSpMkLst>
        </pc:cxnChg>
        <pc:cxnChg chg="add mod">
          <ac:chgData name="Gómez Guillén, David" userId="e7b949cd-cc52-4b5f-85a5-0285b262b56c" providerId="ADAL" clId="{F8856DD6-4054-47FF-BD67-E63D94BA3719}" dt="2023-11-09T21:36:09.900" v="697" actId="13822"/>
          <ac:cxnSpMkLst>
            <pc:docMk/>
            <pc:sldMk cId="1221205562" sldId="264"/>
            <ac:cxnSpMk id="37" creationId="{346F50B0-0E84-C06C-21B3-0E3D1F94D46E}"/>
          </ac:cxnSpMkLst>
        </pc:cxnChg>
        <pc:cxnChg chg="del mod">
          <ac:chgData name="Gómez Guillén, David" userId="e7b949cd-cc52-4b5f-85a5-0285b262b56c" providerId="ADAL" clId="{F8856DD6-4054-47FF-BD67-E63D94BA3719}" dt="2023-11-09T21:34:56.483" v="685" actId="478"/>
          <ac:cxnSpMkLst>
            <pc:docMk/>
            <pc:sldMk cId="1221205562" sldId="264"/>
            <ac:cxnSpMk id="38" creationId="{56815DA9-25F8-60ED-6385-C1E1038D4E0A}"/>
          </ac:cxnSpMkLst>
        </pc:cxnChg>
        <pc:cxnChg chg="add mod">
          <ac:chgData name="Gómez Guillén, David" userId="e7b949cd-cc52-4b5f-85a5-0285b262b56c" providerId="ADAL" clId="{F8856DD6-4054-47FF-BD67-E63D94BA3719}" dt="2023-11-09T21:36:09.900" v="697" actId="13822"/>
          <ac:cxnSpMkLst>
            <pc:docMk/>
            <pc:sldMk cId="1221205562" sldId="264"/>
            <ac:cxnSpMk id="39" creationId="{1001275B-E773-7876-0079-EBDDE151EFCF}"/>
          </ac:cxnSpMkLst>
        </pc:cxnChg>
        <pc:cxnChg chg="add mod">
          <ac:chgData name="Gómez Guillén, David" userId="e7b949cd-cc52-4b5f-85a5-0285b262b56c" providerId="ADAL" clId="{F8856DD6-4054-47FF-BD67-E63D94BA3719}" dt="2023-11-09T21:36:36.656" v="706" actId="20577"/>
          <ac:cxnSpMkLst>
            <pc:docMk/>
            <pc:sldMk cId="1221205562" sldId="264"/>
            <ac:cxnSpMk id="50" creationId="{BFCC13B2-F02B-026A-48C3-13D3339C3D3D}"/>
          </ac:cxnSpMkLst>
        </pc:cxnChg>
        <pc:cxnChg chg="add mod">
          <ac:chgData name="Gómez Guillén, David" userId="e7b949cd-cc52-4b5f-85a5-0285b262b56c" providerId="ADAL" clId="{F8856DD6-4054-47FF-BD67-E63D94BA3719}" dt="2023-11-09T21:36:25.709" v="698" actId="571"/>
          <ac:cxnSpMkLst>
            <pc:docMk/>
            <pc:sldMk cId="1221205562" sldId="264"/>
            <ac:cxnSpMk id="51" creationId="{63A2850E-F23D-22BE-C7B5-0A3356AD01C1}"/>
          </ac:cxnSpMkLst>
        </pc:cxnChg>
        <pc:cxnChg chg="add mod">
          <ac:chgData name="Gómez Guillén, David" userId="e7b949cd-cc52-4b5f-85a5-0285b262b56c" providerId="ADAL" clId="{F8856DD6-4054-47FF-BD67-E63D94BA3719}" dt="2023-11-09T21:44:01.156" v="789" actId="1076"/>
          <ac:cxnSpMkLst>
            <pc:docMk/>
            <pc:sldMk cId="1221205562" sldId="264"/>
            <ac:cxnSpMk id="54" creationId="{7A91DB40-668B-07A9-993E-0ACD282FCC0B}"/>
          </ac:cxnSpMkLst>
        </pc:cxnChg>
        <pc:cxnChg chg="add mod">
          <ac:chgData name="Gómez Guillén, David" userId="e7b949cd-cc52-4b5f-85a5-0285b262b56c" providerId="ADAL" clId="{F8856DD6-4054-47FF-BD67-E63D94BA3719}" dt="2023-11-09T21:44:01.156" v="789" actId="1076"/>
          <ac:cxnSpMkLst>
            <pc:docMk/>
            <pc:sldMk cId="1221205562" sldId="264"/>
            <ac:cxnSpMk id="58" creationId="{E6F5728B-E693-E00D-1B17-632F451A1844}"/>
          </ac:cxnSpMkLst>
        </pc:cxnChg>
        <pc:cxnChg chg="del mod">
          <ac:chgData name="Gómez Guillén, David" userId="e7b949cd-cc52-4b5f-85a5-0285b262b56c" providerId="ADAL" clId="{F8856DD6-4054-47FF-BD67-E63D94BA3719}" dt="2023-11-09T21:41:32.905" v="762" actId="478"/>
          <ac:cxnSpMkLst>
            <pc:docMk/>
            <pc:sldMk cId="1221205562" sldId="264"/>
            <ac:cxnSpMk id="64" creationId="{DD269401-19CA-A496-DCB1-17D52704B622}"/>
          </ac:cxnSpMkLst>
        </pc:cxnChg>
        <pc:cxnChg chg="add mod">
          <ac:chgData name="Gómez Guillén, David" userId="e7b949cd-cc52-4b5f-85a5-0285b262b56c" providerId="ADAL" clId="{F8856DD6-4054-47FF-BD67-E63D94BA3719}" dt="2023-11-09T22:08:06.697" v="1032" actId="13822"/>
          <ac:cxnSpMkLst>
            <pc:docMk/>
            <pc:sldMk cId="1221205562" sldId="264"/>
            <ac:cxnSpMk id="71" creationId="{C5310ABB-0A8C-CAC1-27E5-178E9FF35364}"/>
          </ac:cxnSpMkLst>
        </pc:cxnChg>
        <pc:cxnChg chg="add mod">
          <ac:chgData name="Gómez Guillén, David" userId="e7b949cd-cc52-4b5f-85a5-0285b262b56c" providerId="ADAL" clId="{F8856DD6-4054-47FF-BD67-E63D94BA3719}" dt="2023-11-09T22:08:06.697" v="1032" actId="13822"/>
          <ac:cxnSpMkLst>
            <pc:docMk/>
            <pc:sldMk cId="1221205562" sldId="264"/>
            <ac:cxnSpMk id="73" creationId="{7DFDE760-6A3A-A94D-9841-79DA53467160}"/>
          </ac:cxnSpMkLst>
        </pc:cxnChg>
        <pc:cxnChg chg="add mod">
          <ac:chgData name="Gómez Guillén, David" userId="e7b949cd-cc52-4b5f-85a5-0285b262b56c" providerId="ADAL" clId="{F8856DD6-4054-47FF-BD67-E63D94BA3719}" dt="2023-11-09T22:08:06.697" v="1032" actId="13822"/>
          <ac:cxnSpMkLst>
            <pc:docMk/>
            <pc:sldMk cId="1221205562" sldId="264"/>
            <ac:cxnSpMk id="75" creationId="{5A65DD40-843E-4E24-045A-24DF27590A45}"/>
          </ac:cxnSpMkLst>
        </pc:cxnChg>
        <pc:cxnChg chg="add mod">
          <ac:chgData name="Gómez Guillén, David" userId="e7b949cd-cc52-4b5f-85a5-0285b262b56c" providerId="ADAL" clId="{F8856DD6-4054-47FF-BD67-E63D94BA3719}" dt="2023-11-09T21:44:23.318" v="792" actId="14100"/>
          <ac:cxnSpMkLst>
            <pc:docMk/>
            <pc:sldMk cId="1221205562" sldId="264"/>
            <ac:cxnSpMk id="83" creationId="{96DC1338-DB41-41C0-226B-BBB27BAEC210}"/>
          </ac:cxnSpMkLst>
        </pc:cxnChg>
      </pc:sldChg>
      <pc:sldChg chg="addSp delSp modSp add mod">
        <pc:chgData name="Gómez Guillén, David" userId="e7b949cd-cc52-4b5f-85a5-0285b262b56c" providerId="ADAL" clId="{F8856DD6-4054-47FF-BD67-E63D94BA3719}" dt="2023-11-09T22:19:14.005" v="1206" actId="20577"/>
        <pc:sldMkLst>
          <pc:docMk/>
          <pc:sldMk cId="344305371" sldId="265"/>
        </pc:sldMkLst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2" creationId="{C754431B-F792-8C44-E9EC-29897BF7351F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3" creationId="{A7EC530C-7F34-ED84-981D-8732EB9FB972}"/>
          </ac:spMkLst>
        </pc:spChg>
        <pc:spChg chg="mod">
          <ac:chgData name="Gómez Guillén, David" userId="e7b949cd-cc52-4b5f-85a5-0285b262b56c" providerId="ADAL" clId="{F8856DD6-4054-47FF-BD67-E63D94BA3719}" dt="2023-11-09T22:06:14.007" v="1014" actId="1076"/>
          <ac:spMkLst>
            <pc:docMk/>
            <pc:sldMk cId="344305371" sldId="265"/>
            <ac:spMk id="5" creationId="{77340755-4310-ECBB-7AA7-8DBC9C900D50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6" creationId="{12470BCD-6086-09BB-9583-9A80E2368D7F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7" creationId="{065EECDA-3B81-DF88-7CDC-E90F7A6E9CA3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8" creationId="{5EBD4A28-7C27-0806-1686-D1E2C6F1DBDB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14" creationId="{F40FA45F-A510-05E8-5907-BD2B0554190F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17" creationId="{AA39FA0D-90A8-2F08-CD91-5DDE5485752C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21" creationId="{2BCB6102-8FB8-BB3B-2B4C-F0043A040380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23" creationId="{5CC04851-A780-B822-CE22-7330C9CBD329}"/>
          </ac:spMkLst>
        </pc:spChg>
        <pc:spChg chg="del">
          <ac:chgData name="Gómez Guillén, David" userId="e7b949cd-cc52-4b5f-85a5-0285b262b56c" providerId="ADAL" clId="{F8856DD6-4054-47FF-BD67-E63D94BA3719}" dt="2023-11-09T21:46:03.269" v="820" actId="478"/>
          <ac:spMkLst>
            <pc:docMk/>
            <pc:sldMk cId="344305371" sldId="265"/>
            <ac:spMk id="25" creationId="{5D8301C1-1176-2011-00FA-3E826637227D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35" creationId="{95CEE6D6-157D-647F-7AFD-85372C69C005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38" creationId="{D26A5EC2-4293-3966-A59E-4503E5AD18E3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41" creationId="{C93956A8-62B9-93D3-8549-C8B564F22333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42" creationId="{73401B0E-AB70-BC46-BA02-973F0EB7879A}"/>
          </ac:spMkLst>
        </pc:spChg>
        <pc:spChg chg="mod">
          <ac:chgData name="Gómez Guillén, David" userId="e7b949cd-cc52-4b5f-85a5-0285b262b56c" providerId="ADAL" clId="{F8856DD6-4054-47FF-BD67-E63D94BA3719}" dt="2023-11-09T21:58:39.726" v="871" actId="6549"/>
          <ac:spMkLst>
            <pc:docMk/>
            <pc:sldMk cId="344305371" sldId="265"/>
            <ac:spMk id="43" creationId="{7B0E55F1-813C-B747-B76C-ED36F0462CEE}"/>
          </ac:spMkLst>
        </pc:spChg>
        <pc:spChg chg="add mod">
          <ac:chgData name="Gómez Guillén, David" userId="e7b949cd-cc52-4b5f-85a5-0285b262b56c" providerId="ADAL" clId="{F8856DD6-4054-47FF-BD67-E63D94BA3719}" dt="2023-11-09T22:06:56.631" v="1022" actId="1076"/>
          <ac:spMkLst>
            <pc:docMk/>
            <pc:sldMk cId="344305371" sldId="265"/>
            <ac:spMk id="44" creationId="{A52B9B34-BF33-CC6A-80BC-E0E00085C9EB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45" creationId="{30417018-6CF1-333D-E100-0E30E0E7FC67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46" creationId="{3EB4C45C-0CD9-F0F1-0A47-518D09E91F28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47" creationId="{D343899F-9D16-76A2-2757-2964420C4E8A}"/>
          </ac:spMkLst>
        </pc:spChg>
        <pc:spChg chg="del">
          <ac:chgData name="Gómez Guillén, David" userId="e7b949cd-cc52-4b5f-85a5-0285b262b56c" providerId="ADAL" clId="{F8856DD6-4054-47FF-BD67-E63D94BA3719}" dt="2023-11-09T21:46:00.367" v="818" actId="478"/>
          <ac:spMkLst>
            <pc:docMk/>
            <pc:sldMk cId="344305371" sldId="265"/>
            <ac:spMk id="48" creationId="{06C9038E-9737-B45A-D248-2FE31669193B}"/>
          </ac:spMkLst>
        </pc:spChg>
        <pc:spChg chg="del">
          <ac:chgData name="Gómez Guillén, David" userId="e7b949cd-cc52-4b5f-85a5-0285b262b56c" providerId="ADAL" clId="{F8856DD6-4054-47FF-BD67-E63D94BA3719}" dt="2023-11-09T21:46:03.269" v="820" actId="478"/>
          <ac:spMkLst>
            <pc:docMk/>
            <pc:sldMk cId="344305371" sldId="265"/>
            <ac:spMk id="49" creationId="{109568C9-FA69-B51B-8C74-BD5B544B107E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52" creationId="{065343F0-6B3C-7E50-E39E-ECA662969674}"/>
          </ac:spMkLst>
        </pc:spChg>
        <pc:spChg chg="del">
          <ac:chgData name="Gómez Guillén, David" userId="e7b949cd-cc52-4b5f-85a5-0285b262b56c" providerId="ADAL" clId="{F8856DD6-4054-47FF-BD67-E63D94BA3719}" dt="2023-11-09T21:45:59.966" v="817" actId="478"/>
          <ac:spMkLst>
            <pc:docMk/>
            <pc:sldMk cId="344305371" sldId="265"/>
            <ac:spMk id="53" creationId="{BD215E08-A69D-3877-1B4F-11E9E54DDF6F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55" creationId="{B2B13FBF-13BD-B18B-5AAD-FD56313ADC27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56" creationId="{25137D96-95B5-DA04-6995-3DF46F0E0CAA}"/>
          </ac:spMkLst>
        </pc:spChg>
        <pc:spChg chg="del">
          <ac:chgData name="Gómez Guillén, David" userId="e7b949cd-cc52-4b5f-85a5-0285b262b56c" providerId="ADAL" clId="{F8856DD6-4054-47FF-BD67-E63D94BA3719}" dt="2023-11-09T21:46:32.619" v="824" actId="478"/>
          <ac:spMkLst>
            <pc:docMk/>
            <pc:sldMk cId="344305371" sldId="265"/>
            <ac:spMk id="59" creationId="{35834208-EDBE-7358-1126-1C9E94C66F54}"/>
          </ac:spMkLst>
        </pc:spChg>
        <pc:spChg chg="add mod">
          <ac:chgData name="Gómez Guillén, David" userId="e7b949cd-cc52-4b5f-85a5-0285b262b56c" providerId="ADAL" clId="{F8856DD6-4054-47FF-BD67-E63D94BA3719}" dt="2023-11-09T21:48:05.618" v="835" actId="1076"/>
          <ac:spMkLst>
            <pc:docMk/>
            <pc:sldMk cId="344305371" sldId="265"/>
            <ac:spMk id="60" creationId="{8DA761AA-0973-30CF-4EE9-FBFDB452155F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62" creationId="{8A404935-981C-EF15-FD0B-1FA309347634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63" creationId="{73CC4DC2-121D-2FEC-08A6-22FBA7B7F985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66" creationId="{EF3E2B5E-A8FB-86F3-09D1-5B7EBB75E8B4}"/>
          </ac:spMkLst>
        </pc:spChg>
        <pc:spChg chg="del">
          <ac:chgData name="Gómez Guillén, David" userId="e7b949cd-cc52-4b5f-85a5-0285b262b56c" providerId="ADAL" clId="{F8856DD6-4054-47FF-BD67-E63D94BA3719}" dt="2023-11-09T21:46:03.269" v="820" actId="478"/>
          <ac:spMkLst>
            <pc:docMk/>
            <pc:sldMk cId="344305371" sldId="265"/>
            <ac:spMk id="68" creationId="{995DE4E4-1952-5A77-9D93-9F0ACA78F957}"/>
          </ac:spMkLst>
        </pc:spChg>
        <pc:spChg chg="add mod">
          <ac:chgData name="Gómez Guillén, David" userId="e7b949cd-cc52-4b5f-85a5-0285b262b56c" providerId="ADAL" clId="{F8856DD6-4054-47FF-BD67-E63D94BA3719}" dt="2023-11-09T21:47:13.290" v="827" actId="1076"/>
          <ac:spMkLst>
            <pc:docMk/>
            <pc:sldMk cId="344305371" sldId="265"/>
            <ac:spMk id="69" creationId="{13932D7A-B962-D459-6AE7-1A508A2BB1D1}"/>
          </ac:spMkLst>
        </pc:spChg>
        <pc:spChg chg="add mod">
          <ac:chgData name="Gómez Guillén, David" userId="e7b949cd-cc52-4b5f-85a5-0285b262b56c" providerId="ADAL" clId="{F8856DD6-4054-47FF-BD67-E63D94BA3719}" dt="2023-11-09T21:47:23.372" v="828" actId="13822"/>
          <ac:spMkLst>
            <pc:docMk/>
            <pc:sldMk cId="344305371" sldId="265"/>
            <ac:spMk id="70" creationId="{8F4B090A-0BA8-A5B4-A478-D1C21AB0BA01}"/>
          </ac:spMkLst>
        </pc:spChg>
        <pc:spChg chg="add mod">
          <ac:chgData name="Gómez Guillén, David" userId="e7b949cd-cc52-4b5f-85a5-0285b262b56c" providerId="ADAL" clId="{F8856DD6-4054-47FF-BD67-E63D94BA3719}" dt="2023-11-09T21:47:23.372" v="828" actId="13822"/>
          <ac:spMkLst>
            <pc:docMk/>
            <pc:sldMk cId="344305371" sldId="265"/>
            <ac:spMk id="72" creationId="{F53D904D-C382-DC31-BEB2-6E3AC2963A89}"/>
          </ac:spMkLst>
        </pc:spChg>
        <pc:spChg chg="add mod">
          <ac:chgData name="Gómez Guillén, David" userId="e7b949cd-cc52-4b5f-85a5-0285b262b56c" providerId="ADAL" clId="{F8856DD6-4054-47FF-BD67-E63D94BA3719}" dt="2023-11-09T21:47:23.372" v="828" actId="13822"/>
          <ac:spMkLst>
            <pc:docMk/>
            <pc:sldMk cId="344305371" sldId="265"/>
            <ac:spMk id="74" creationId="{5671C7E6-7895-88C0-AF1B-10266343DB7E}"/>
          </ac:spMkLst>
        </pc:spChg>
        <pc:spChg chg="add mod">
          <ac:chgData name="Gómez Guillén, David" userId="e7b949cd-cc52-4b5f-85a5-0285b262b56c" providerId="ADAL" clId="{F8856DD6-4054-47FF-BD67-E63D94BA3719}" dt="2023-11-09T22:01:08.416" v="971" actId="113"/>
          <ac:spMkLst>
            <pc:docMk/>
            <pc:sldMk cId="344305371" sldId="265"/>
            <ac:spMk id="87" creationId="{36247031-77ED-EC72-8A07-D3B3D507A6E4}"/>
          </ac:spMkLst>
        </pc:spChg>
        <pc:spChg chg="add mod">
          <ac:chgData name="Gómez Guillén, David" userId="e7b949cd-cc52-4b5f-85a5-0285b262b56c" providerId="ADAL" clId="{F8856DD6-4054-47FF-BD67-E63D94BA3719}" dt="2023-11-09T22:19:14.005" v="1206" actId="20577"/>
          <ac:spMkLst>
            <pc:docMk/>
            <pc:sldMk cId="344305371" sldId="265"/>
            <ac:spMk id="88" creationId="{A1BE790C-C4CC-BBA8-085E-05E8AAFA7B8D}"/>
          </ac:spMkLst>
        </pc:spChg>
        <pc:spChg chg="mod">
          <ac:chgData name="Gómez Guillén, David" userId="e7b949cd-cc52-4b5f-85a5-0285b262b56c" providerId="ADAL" clId="{F8856DD6-4054-47FF-BD67-E63D94BA3719}" dt="2023-11-09T21:45:52.189" v="816" actId="6549"/>
          <ac:spMkLst>
            <pc:docMk/>
            <pc:sldMk cId="344305371" sldId="265"/>
            <ac:spMk id="92" creationId="{484034EA-73CC-DFF5-CF20-408C7D7E6190}"/>
          </ac:spMkLst>
        </pc:spChg>
        <pc:spChg chg="add mod">
          <ac:chgData name="Gómez Guillén, David" userId="e7b949cd-cc52-4b5f-85a5-0285b262b56c" providerId="ADAL" clId="{F8856DD6-4054-47FF-BD67-E63D94BA3719}" dt="2023-11-09T22:17:14.369" v="1201" actId="13822"/>
          <ac:spMkLst>
            <pc:docMk/>
            <pc:sldMk cId="344305371" sldId="265"/>
            <ac:spMk id="98" creationId="{7DC8B29C-C3BB-464F-9C6E-E9E4CCE35804}"/>
          </ac:spMkLst>
        </pc:spChg>
        <pc:spChg chg="add mod">
          <ac:chgData name="Gómez Guillén, David" userId="e7b949cd-cc52-4b5f-85a5-0285b262b56c" providerId="ADAL" clId="{F8856DD6-4054-47FF-BD67-E63D94BA3719}" dt="2023-11-09T22:17:14.369" v="1201" actId="13822"/>
          <ac:spMkLst>
            <pc:docMk/>
            <pc:sldMk cId="344305371" sldId="265"/>
            <ac:spMk id="99" creationId="{AFE43BF3-9A0E-8BE1-7B96-AE23FDA19C68}"/>
          </ac:spMkLst>
        </pc:spChg>
        <pc:spChg chg="add mod">
          <ac:chgData name="Gómez Guillén, David" userId="e7b949cd-cc52-4b5f-85a5-0285b262b56c" providerId="ADAL" clId="{F8856DD6-4054-47FF-BD67-E63D94BA3719}" dt="2023-11-09T22:17:14.369" v="1201" actId="13822"/>
          <ac:spMkLst>
            <pc:docMk/>
            <pc:sldMk cId="344305371" sldId="265"/>
            <ac:spMk id="100" creationId="{9C58BAD5-F151-94DC-94BC-306882323BD4}"/>
          </ac:spMkLst>
        </pc:spChg>
        <pc:spChg chg="mod">
          <ac:chgData name="Gómez Guillén, David" userId="e7b949cd-cc52-4b5f-85a5-0285b262b56c" providerId="ADAL" clId="{F8856DD6-4054-47FF-BD67-E63D94BA3719}" dt="2023-11-09T22:17:01.093" v="1197"/>
          <ac:spMkLst>
            <pc:docMk/>
            <pc:sldMk cId="344305371" sldId="265"/>
            <ac:spMk id="102" creationId="{9B9E9057-075C-C95E-23D5-19909F6CB5EE}"/>
          </ac:spMkLst>
        </pc:spChg>
        <pc:spChg chg="mod">
          <ac:chgData name="Gómez Guillén, David" userId="e7b949cd-cc52-4b5f-85a5-0285b262b56c" providerId="ADAL" clId="{F8856DD6-4054-47FF-BD67-E63D94BA3719}" dt="2023-11-09T22:17:01.093" v="1197"/>
          <ac:spMkLst>
            <pc:docMk/>
            <pc:sldMk cId="344305371" sldId="265"/>
            <ac:spMk id="103" creationId="{5C077CE8-E2A7-0970-BBCA-C12E767E9233}"/>
          </ac:spMkLst>
        </pc:spChg>
        <pc:spChg chg="mod">
          <ac:chgData name="Gómez Guillén, David" userId="e7b949cd-cc52-4b5f-85a5-0285b262b56c" providerId="ADAL" clId="{F8856DD6-4054-47FF-BD67-E63D94BA3719}" dt="2023-11-09T22:17:01.093" v="1197"/>
          <ac:spMkLst>
            <pc:docMk/>
            <pc:sldMk cId="344305371" sldId="265"/>
            <ac:spMk id="104" creationId="{314BA7D0-0DCE-C712-508B-41F8F2D7208A}"/>
          </ac:spMkLst>
        </pc:spChg>
        <pc:grpChg chg="del">
          <ac:chgData name="Gómez Guillén, David" userId="e7b949cd-cc52-4b5f-85a5-0285b262b56c" providerId="ADAL" clId="{F8856DD6-4054-47FF-BD67-E63D94BA3719}" dt="2023-11-09T21:46:03.269" v="820" actId="478"/>
          <ac:grpSpMkLst>
            <pc:docMk/>
            <pc:sldMk cId="344305371" sldId="265"/>
            <ac:grpSpMk id="77" creationId="{A630AF8D-97A1-AF14-B0C8-F02B854CEC86}"/>
          </ac:grpSpMkLst>
        </pc:grpChg>
        <pc:grpChg chg="add mod">
          <ac:chgData name="Gómez Guillén, David" userId="e7b949cd-cc52-4b5f-85a5-0285b262b56c" providerId="ADAL" clId="{F8856DD6-4054-47FF-BD67-E63D94BA3719}" dt="2023-11-09T22:17:01.093" v="1197"/>
          <ac:grpSpMkLst>
            <pc:docMk/>
            <pc:sldMk cId="344305371" sldId="265"/>
            <ac:grpSpMk id="101" creationId="{6A7F40E3-2209-DB59-BCC1-0119160373C2}"/>
          </ac:grpSpMkLst>
        </pc:grp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11" creationId="{51124831-712B-07DF-2035-2DAE7568C923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15" creationId="{4983D19C-C76B-DEB2-2B0C-6D2BCD18BFFA}"/>
          </ac:cxnSpMkLst>
        </pc:cxnChg>
        <pc:cxnChg chg="add mod">
          <ac:chgData name="Gómez Guillén, David" userId="e7b949cd-cc52-4b5f-85a5-0285b262b56c" providerId="ADAL" clId="{F8856DD6-4054-47FF-BD67-E63D94BA3719}" dt="2023-11-09T22:06:56.631" v="1022" actId="1076"/>
          <ac:cxnSpMkLst>
            <pc:docMk/>
            <pc:sldMk cId="344305371" sldId="265"/>
            <ac:cxnSpMk id="16" creationId="{C5C1F6D5-CF7B-903A-A9D5-936F4D0BD0B6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19" creationId="{1BFBA09F-3C6B-7D1E-4FC0-4C6963EF94F8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20" creationId="{14CB9B2F-C88B-4DCF-2FE7-4AC4639A0025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22" creationId="{7FF1458A-340E-4BF5-2D76-683276246D4E}"/>
          </ac:cxnSpMkLst>
        </pc:cxnChg>
        <pc:cxnChg chg="del">
          <ac:chgData name="Gómez Guillén, David" userId="e7b949cd-cc52-4b5f-85a5-0285b262b56c" providerId="ADAL" clId="{F8856DD6-4054-47FF-BD67-E63D94BA3719}" dt="2023-11-09T21:46:05.782" v="822" actId="478"/>
          <ac:cxnSpMkLst>
            <pc:docMk/>
            <pc:sldMk cId="344305371" sldId="265"/>
            <ac:cxnSpMk id="26" creationId="{E1B64297-AEEE-6EB2-9535-C8A7B3CB7653}"/>
          </ac:cxnSpMkLst>
        </pc:cxnChg>
        <pc:cxnChg chg="mod">
          <ac:chgData name="Gómez Guillén, David" userId="e7b949cd-cc52-4b5f-85a5-0285b262b56c" providerId="ADAL" clId="{F8856DD6-4054-47FF-BD67-E63D94BA3719}" dt="2023-11-09T22:06:14.007" v="1014" actId="1076"/>
          <ac:cxnSpMkLst>
            <pc:docMk/>
            <pc:sldMk cId="344305371" sldId="265"/>
            <ac:cxnSpMk id="29" creationId="{9C4458F7-8F78-D284-687A-8DB2507A990A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40" creationId="{0BEE96D2-3E95-A0DE-195C-2635D942E971}"/>
          </ac:cxnSpMkLst>
        </pc:cxnChg>
        <pc:cxnChg chg="del mod">
          <ac:chgData name="Gómez Guillén, David" userId="e7b949cd-cc52-4b5f-85a5-0285b262b56c" providerId="ADAL" clId="{F8856DD6-4054-47FF-BD67-E63D94BA3719}" dt="2023-11-09T21:46:32.619" v="824" actId="478"/>
          <ac:cxnSpMkLst>
            <pc:docMk/>
            <pc:sldMk cId="344305371" sldId="265"/>
            <ac:cxnSpMk id="50" creationId="{BFCC13B2-F02B-026A-48C3-13D3339C3D3D}"/>
          </ac:cxnSpMkLst>
        </pc:cxnChg>
        <pc:cxnChg chg="del mod">
          <ac:chgData name="Gómez Guillén, David" userId="e7b949cd-cc52-4b5f-85a5-0285b262b56c" providerId="ADAL" clId="{F8856DD6-4054-47FF-BD67-E63D94BA3719}" dt="2023-11-09T21:46:32.619" v="824" actId="478"/>
          <ac:cxnSpMkLst>
            <pc:docMk/>
            <pc:sldMk cId="344305371" sldId="265"/>
            <ac:cxnSpMk id="51" creationId="{63A2850E-F23D-22BE-C7B5-0A3356AD01C1}"/>
          </ac:cxnSpMkLst>
        </pc:cxnChg>
        <pc:cxnChg chg="del mod">
          <ac:chgData name="Gómez Guillén, David" userId="e7b949cd-cc52-4b5f-85a5-0285b262b56c" providerId="ADAL" clId="{F8856DD6-4054-47FF-BD67-E63D94BA3719}" dt="2023-11-09T21:46:32.619" v="824" actId="478"/>
          <ac:cxnSpMkLst>
            <pc:docMk/>
            <pc:sldMk cId="344305371" sldId="265"/>
            <ac:cxnSpMk id="54" creationId="{7A91DB40-668B-07A9-993E-0ACD282FCC0B}"/>
          </ac:cxnSpMkLst>
        </pc:cxnChg>
        <pc:cxnChg chg="del mod">
          <ac:chgData name="Gómez Guillén, David" userId="e7b949cd-cc52-4b5f-85a5-0285b262b56c" providerId="ADAL" clId="{F8856DD6-4054-47FF-BD67-E63D94BA3719}" dt="2023-11-09T21:46:06.332" v="823" actId="478"/>
          <ac:cxnSpMkLst>
            <pc:docMk/>
            <pc:sldMk cId="344305371" sldId="265"/>
            <ac:cxnSpMk id="57" creationId="{851F2338-442D-D9B2-9C19-A1A05A04CF87}"/>
          </ac:cxnSpMkLst>
        </pc:cxnChg>
        <pc:cxnChg chg="del mod">
          <ac:chgData name="Gómez Guillén, David" userId="e7b949cd-cc52-4b5f-85a5-0285b262b56c" providerId="ADAL" clId="{F8856DD6-4054-47FF-BD67-E63D94BA3719}" dt="2023-11-09T21:46:32.619" v="824" actId="478"/>
          <ac:cxnSpMkLst>
            <pc:docMk/>
            <pc:sldMk cId="344305371" sldId="265"/>
            <ac:cxnSpMk id="58" creationId="{E6F5728B-E693-E00D-1B17-632F451A1844}"/>
          </ac:cxnSpMkLst>
        </pc:cxnChg>
        <pc:cxnChg chg="add mod">
          <ac:chgData name="Gómez Guillén, David" userId="e7b949cd-cc52-4b5f-85a5-0285b262b56c" providerId="ADAL" clId="{F8856DD6-4054-47FF-BD67-E63D94BA3719}" dt="2023-11-09T22:06:56.631" v="1022" actId="1076"/>
          <ac:cxnSpMkLst>
            <pc:docMk/>
            <pc:sldMk cId="344305371" sldId="265"/>
            <ac:cxnSpMk id="61" creationId="{C6EC371C-A636-90FF-1979-AB2B58442B74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64" creationId="{93E925B4-9170-8520-ACBD-D6703BF9AC3B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65" creationId="{4BB41DC9-BC55-F86E-9F5F-20AE10CCB3CC}"/>
          </ac:cxnSpMkLst>
        </pc:cxnChg>
        <pc:cxnChg chg="add mod">
          <ac:chgData name="Gómez Guillén, David" userId="e7b949cd-cc52-4b5f-85a5-0285b262b56c" providerId="ADAL" clId="{F8856DD6-4054-47FF-BD67-E63D94BA3719}" dt="2023-11-09T21:47:35.890" v="829" actId="13822"/>
          <ac:cxnSpMkLst>
            <pc:docMk/>
            <pc:sldMk cId="344305371" sldId="265"/>
            <ac:cxnSpMk id="67" creationId="{58C96227-C69B-68D7-C6D2-B7938105D80C}"/>
          </ac:cxnSpMkLst>
        </pc:cxnChg>
        <pc:cxnChg chg="del mod">
          <ac:chgData name="Gómez Guillén, David" userId="e7b949cd-cc52-4b5f-85a5-0285b262b56c" providerId="ADAL" clId="{F8856DD6-4054-47FF-BD67-E63D94BA3719}" dt="2023-11-09T21:46:01.232" v="819" actId="478"/>
          <ac:cxnSpMkLst>
            <pc:docMk/>
            <pc:sldMk cId="344305371" sldId="265"/>
            <ac:cxnSpMk id="71" creationId="{C5310ABB-0A8C-CAC1-27E5-178E9FF35364}"/>
          </ac:cxnSpMkLst>
        </pc:cxnChg>
        <pc:cxnChg chg="del mod">
          <ac:chgData name="Gómez Guillén, David" userId="e7b949cd-cc52-4b5f-85a5-0285b262b56c" providerId="ADAL" clId="{F8856DD6-4054-47FF-BD67-E63D94BA3719}" dt="2023-11-09T21:46:03.269" v="820" actId="478"/>
          <ac:cxnSpMkLst>
            <pc:docMk/>
            <pc:sldMk cId="344305371" sldId="265"/>
            <ac:cxnSpMk id="73" creationId="{7DFDE760-6A3A-A94D-9841-79DA53467160}"/>
          </ac:cxnSpMkLst>
        </pc:cxnChg>
        <pc:cxnChg chg="del mod">
          <ac:chgData name="Gómez Guillén, David" userId="e7b949cd-cc52-4b5f-85a5-0285b262b56c" providerId="ADAL" clId="{F8856DD6-4054-47FF-BD67-E63D94BA3719}" dt="2023-11-09T21:46:03.269" v="820" actId="478"/>
          <ac:cxnSpMkLst>
            <pc:docMk/>
            <pc:sldMk cId="344305371" sldId="265"/>
            <ac:cxnSpMk id="75" creationId="{5A65DD40-843E-4E24-045A-24DF27590A45}"/>
          </ac:cxnSpMkLst>
        </pc:cxnChg>
        <pc:cxnChg chg="del mod">
          <ac:chgData name="Gómez Guillén, David" userId="e7b949cd-cc52-4b5f-85a5-0285b262b56c" providerId="ADAL" clId="{F8856DD6-4054-47FF-BD67-E63D94BA3719}" dt="2023-11-09T21:46:04.610" v="821" actId="478"/>
          <ac:cxnSpMkLst>
            <pc:docMk/>
            <pc:sldMk cId="344305371" sldId="265"/>
            <ac:cxnSpMk id="83" creationId="{96DC1338-DB41-41C0-226B-BBB27BAEC210}"/>
          </ac:cxnSpMkLst>
        </pc:cxnChg>
      </pc:sldChg>
      <pc:sldChg chg="add del">
        <pc:chgData name="Gómez Guillén, David" userId="e7b949cd-cc52-4b5f-85a5-0285b262b56c" providerId="ADAL" clId="{F8856DD6-4054-47FF-BD67-E63D94BA3719}" dt="2023-11-09T21:45:28.404" v="799" actId="47"/>
        <pc:sldMkLst>
          <pc:docMk/>
          <pc:sldMk cId="2028980254" sldId="265"/>
        </pc:sldMkLst>
      </pc:sldChg>
      <pc:sldChg chg="addSp delSp modSp add mod">
        <pc:chgData name="Gómez Guillén, David" userId="e7b949cd-cc52-4b5f-85a5-0285b262b56c" providerId="ADAL" clId="{F8856DD6-4054-47FF-BD67-E63D94BA3719}" dt="2023-11-09T23:03:03.321" v="1210"/>
        <pc:sldMkLst>
          <pc:docMk/>
          <pc:sldMk cId="3178067428" sldId="266"/>
        </pc:sldMkLst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2" creationId="{98C292DA-F1B3-E9DC-066A-389EB9BBCD62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3" creationId="{4DB01667-6E96-31F7-681B-347322B7F755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6" creationId="{E1311B15-11BC-2B2A-7EFC-35C7EDEC7D35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7" creationId="{215AD12D-84B0-8271-A8CC-4FFFBCC38614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8" creationId="{DEED5B09-D3EE-219D-D2EC-13262C277612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14" creationId="{F40FA45F-A510-05E8-5907-BD2B0554190F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17" creationId="{C2832A50-5138-7CC1-18C8-7258BB069770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21" creationId="{2BCB6102-8FB8-BB3B-2B4C-F0043A040380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23" creationId="{5CC04851-A780-B822-CE22-7330C9CBD329}"/>
          </ac:spMkLst>
        </pc:spChg>
        <pc:spChg chg="mod">
          <ac:chgData name="Gómez Guillén, David" userId="e7b949cd-cc52-4b5f-85a5-0285b262b56c" providerId="ADAL" clId="{F8856DD6-4054-47FF-BD67-E63D94BA3719}" dt="2023-11-09T21:51:47.145" v="859" actId="13822"/>
          <ac:spMkLst>
            <pc:docMk/>
            <pc:sldMk cId="3178067428" sldId="266"/>
            <ac:spMk id="25" creationId="{5D8301C1-1176-2011-00FA-3E826637227D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35" creationId="{95CEE6D6-157D-647F-7AFD-85372C69C005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38" creationId="{A83120AE-45FA-C524-86D1-5BBE310644A6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41" creationId="{355741E6-03CF-90FD-C664-CF51DF6A0687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42" creationId="{9B65A11A-8ABE-6F00-14AB-E04DC0CE40E7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44" creationId="{E4D2591D-D243-2E2A-0478-426E947F9692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45" creationId="{69FAE907-CF12-65CE-3F99-184C0B517E13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46" creationId="{3EB4C45C-0CD9-F0F1-0A47-518D09E91F28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47" creationId="{D343899F-9D16-76A2-2757-2964420C4E8A}"/>
          </ac:spMkLst>
        </pc:spChg>
        <pc:spChg chg="mod">
          <ac:chgData name="Gómez Guillén, David" userId="e7b949cd-cc52-4b5f-85a5-0285b262b56c" providerId="ADAL" clId="{F8856DD6-4054-47FF-BD67-E63D94BA3719}" dt="2023-11-09T21:51:47.145" v="859" actId="13822"/>
          <ac:spMkLst>
            <pc:docMk/>
            <pc:sldMk cId="3178067428" sldId="266"/>
            <ac:spMk id="49" creationId="{109568C9-FA69-B51B-8C74-BD5B544B107E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52" creationId="{065343F0-6B3C-7E50-E39E-ECA662969674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55" creationId="{B2B13FBF-13BD-B18B-5AAD-FD56313ADC27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56" creationId="{25137D96-95B5-DA04-6995-3DF46F0E0CAA}"/>
          </ac:spMkLst>
        </pc:spChg>
        <pc:spChg chg="del">
          <ac:chgData name="Gómez Guillén, David" userId="e7b949cd-cc52-4b5f-85a5-0285b262b56c" providerId="ADAL" clId="{F8856DD6-4054-47FF-BD67-E63D94BA3719}" dt="2023-11-09T21:49:58.849" v="840" actId="478"/>
          <ac:spMkLst>
            <pc:docMk/>
            <pc:sldMk cId="3178067428" sldId="266"/>
            <ac:spMk id="59" creationId="{35834208-EDBE-7358-1126-1C9E94C66F54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60" creationId="{30D25D0C-03A5-34D4-67B3-9FE89B1EB8BC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62" creationId="{938A9B8E-E9EA-F659-C92A-373EBC9ED6B3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63" creationId="{6CF41D24-1C8B-B07E-492F-314F64A1E307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66" creationId="{3D90B91D-E4AA-1396-2016-1898DD7A67E2}"/>
          </ac:spMkLst>
        </pc:spChg>
        <pc:spChg chg="mod">
          <ac:chgData name="Gómez Guillén, David" userId="e7b949cd-cc52-4b5f-85a5-0285b262b56c" providerId="ADAL" clId="{F8856DD6-4054-47FF-BD67-E63D94BA3719}" dt="2023-11-09T21:51:47.145" v="859" actId="13822"/>
          <ac:spMkLst>
            <pc:docMk/>
            <pc:sldMk cId="3178067428" sldId="266"/>
            <ac:spMk id="68" creationId="{995DE4E4-1952-5A77-9D93-9F0ACA78F957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69" creationId="{B91137B2-6E01-9D49-8F9F-41EF650F8B92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70" creationId="{77FA517A-1FD0-2A2B-5B07-B6ADBC0EC7E3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72" creationId="{63775462-A37A-6EE8-C01F-F698A175A635}"/>
          </ac:spMkLst>
        </pc:spChg>
        <pc:spChg chg="add del mod">
          <ac:chgData name="Gómez Guillén, David" userId="e7b949cd-cc52-4b5f-85a5-0285b262b56c" providerId="ADAL" clId="{F8856DD6-4054-47FF-BD67-E63D94BA3719}" dt="2023-11-09T21:49:56.560" v="839"/>
          <ac:spMkLst>
            <pc:docMk/>
            <pc:sldMk cId="3178067428" sldId="266"/>
            <ac:spMk id="74" creationId="{41761F52-998F-F7C5-ADD2-7678C4FBD91F}"/>
          </ac:spMkLst>
        </pc:spChg>
        <pc:spChg chg="add mod">
          <ac:chgData name="Gómez Guillén, David" userId="e7b949cd-cc52-4b5f-85a5-0285b262b56c" providerId="ADAL" clId="{F8856DD6-4054-47FF-BD67-E63D94BA3719}" dt="2023-11-09T21:54:24.754" v="868" actId="1076"/>
          <ac:spMkLst>
            <pc:docMk/>
            <pc:sldMk cId="3178067428" sldId="266"/>
            <ac:spMk id="76" creationId="{E2261EA2-727D-098B-DD1C-7FB60C2D4683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81" creationId="{8D5DDB66-D54F-F85E-6915-63BF6793C7A1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82" creationId="{F9724A4E-9C81-A4A1-3802-2B760651961D}"/>
          </ac:spMkLst>
        </pc:spChg>
        <pc:spChg chg="add del mod">
          <ac:chgData name="Gómez Guillén, David" userId="e7b949cd-cc52-4b5f-85a5-0285b262b56c" providerId="ADAL" clId="{F8856DD6-4054-47FF-BD67-E63D94BA3719}" dt="2023-11-09T21:53:58.918" v="860" actId="478"/>
          <ac:spMkLst>
            <pc:docMk/>
            <pc:sldMk cId="3178067428" sldId="266"/>
            <ac:spMk id="84" creationId="{A85D1EDC-E109-9DA9-3CC5-662F9876B0B2}"/>
          </ac:spMkLst>
        </pc:spChg>
        <pc:spChg chg="add del mod">
          <ac:chgData name="Gómez Guillén, David" userId="e7b949cd-cc52-4b5f-85a5-0285b262b56c" providerId="ADAL" clId="{F8856DD6-4054-47FF-BD67-E63D94BA3719}" dt="2023-11-09T21:53:58.918" v="860" actId="478"/>
          <ac:spMkLst>
            <pc:docMk/>
            <pc:sldMk cId="3178067428" sldId="266"/>
            <ac:spMk id="85" creationId="{55313154-A766-DCD1-8D86-100F7EA94E69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89" creationId="{628327DB-A448-9AE0-A3A8-65F6768CC335}"/>
          </ac:spMkLst>
        </pc:spChg>
        <pc:spChg chg="mod">
          <ac:chgData name="Gómez Guillén, David" userId="e7b949cd-cc52-4b5f-85a5-0285b262b56c" providerId="ADAL" clId="{F8856DD6-4054-47FF-BD67-E63D94BA3719}" dt="2023-11-09T21:50:17.869" v="843" actId="13822"/>
          <ac:spMkLst>
            <pc:docMk/>
            <pc:sldMk cId="3178067428" sldId="266"/>
            <ac:spMk id="92" creationId="{484034EA-73CC-DFF5-CF20-408C7D7E6190}"/>
          </ac:spMkLst>
        </pc:spChg>
        <pc:spChg chg="add del mod">
          <ac:chgData name="Gómez Guillén, David" userId="e7b949cd-cc52-4b5f-85a5-0285b262b56c" providerId="ADAL" clId="{F8856DD6-4054-47FF-BD67-E63D94BA3719}" dt="2023-11-09T21:54:06.171" v="863" actId="478"/>
          <ac:spMkLst>
            <pc:docMk/>
            <pc:sldMk cId="3178067428" sldId="266"/>
            <ac:spMk id="95" creationId="{AB26DB14-0A6B-2204-35B1-7FF2E6348F0A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97" creationId="{D387098A-7281-7C55-F3C8-1322B5194A7D}"/>
          </ac:spMkLst>
        </pc:spChg>
        <pc:spChg chg="add del mod">
          <ac:chgData name="Gómez Guillén, David" userId="e7b949cd-cc52-4b5f-85a5-0285b262b56c" providerId="ADAL" clId="{F8856DD6-4054-47FF-BD67-E63D94BA3719}" dt="2023-11-09T21:54:06.171" v="863" actId="478"/>
          <ac:spMkLst>
            <pc:docMk/>
            <pc:sldMk cId="3178067428" sldId="266"/>
            <ac:spMk id="98" creationId="{07630BC8-C7BA-EB70-D1C0-C693100F9BA4}"/>
          </ac:spMkLst>
        </pc:spChg>
        <pc:spChg chg="add mod">
          <ac:chgData name="Gómez Guillén, David" userId="e7b949cd-cc52-4b5f-85a5-0285b262b56c" providerId="ADAL" clId="{F8856DD6-4054-47FF-BD67-E63D94BA3719}" dt="2023-11-09T21:51:17.697" v="855" actId="1076"/>
          <ac:spMkLst>
            <pc:docMk/>
            <pc:sldMk cId="3178067428" sldId="266"/>
            <ac:spMk id="99" creationId="{937F5EF4-F36F-3A85-7273-43DEF5CEF463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100" creationId="{F6000DD3-8600-EAC8-7F81-C3566EEB8051}"/>
          </ac:spMkLst>
        </pc:spChg>
        <pc:spChg chg="add del mod">
          <ac:chgData name="Gómez Guillén, David" userId="e7b949cd-cc52-4b5f-85a5-0285b262b56c" providerId="ADAL" clId="{F8856DD6-4054-47FF-BD67-E63D94BA3719}" dt="2023-11-09T21:50:51.317" v="845" actId="478"/>
          <ac:spMkLst>
            <pc:docMk/>
            <pc:sldMk cId="3178067428" sldId="266"/>
            <ac:spMk id="101" creationId="{961AA6C9-0C5E-FAA3-B7F6-768C0A7DB40A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103" creationId="{581F0E4D-8D09-4AED-423A-C24D843D144B}"/>
          </ac:spMkLst>
        </pc:spChg>
        <pc:spChg chg="add del mod">
          <ac:chgData name="Gómez Guillén, David" userId="e7b949cd-cc52-4b5f-85a5-0285b262b56c" providerId="ADAL" clId="{F8856DD6-4054-47FF-BD67-E63D94BA3719}" dt="2023-11-09T21:53:58.918" v="860" actId="478"/>
          <ac:spMkLst>
            <pc:docMk/>
            <pc:sldMk cId="3178067428" sldId="266"/>
            <ac:spMk id="104" creationId="{799AE320-E53D-3A39-970D-51FBA2D3A720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107" creationId="{50F03037-4CED-996D-C3F5-ED711088728F}"/>
          </ac:spMkLst>
        </pc:spChg>
        <pc:spChg chg="add mod">
          <ac:chgData name="Gómez Guillén, David" userId="e7b949cd-cc52-4b5f-85a5-0285b262b56c" providerId="ADAL" clId="{F8856DD6-4054-47FF-BD67-E63D94BA3719}" dt="2023-11-09T21:49:59.999" v="841"/>
          <ac:spMkLst>
            <pc:docMk/>
            <pc:sldMk cId="3178067428" sldId="266"/>
            <ac:spMk id="109" creationId="{1FC9AB60-9DBB-07D9-52D3-C44EB992903B}"/>
          </ac:spMkLst>
        </pc:spChg>
        <pc:spChg chg="add del mod">
          <ac:chgData name="Gómez Guillén, David" userId="e7b949cd-cc52-4b5f-85a5-0285b262b56c" providerId="ADAL" clId="{F8856DD6-4054-47FF-BD67-E63D94BA3719}" dt="2023-11-09T21:53:58.918" v="860" actId="478"/>
          <ac:spMkLst>
            <pc:docMk/>
            <pc:sldMk cId="3178067428" sldId="266"/>
            <ac:spMk id="110" creationId="{D35B6FF8-03C4-D646-1D9E-902E9F144A5B}"/>
          </ac:spMkLst>
        </pc:spChg>
        <pc:spChg chg="add del mod">
          <ac:chgData name="Gómez Guillén, David" userId="e7b949cd-cc52-4b5f-85a5-0285b262b56c" providerId="ADAL" clId="{F8856DD6-4054-47FF-BD67-E63D94BA3719}" dt="2023-11-09T21:53:58.918" v="860" actId="478"/>
          <ac:spMkLst>
            <pc:docMk/>
            <pc:sldMk cId="3178067428" sldId="266"/>
            <ac:spMk id="111" creationId="{ADA479C8-FFB3-7B00-4B9F-409BC8F3EA74}"/>
          </ac:spMkLst>
        </pc:spChg>
        <pc:spChg chg="add del mod">
          <ac:chgData name="Gómez Guillén, David" userId="e7b949cd-cc52-4b5f-85a5-0285b262b56c" providerId="ADAL" clId="{F8856DD6-4054-47FF-BD67-E63D94BA3719}" dt="2023-11-09T21:53:58.918" v="860" actId="478"/>
          <ac:spMkLst>
            <pc:docMk/>
            <pc:sldMk cId="3178067428" sldId="266"/>
            <ac:spMk id="112" creationId="{C23FBF2C-C1AC-165B-B9C8-938CC0DFA738}"/>
          </ac:spMkLst>
        </pc:spChg>
        <pc:spChg chg="add mod">
          <ac:chgData name="Gómez Guillén, David" userId="e7b949cd-cc52-4b5f-85a5-0285b262b56c" providerId="ADAL" clId="{F8856DD6-4054-47FF-BD67-E63D94BA3719}" dt="2023-11-09T21:51:00.459" v="851" actId="20577"/>
          <ac:spMkLst>
            <pc:docMk/>
            <pc:sldMk cId="3178067428" sldId="266"/>
            <ac:spMk id="113" creationId="{7549DBC1-3ABF-AD37-634F-9D0C0C7DA42C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19" creationId="{7ECE6583-5751-4FD9-FD30-52C7C60A9D9E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20" creationId="{9C814254-AB60-72BB-E306-3B3736775BE2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21" creationId="{041592C1-FC7A-A9B0-988E-1F05CFD4FA11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22" creationId="{B74DD427-6673-2B13-E635-7E5B97D63144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23" creationId="{FD5A14B7-DD88-7EDD-076B-3DBD042AF1DF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26" creationId="{D4C4A801-B712-EAB6-636A-1F29D75E87F8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27" creationId="{8B3B63B1-CEE5-EA68-FDA2-EBE7CF59B557}"/>
          </ac:spMkLst>
        </pc:spChg>
        <pc:spChg chg="add del mod">
          <ac:chgData name="Gómez Guillén, David" userId="e7b949cd-cc52-4b5f-85a5-0285b262b56c" providerId="ADAL" clId="{F8856DD6-4054-47FF-BD67-E63D94BA3719}" dt="2023-11-09T21:54:03.832" v="862"/>
          <ac:spMkLst>
            <pc:docMk/>
            <pc:sldMk cId="3178067428" sldId="266"/>
            <ac:spMk id="128" creationId="{0E1C8C04-586A-C2E5-1B00-EDEDEB155A8B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29" creationId="{3D73472A-2600-E697-039A-D5285F7600CA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30" creationId="{B0EC94F0-5CEE-8476-0272-933FF2F514DB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31" creationId="{87313FB7-6B14-EF83-77BC-6F452575668F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32" creationId="{60051A58-2AE6-1595-64BE-80B5E38BCDC4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33" creationId="{FE1CDA5E-FEA6-B099-2F07-F103746DA98A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36" creationId="{7C00B6D6-99A6-5B97-EF6D-23C80FCABD02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37" creationId="{272564E7-5B16-8BEB-3EA3-F59B16B9AFF6}"/>
          </ac:spMkLst>
        </pc:spChg>
        <pc:spChg chg="add mod">
          <ac:chgData name="Gómez Guillén, David" userId="e7b949cd-cc52-4b5f-85a5-0285b262b56c" providerId="ADAL" clId="{F8856DD6-4054-47FF-BD67-E63D94BA3719}" dt="2023-11-09T21:54:07.042" v="864"/>
          <ac:spMkLst>
            <pc:docMk/>
            <pc:sldMk cId="3178067428" sldId="266"/>
            <ac:spMk id="138" creationId="{1BCCB7BC-CCDD-2954-8C5D-F2489D9D1A44}"/>
          </ac:spMkLst>
        </pc:spChg>
        <pc:spChg chg="add del mod">
          <ac:chgData name="Gómez Guillén, David" userId="e7b949cd-cc52-4b5f-85a5-0285b262b56c" providerId="ADAL" clId="{F8856DD6-4054-47FF-BD67-E63D94BA3719}" dt="2023-11-09T22:00:47.671" v="967" actId="478"/>
          <ac:spMkLst>
            <pc:docMk/>
            <pc:sldMk cId="3178067428" sldId="266"/>
            <ac:spMk id="143" creationId="{B9AC5D10-7D5D-6786-0E7B-89672DFD2B72}"/>
          </ac:spMkLst>
        </pc:spChg>
        <pc:spChg chg="add mod">
          <ac:chgData name="Gómez Guillén, David" userId="e7b949cd-cc52-4b5f-85a5-0285b262b56c" providerId="ADAL" clId="{F8856DD6-4054-47FF-BD67-E63D94BA3719}" dt="2023-11-09T22:01:22.125" v="975" actId="113"/>
          <ac:spMkLst>
            <pc:docMk/>
            <pc:sldMk cId="3178067428" sldId="266"/>
            <ac:spMk id="144" creationId="{11463775-B8E8-62B7-F046-9A80528A2EA5}"/>
          </ac:spMkLst>
        </pc:spChg>
        <pc:spChg chg="add mod">
          <ac:chgData name="Gómez Guillén, David" userId="e7b949cd-cc52-4b5f-85a5-0285b262b56c" providerId="ADAL" clId="{F8856DD6-4054-47FF-BD67-E63D94BA3719}" dt="2023-11-09T23:03:03.321" v="1210"/>
          <ac:spMkLst>
            <pc:docMk/>
            <pc:sldMk cId="3178067428" sldId="266"/>
            <ac:spMk id="145" creationId="{2C042E43-531D-8D7F-042D-BF34A4F256E4}"/>
          </ac:spMkLst>
        </pc:sp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11" creationId="{C457878B-ECE4-B133-5C45-032B109410BB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15" creationId="{E21339B6-8801-688C-902A-5C1CEAD9C32D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16" creationId="{68A9DA08-9A23-57E3-7F9E-056A94C5A5A3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19" creationId="{5B6C7606-C399-544F-3B0A-7909F178B70D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20" creationId="{22844376-71D2-DA73-F1FA-A4AE4B9E1C96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22" creationId="{BBD640EF-23B6-66A1-DA63-438919F1AA20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40" creationId="{1A48D412-CBDD-C4D9-7ADD-77A461C01501}"/>
          </ac:cxnSpMkLst>
        </pc:cxnChg>
        <pc:cxnChg chg="del mod">
          <ac:chgData name="Gómez Guillén, David" userId="e7b949cd-cc52-4b5f-85a5-0285b262b56c" providerId="ADAL" clId="{F8856DD6-4054-47FF-BD67-E63D94BA3719}" dt="2023-11-09T21:49:58.849" v="840" actId="478"/>
          <ac:cxnSpMkLst>
            <pc:docMk/>
            <pc:sldMk cId="3178067428" sldId="266"/>
            <ac:cxnSpMk id="50" creationId="{BFCC13B2-F02B-026A-48C3-13D3339C3D3D}"/>
          </ac:cxnSpMkLst>
        </pc:cxnChg>
        <pc:cxnChg chg="del mod">
          <ac:chgData name="Gómez Guillén, David" userId="e7b949cd-cc52-4b5f-85a5-0285b262b56c" providerId="ADAL" clId="{F8856DD6-4054-47FF-BD67-E63D94BA3719}" dt="2023-11-09T21:49:58.849" v="840" actId="478"/>
          <ac:cxnSpMkLst>
            <pc:docMk/>
            <pc:sldMk cId="3178067428" sldId="266"/>
            <ac:cxnSpMk id="51" creationId="{63A2850E-F23D-22BE-C7B5-0A3356AD01C1}"/>
          </ac:cxnSpMkLst>
        </pc:cxnChg>
        <pc:cxnChg chg="del mod">
          <ac:chgData name="Gómez Guillén, David" userId="e7b949cd-cc52-4b5f-85a5-0285b262b56c" providerId="ADAL" clId="{F8856DD6-4054-47FF-BD67-E63D94BA3719}" dt="2023-11-09T21:49:58.849" v="840" actId="478"/>
          <ac:cxnSpMkLst>
            <pc:docMk/>
            <pc:sldMk cId="3178067428" sldId="266"/>
            <ac:cxnSpMk id="54" creationId="{7A91DB40-668B-07A9-993E-0ACD282FCC0B}"/>
          </ac:cxnSpMkLst>
        </pc:cxnChg>
        <pc:cxnChg chg="del mod">
          <ac:chgData name="Gómez Guillén, David" userId="e7b949cd-cc52-4b5f-85a5-0285b262b56c" providerId="ADAL" clId="{F8856DD6-4054-47FF-BD67-E63D94BA3719}" dt="2023-11-09T21:49:58.849" v="840" actId="478"/>
          <ac:cxnSpMkLst>
            <pc:docMk/>
            <pc:sldMk cId="3178067428" sldId="266"/>
            <ac:cxnSpMk id="58" creationId="{E6F5728B-E693-E00D-1B17-632F451A1844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61" creationId="{91A80314-A454-8979-4DA4-B55FED83C63E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64" creationId="{704BE6D6-7623-3B32-7DE4-28B348542E97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65" creationId="{33A8AF90-3946-25B7-1E89-72E8EA76F35E}"/>
          </ac:cxnSpMkLst>
        </pc:cxnChg>
        <pc:cxnChg chg="add del mod">
          <ac:chgData name="Gómez Guillén, David" userId="e7b949cd-cc52-4b5f-85a5-0285b262b56c" providerId="ADAL" clId="{F8856DD6-4054-47FF-BD67-E63D94BA3719}" dt="2023-11-09T21:49:56.560" v="839"/>
          <ac:cxnSpMkLst>
            <pc:docMk/>
            <pc:sldMk cId="3178067428" sldId="266"/>
            <ac:cxnSpMk id="67" creationId="{FB2B6F4B-2EAB-8B07-2937-B9C0454B7CCE}"/>
          </ac:cxnSpMkLst>
        </pc:cxnChg>
        <pc:cxnChg chg="mod">
          <ac:chgData name="Gómez Guillén, David" userId="e7b949cd-cc52-4b5f-85a5-0285b262b56c" providerId="ADAL" clId="{F8856DD6-4054-47FF-BD67-E63D94BA3719}" dt="2023-11-09T22:08:25.081" v="1035" actId="13822"/>
          <ac:cxnSpMkLst>
            <pc:docMk/>
            <pc:sldMk cId="3178067428" sldId="266"/>
            <ac:cxnSpMk id="71" creationId="{C5310ABB-0A8C-CAC1-27E5-178E9FF35364}"/>
          </ac:cxnSpMkLst>
        </pc:cxnChg>
        <pc:cxnChg chg="mod">
          <ac:chgData name="Gómez Guillén, David" userId="e7b949cd-cc52-4b5f-85a5-0285b262b56c" providerId="ADAL" clId="{F8856DD6-4054-47FF-BD67-E63D94BA3719}" dt="2023-11-09T22:08:25.081" v="1035" actId="13822"/>
          <ac:cxnSpMkLst>
            <pc:docMk/>
            <pc:sldMk cId="3178067428" sldId="266"/>
            <ac:cxnSpMk id="73" creationId="{7DFDE760-6A3A-A94D-9841-79DA53467160}"/>
          </ac:cxnSpMkLst>
        </pc:cxnChg>
        <pc:cxnChg chg="mod">
          <ac:chgData name="Gómez Guillén, David" userId="e7b949cd-cc52-4b5f-85a5-0285b262b56c" providerId="ADAL" clId="{F8856DD6-4054-47FF-BD67-E63D94BA3719}" dt="2023-11-09T22:08:25.081" v="1035" actId="13822"/>
          <ac:cxnSpMkLst>
            <pc:docMk/>
            <pc:sldMk cId="3178067428" sldId="266"/>
            <ac:cxnSpMk id="75" creationId="{5A65DD40-843E-4E24-045A-24DF27590A45}"/>
          </ac:cxnSpMkLst>
        </pc:cxnChg>
        <pc:cxnChg chg="add mod">
          <ac:chgData name="Gómez Guillén, David" userId="e7b949cd-cc52-4b5f-85a5-0285b262b56c" providerId="ADAL" clId="{F8856DD6-4054-47FF-BD67-E63D94BA3719}" dt="2023-11-09T21:53:58.918" v="860" actId="478"/>
          <ac:cxnSpMkLst>
            <pc:docMk/>
            <pc:sldMk cId="3178067428" sldId="266"/>
            <ac:cxnSpMk id="86" creationId="{9CFDD1C1-5A14-2F72-EC7D-67423FD17025}"/>
          </ac:cxnSpMkLst>
        </pc:cxnChg>
        <pc:cxnChg chg="add mod">
          <ac:chgData name="Gómez Guillén, David" userId="e7b949cd-cc52-4b5f-85a5-0285b262b56c" providerId="ADAL" clId="{F8856DD6-4054-47FF-BD67-E63D94BA3719}" dt="2023-11-09T21:49:59.999" v="841"/>
          <ac:cxnSpMkLst>
            <pc:docMk/>
            <pc:sldMk cId="3178067428" sldId="266"/>
            <ac:cxnSpMk id="87" creationId="{6E2CB916-4297-E14C-56EE-60F8E5614091}"/>
          </ac:cxnSpMkLst>
        </pc:cxnChg>
        <pc:cxnChg chg="add mod">
          <ac:chgData name="Gómez Guillén, David" userId="e7b949cd-cc52-4b5f-85a5-0285b262b56c" providerId="ADAL" clId="{F8856DD6-4054-47FF-BD67-E63D94BA3719}" dt="2023-11-09T21:51:17.697" v="855" actId="1076"/>
          <ac:cxnSpMkLst>
            <pc:docMk/>
            <pc:sldMk cId="3178067428" sldId="266"/>
            <ac:cxnSpMk id="88" creationId="{B1F04B6E-C88F-70B1-A631-82FA649FEFF7}"/>
          </ac:cxnSpMkLst>
        </pc:cxnChg>
        <pc:cxnChg chg="add mod">
          <ac:chgData name="Gómez Guillén, David" userId="e7b949cd-cc52-4b5f-85a5-0285b262b56c" providerId="ADAL" clId="{F8856DD6-4054-47FF-BD67-E63D94BA3719}" dt="2023-11-09T21:49:59.999" v="841"/>
          <ac:cxnSpMkLst>
            <pc:docMk/>
            <pc:sldMk cId="3178067428" sldId="266"/>
            <ac:cxnSpMk id="90" creationId="{561D5A0A-2D0D-CE03-FD51-93E1BAA5CA4B}"/>
          </ac:cxnSpMkLst>
        </pc:cxnChg>
        <pc:cxnChg chg="add del mod">
          <ac:chgData name="Gómez Guillén, David" userId="e7b949cd-cc52-4b5f-85a5-0285b262b56c" providerId="ADAL" clId="{F8856DD6-4054-47FF-BD67-E63D94BA3719}" dt="2023-11-09T21:54:06.171" v="863" actId="478"/>
          <ac:cxnSpMkLst>
            <pc:docMk/>
            <pc:sldMk cId="3178067428" sldId="266"/>
            <ac:cxnSpMk id="91" creationId="{98060D6B-DAF7-29EE-D83E-AC6937AF0914}"/>
          </ac:cxnSpMkLst>
        </pc:cxnChg>
        <pc:cxnChg chg="add del mod">
          <ac:chgData name="Gómez Guillén, David" userId="e7b949cd-cc52-4b5f-85a5-0285b262b56c" providerId="ADAL" clId="{F8856DD6-4054-47FF-BD67-E63D94BA3719}" dt="2023-11-09T21:54:06.171" v="863" actId="478"/>
          <ac:cxnSpMkLst>
            <pc:docMk/>
            <pc:sldMk cId="3178067428" sldId="266"/>
            <ac:cxnSpMk id="93" creationId="{FEC10282-8437-49FB-BB5B-1E1BC4EF91F3}"/>
          </ac:cxnSpMkLst>
        </pc:cxnChg>
        <pc:cxnChg chg="add del mod">
          <ac:chgData name="Gómez Guillén, David" userId="e7b949cd-cc52-4b5f-85a5-0285b262b56c" providerId="ADAL" clId="{F8856DD6-4054-47FF-BD67-E63D94BA3719}" dt="2023-11-09T21:54:06.171" v="863" actId="478"/>
          <ac:cxnSpMkLst>
            <pc:docMk/>
            <pc:sldMk cId="3178067428" sldId="266"/>
            <ac:cxnSpMk id="96" creationId="{5009C4DE-30E1-89F7-4EEA-46A86CFA9EAC}"/>
          </ac:cxnSpMkLst>
        </pc:cxnChg>
        <pc:cxnChg chg="add mod">
          <ac:chgData name="Gómez Guillén, David" userId="e7b949cd-cc52-4b5f-85a5-0285b262b56c" providerId="ADAL" clId="{F8856DD6-4054-47FF-BD67-E63D94BA3719}" dt="2023-11-09T21:51:19.734" v="856" actId="14100"/>
          <ac:cxnSpMkLst>
            <pc:docMk/>
            <pc:sldMk cId="3178067428" sldId="266"/>
            <ac:cxnSpMk id="102" creationId="{198B5FCB-7A5C-0467-5931-070C158BF664}"/>
          </ac:cxnSpMkLst>
        </pc:cxnChg>
        <pc:cxnChg chg="add mod">
          <ac:chgData name="Gómez Guillén, David" userId="e7b949cd-cc52-4b5f-85a5-0285b262b56c" providerId="ADAL" clId="{F8856DD6-4054-47FF-BD67-E63D94BA3719}" dt="2023-11-09T21:53:58.918" v="860" actId="478"/>
          <ac:cxnSpMkLst>
            <pc:docMk/>
            <pc:sldMk cId="3178067428" sldId="266"/>
            <ac:cxnSpMk id="105" creationId="{94B923A4-7816-E457-A89A-D946319EF3A2}"/>
          </ac:cxnSpMkLst>
        </pc:cxnChg>
        <pc:cxnChg chg="add mod">
          <ac:chgData name="Gómez Guillén, David" userId="e7b949cd-cc52-4b5f-85a5-0285b262b56c" providerId="ADAL" clId="{F8856DD6-4054-47FF-BD67-E63D94BA3719}" dt="2023-11-09T21:49:59.999" v="841"/>
          <ac:cxnSpMkLst>
            <pc:docMk/>
            <pc:sldMk cId="3178067428" sldId="266"/>
            <ac:cxnSpMk id="106" creationId="{ACEB0033-0D4E-6256-9641-F9347F08C65A}"/>
          </ac:cxnSpMkLst>
        </pc:cxnChg>
        <pc:cxnChg chg="add mod">
          <ac:chgData name="Gómez Guillén, David" userId="e7b949cd-cc52-4b5f-85a5-0285b262b56c" providerId="ADAL" clId="{F8856DD6-4054-47FF-BD67-E63D94BA3719}" dt="2023-11-09T21:49:59.999" v="841"/>
          <ac:cxnSpMkLst>
            <pc:docMk/>
            <pc:sldMk cId="3178067428" sldId="266"/>
            <ac:cxnSpMk id="108" creationId="{7B22F310-7745-DC6F-ECDC-7C0DBE78E862}"/>
          </ac:cxnSpMkLst>
        </pc:cxnChg>
        <pc:cxnChg chg="add del mod">
          <ac:chgData name="Gómez Guillén, David" userId="e7b949cd-cc52-4b5f-85a5-0285b262b56c" providerId="ADAL" clId="{F8856DD6-4054-47FF-BD67-E63D94BA3719}" dt="2023-11-09T21:54:03.832" v="862"/>
          <ac:cxnSpMkLst>
            <pc:docMk/>
            <pc:sldMk cId="3178067428" sldId="266"/>
            <ac:cxnSpMk id="124" creationId="{13AB3902-AD98-1693-C5D7-3DDB47D30FC8}"/>
          </ac:cxnSpMkLst>
        </pc:cxnChg>
        <pc:cxnChg chg="add del mod">
          <ac:chgData name="Gómez Guillén, David" userId="e7b949cd-cc52-4b5f-85a5-0285b262b56c" providerId="ADAL" clId="{F8856DD6-4054-47FF-BD67-E63D94BA3719}" dt="2023-11-09T21:54:03.832" v="862"/>
          <ac:cxnSpMkLst>
            <pc:docMk/>
            <pc:sldMk cId="3178067428" sldId="266"/>
            <ac:cxnSpMk id="125" creationId="{0E381BF6-530A-8B14-E6C1-035D6A80ACDD}"/>
          </ac:cxnSpMkLst>
        </pc:cxnChg>
        <pc:cxnChg chg="add mod">
          <ac:chgData name="Gómez Guillén, David" userId="e7b949cd-cc52-4b5f-85a5-0285b262b56c" providerId="ADAL" clId="{F8856DD6-4054-47FF-BD67-E63D94BA3719}" dt="2023-11-09T21:54:07.042" v="864"/>
          <ac:cxnSpMkLst>
            <pc:docMk/>
            <pc:sldMk cId="3178067428" sldId="266"/>
            <ac:cxnSpMk id="134" creationId="{344B23DE-8E50-7226-66BE-A050F31A1166}"/>
          </ac:cxnSpMkLst>
        </pc:cxnChg>
        <pc:cxnChg chg="add mod">
          <ac:chgData name="Gómez Guillén, David" userId="e7b949cd-cc52-4b5f-85a5-0285b262b56c" providerId="ADAL" clId="{F8856DD6-4054-47FF-BD67-E63D94BA3719}" dt="2023-11-09T21:54:07.042" v="864"/>
          <ac:cxnSpMkLst>
            <pc:docMk/>
            <pc:sldMk cId="3178067428" sldId="266"/>
            <ac:cxnSpMk id="135" creationId="{911F98F3-2AE4-F006-F4D1-D97329189865}"/>
          </ac:cxnSpMkLst>
        </pc:cxnChg>
        <pc:cxnChg chg="add mod">
          <ac:chgData name="Gómez Guillén, David" userId="e7b949cd-cc52-4b5f-85a5-0285b262b56c" providerId="ADAL" clId="{F8856DD6-4054-47FF-BD67-E63D94BA3719}" dt="2023-11-09T21:54:24.754" v="868" actId="1076"/>
          <ac:cxnSpMkLst>
            <pc:docMk/>
            <pc:sldMk cId="3178067428" sldId="266"/>
            <ac:cxnSpMk id="139" creationId="{A67405F4-4037-72D0-86D4-5F2844AB9CEA}"/>
          </ac:cxnSpMkLst>
        </pc:cxnChg>
      </pc:sldChg>
      <pc:sldChg chg="addSp modSp add mod">
        <pc:chgData name="Gómez Guillén, David" userId="e7b949cd-cc52-4b5f-85a5-0285b262b56c" providerId="ADAL" clId="{F8856DD6-4054-47FF-BD67-E63D94BA3719}" dt="2023-11-09T23:03:04.305" v="1211"/>
        <pc:sldMkLst>
          <pc:docMk/>
          <pc:sldMk cId="86523373" sldId="267"/>
        </pc:sldMkLst>
        <pc:spChg chg="add mod">
          <ac:chgData name="Gómez Guillén, David" userId="e7b949cd-cc52-4b5f-85a5-0285b262b56c" providerId="ADAL" clId="{F8856DD6-4054-47FF-BD67-E63D94BA3719}" dt="2023-11-09T23:03:04.305" v="1211"/>
          <ac:spMkLst>
            <pc:docMk/>
            <pc:sldMk cId="86523373" sldId="267"/>
            <ac:spMk id="3" creationId="{0694B8E5-F5C7-BB95-8EC4-C2DF211F8574}"/>
          </ac:spMkLst>
        </pc:spChg>
        <pc:spChg chg="mod">
          <ac:chgData name="Gómez Guillén, David" userId="e7b949cd-cc52-4b5f-85a5-0285b262b56c" providerId="ADAL" clId="{F8856DD6-4054-47FF-BD67-E63D94BA3719}" dt="2023-11-09T22:02:13.340" v="980" actId="13822"/>
          <ac:spMkLst>
            <pc:docMk/>
            <pc:sldMk cId="86523373" sldId="267"/>
            <ac:spMk id="25" creationId="{5D8301C1-1176-2011-00FA-3E826637227D}"/>
          </ac:spMkLst>
        </pc:spChg>
        <pc:spChg chg="mod">
          <ac:chgData name="Gómez Guillén, David" userId="e7b949cd-cc52-4b5f-85a5-0285b262b56c" providerId="ADAL" clId="{F8856DD6-4054-47FF-BD67-E63D94BA3719}" dt="2023-11-09T22:02:13.340" v="980" actId="13822"/>
          <ac:spMkLst>
            <pc:docMk/>
            <pc:sldMk cId="86523373" sldId="267"/>
            <ac:spMk id="49" creationId="{109568C9-FA69-B51B-8C74-BD5B544B107E}"/>
          </ac:spMkLst>
        </pc:spChg>
        <pc:spChg chg="mod">
          <ac:chgData name="Gómez Guillén, David" userId="e7b949cd-cc52-4b5f-85a5-0285b262b56c" providerId="ADAL" clId="{F8856DD6-4054-47FF-BD67-E63D94BA3719}" dt="2023-11-09T22:02:13.340" v="980" actId="13822"/>
          <ac:spMkLst>
            <pc:docMk/>
            <pc:sldMk cId="86523373" sldId="267"/>
            <ac:spMk id="68" creationId="{995DE4E4-1952-5A77-9D93-9F0ACA78F957}"/>
          </ac:spMkLst>
        </pc:spChg>
        <pc:spChg chg="mod">
          <ac:chgData name="Gómez Guillén, David" userId="e7b949cd-cc52-4b5f-85a5-0285b262b56c" providerId="ADAL" clId="{F8856DD6-4054-47FF-BD67-E63D94BA3719}" dt="2023-11-09T22:02:32.372" v="1004" actId="20577"/>
          <ac:spMkLst>
            <pc:docMk/>
            <pc:sldMk cId="86523373" sldId="267"/>
            <ac:spMk id="113" creationId="{7549DBC1-3ABF-AD37-634F-9D0C0C7DA42C}"/>
          </ac:spMkLst>
        </pc:spChg>
        <pc:cxnChg chg="mod">
          <ac:chgData name="Gómez Guillén, David" userId="e7b949cd-cc52-4b5f-85a5-0285b262b56c" providerId="ADAL" clId="{F8856DD6-4054-47FF-BD67-E63D94BA3719}" dt="2023-11-09T22:08:29.478" v="1036" actId="13822"/>
          <ac:cxnSpMkLst>
            <pc:docMk/>
            <pc:sldMk cId="86523373" sldId="267"/>
            <ac:cxnSpMk id="71" creationId="{C5310ABB-0A8C-CAC1-27E5-178E9FF35364}"/>
          </ac:cxnSpMkLst>
        </pc:cxnChg>
        <pc:cxnChg chg="mod">
          <ac:chgData name="Gómez Guillén, David" userId="e7b949cd-cc52-4b5f-85a5-0285b262b56c" providerId="ADAL" clId="{F8856DD6-4054-47FF-BD67-E63D94BA3719}" dt="2023-11-09T22:08:29.478" v="1036" actId="13822"/>
          <ac:cxnSpMkLst>
            <pc:docMk/>
            <pc:sldMk cId="86523373" sldId="267"/>
            <ac:cxnSpMk id="73" creationId="{7DFDE760-6A3A-A94D-9841-79DA53467160}"/>
          </ac:cxnSpMkLst>
        </pc:cxnChg>
        <pc:cxnChg chg="mod">
          <ac:chgData name="Gómez Guillén, David" userId="e7b949cd-cc52-4b5f-85a5-0285b262b56c" providerId="ADAL" clId="{F8856DD6-4054-47FF-BD67-E63D94BA3719}" dt="2023-11-09T22:08:29.478" v="1036" actId="13822"/>
          <ac:cxnSpMkLst>
            <pc:docMk/>
            <pc:sldMk cId="86523373" sldId="267"/>
            <ac:cxnSpMk id="75" creationId="{5A65DD40-843E-4E24-045A-24DF27590A45}"/>
          </ac:cxnSpMkLst>
        </pc:cxnChg>
        <pc:cxnChg chg="mod">
          <ac:chgData name="Gómez Guillén, David" userId="e7b949cd-cc52-4b5f-85a5-0285b262b56c" providerId="ADAL" clId="{F8856DD6-4054-47FF-BD67-E63D94BA3719}" dt="2023-11-09T22:02:00.533" v="978" actId="1076"/>
          <ac:cxnSpMkLst>
            <pc:docMk/>
            <pc:sldMk cId="86523373" sldId="267"/>
            <ac:cxnSpMk id="102" creationId="{198B5FCB-7A5C-0467-5931-070C158BF6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40BF-8D2E-974D-6D0C-B8C5E0A6A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4A3069-9A6C-54E3-0703-0B9DE08F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B3C7B-B58F-6839-3507-C4BC51DA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3FBD9-13B8-F1DA-355E-204D06EF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9980C-10A4-F884-3CA1-B4502EE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9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F46A9-3576-00BD-3415-41E54C6F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CD7BC1-A1BC-147B-67B2-6AA915B0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8F2A5-2758-3323-F514-4F87A892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3BC36-EA7C-4D48-CFB5-56AAADA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2E6FA-4270-E41E-099B-19A7C400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065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3A3876-6B03-FB26-F9A0-1A96142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4C3F03-6B24-2F85-B35F-62A0C997D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C17F2-09E9-03DC-08AF-6AABEA3F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C83A5-CB29-6F4C-B626-D506F8F0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21EAC-E3FD-3C7E-7160-859BA4A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7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53AE-8759-EA6C-4394-7432A369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AA435-5CE9-267A-445E-BBF7CD21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8C13-360F-858D-EB7C-B9304EB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24D66-2431-A73B-347B-5A2A972F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56DDA-F002-70F6-6A84-BB994A59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061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8506-7FFF-01C8-EC66-D0A19DD1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DDB8E5-F01D-A5BF-8192-9190D380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155928-83A6-35C8-D3DE-42C17D03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C7685-1E52-8E1D-C2A0-4D487657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C4195-42C2-3D8C-A3CF-3C874908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022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62FB-4D5D-F0E1-578F-77FDB99F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32B71-CC5F-9032-393B-3A76FA3E9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6D6216-8511-441E-FEDE-F722F065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831928-EE8B-D48C-F469-B859300A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098563-CE7D-C12E-BBA5-1C82DE37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6B79F-6249-F6E8-2A9B-50F04551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978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FFF0-208E-3107-B95D-2B845304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36251-19F5-53B3-664E-6C3A6DF4A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C12DDF-FBFA-3D31-9C4F-A6F02210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DC366E-3321-3372-946C-5C76A635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6D8D58-23B6-1C1F-1C16-6F86DE9C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414356-48E5-AB89-CEB3-D7618229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5DC42-A2F2-F9D1-9B64-01DCD89D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AC35CC-54EA-CF34-4743-0416D03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081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78C6F-C48F-8493-6A91-91DB87F6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C8DB95-D38C-13D9-EABF-C421AE35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8975E1-4C4D-2824-92BC-0765772E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2A1678-E54B-C21E-504C-6507BDE3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76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C2DFD1-A082-F323-6208-A5AEC1CA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D67BFC-B86E-967B-8A1C-B243321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5EB851-C5CC-BDC5-D5BD-F21E16A3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4539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CCA8-4638-F0E8-334F-DD2A536B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4C7EC-C953-6FFA-3FE6-4ECB9DE5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B7FD5F-4B96-6324-DAAD-8D992ED56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A5927-C7E0-D54B-A6B1-1B8A99A8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504B01-2720-5B04-EA75-FE2857B9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1888D1-F866-BC9D-C44A-46F5F9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394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1A5-FBBF-8DD8-E545-2297D721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41F439-D2C6-3FD6-EE4C-D64171D5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8ABB62-2C22-FA19-EE44-95135B352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047DA-88F3-8AA8-4A43-3D0EB8E7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05458-1A20-031B-4ED9-B38185B6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AFA9B1-A99E-EB05-F087-425705E7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029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1A8B5E-D75C-1283-865B-271B36BE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A2740-36EA-C162-5C94-B565E93B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BEA13-9B22-2876-0151-3D1161223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FB40-3A2A-4B8E-9B3D-D1EA4CD560EB}" type="datetimeFigureOut">
              <a:rPr lang="ca-ES" smtClean="0"/>
              <a:t>17/12/2023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9C162-4661-D63E-1F0F-A276ACF19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4AD71-CA4E-077D-55F6-003989F3F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D169-091C-4660-8C68-DABA2B8B3F0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59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C5960F12-8FF8-F1FF-237A-0B73B37D227A}"/>
              </a:ext>
            </a:extLst>
          </p:cNvPr>
          <p:cNvSpPr/>
          <p:nvPr/>
        </p:nvSpPr>
        <p:spPr>
          <a:xfrm>
            <a:off x="2403566" y="2025386"/>
            <a:ext cx="7741920" cy="99829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SIMULATION TIME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B5E269-8D28-D434-EB72-9E526BD81E96}"/>
              </a:ext>
            </a:extLst>
          </p:cNvPr>
          <p:cNvSpPr/>
          <p:nvPr/>
        </p:nvSpPr>
        <p:spPr>
          <a:xfrm>
            <a:off x="2096134" y="1880570"/>
            <a:ext cx="8336734" cy="4250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623CCF-0102-2F5D-8CDB-B3F8EE088F2A}"/>
              </a:ext>
            </a:extLst>
          </p:cNvPr>
          <p:cNvSpPr/>
          <p:nvPr/>
        </p:nvSpPr>
        <p:spPr>
          <a:xfrm>
            <a:off x="664522" y="3023676"/>
            <a:ext cx="921329" cy="695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Initial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D645BA-CF72-7F10-BA00-B579976699F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85851" y="3371618"/>
            <a:ext cx="1280548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4034EA-73CC-DFF5-CF20-408C7D7E6190}"/>
              </a:ext>
            </a:extLst>
          </p:cNvPr>
          <p:cNvSpPr/>
          <p:nvPr/>
        </p:nvSpPr>
        <p:spPr>
          <a:xfrm>
            <a:off x="431669" y="254185"/>
            <a:ext cx="1970712" cy="9805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Parameters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1 </a:t>
            </a:r>
            <a:r>
              <a:rPr lang="ca-ES" b="1"/>
              <a:t>, ... , p</a:t>
            </a:r>
            <a:r>
              <a:rPr lang="ca-ES" b="1" baseline="-25000"/>
              <a:t>n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73EE464-87E5-C6BD-B7CF-AA6B2F31CDB2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1240449" y="1411352"/>
            <a:ext cx="1031077" cy="67792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17">
            <a:extLst>
              <a:ext uri="{FF2B5EF4-FFF2-40B4-BE49-F238E27FC236}">
                <a16:creationId xmlns:a16="http://schemas.microsoft.com/office/drawing/2014/main" id="{77340755-4310-ECBB-7AA7-8DBC9C900D50}"/>
              </a:ext>
            </a:extLst>
          </p:cNvPr>
          <p:cNvSpPr txBox="1"/>
          <p:nvPr/>
        </p:nvSpPr>
        <p:spPr>
          <a:xfrm>
            <a:off x="2866399" y="3189559"/>
            <a:ext cx="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0</a:t>
            </a:r>
            <a:endParaRPr lang="ca-ES" baseline="-25000" dirty="0"/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08004231-841E-FD3F-5C50-87494D364988}"/>
              </a:ext>
            </a:extLst>
          </p:cNvPr>
          <p:cNvSpPr txBox="1"/>
          <p:nvPr/>
        </p:nvSpPr>
        <p:spPr>
          <a:xfrm>
            <a:off x="4244808" y="3179752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1</a:t>
            </a:r>
            <a:endParaRPr lang="ca-ES" baseline="-25000" dirty="0"/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4DC5FA60-AD0A-7155-EDE5-DB436F224659}"/>
              </a:ext>
            </a:extLst>
          </p:cNvPr>
          <p:cNvSpPr txBox="1"/>
          <p:nvPr/>
        </p:nvSpPr>
        <p:spPr>
          <a:xfrm>
            <a:off x="7624520" y="3179752"/>
            <a:ext cx="5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k-1</a:t>
            </a:r>
            <a:endParaRPr lang="ca-ES" baseline="-25000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DA90569E-336A-5C59-0502-40CDFAAE2ECF}"/>
              </a:ext>
            </a:extLst>
          </p:cNvPr>
          <p:cNvSpPr txBox="1"/>
          <p:nvPr/>
        </p:nvSpPr>
        <p:spPr>
          <a:xfrm>
            <a:off x="9044731" y="3169945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</a:t>
            </a:r>
            <a:endParaRPr lang="ca-ES" baseline="-25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BFEF88-B216-0192-D186-7EC045B41766}"/>
              </a:ext>
            </a:extLst>
          </p:cNvPr>
          <p:cNvGrpSpPr/>
          <p:nvPr/>
        </p:nvGrpSpPr>
        <p:grpSpPr>
          <a:xfrm>
            <a:off x="6720782" y="3399571"/>
            <a:ext cx="308414" cy="45719"/>
            <a:chOff x="6029281" y="5921186"/>
            <a:chExt cx="1327082" cy="1169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A2DB92-1900-9EF1-6CEC-613B09A70802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173C2A-5A6A-FC35-501B-2365441FDA67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391F06-FD62-4ADA-2714-557D261BE9BD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4458F7-8F78-D284-687A-8DB2507A990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03725" y="3364418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E939DB-B03A-D97F-951F-F4A9C660E0F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0030" y="3364418"/>
            <a:ext cx="42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46035-ACDA-1D6B-79DC-E141B5FBED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51004" y="3354611"/>
            <a:ext cx="893727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17">
            <a:extLst>
              <a:ext uri="{FF2B5EF4-FFF2-40B4-BE49-F238E27FC236}">
                <a16:creationId xmlns:a16="http://schemas.microsoft.com/office/drawing/2014/main" id="{0CF9EB6A-A07A-8CD1-3B39-1ACE3B2D05F6}"/>
              </a:ext>
            </a:extLst>
          </p:cNvPr>
          <p:cNvSpPr txBox="1"/>
          <p:nvPr/>
        </p:nvSpPr>
        <p:spPr>
          <a:xfrm>
            <a:off x="5732995" y="3189871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DE6361-9A5D-324E-7BED-8ADA815067AF}"/>
              </a:ext>
            </a:extLst>
          </p:cNvPr>
          <p:cNvCxnSpPr>
            <a:endCxn id="33" idx="1"/>
          </p:cNvCxnSpPr>
          <p:nvPr/>
        </p:nvCxnSpPr>
        <p:spPr>
          <a:xfrm flipV="1">
            <a:off x="4691912" y="3374537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6F50B0-0E84-C06C-21B3-0E3D1F94D46E}"/>
              </a:ext>
            </a:extLst>
          </p:cNvPr>
          <p:cNvCxnSpPr>
            <a:stCxn id="33" idx="3"/>
          </p:cNvCxnSpPr>
          <p:nvPr/>
        </p:nvCxnSpPr>
        <p:spPr>
          <a:xfrm>
            <a:off x="6153924" y="3374537"/>
            <a:ext cx="39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01275B-E773-7876-0079-EBDDE151EFCF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9465660" y="3354611"/>
            <a:ext cx="1208739" cy="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B0E55F1-813C-B747-B76C-ED36F0462CEE}"/>
              </a:ext>
            </a:extLst>
          </p:cNvPr>
          <p:cNvSpPr/>
          <p:nvPr/>
        </p:nvSpPr>
        <p:spPr>
          <a:xfrm>
            <a:off x="10674399" y="2601657"/>
            <a:ext cx="1382174" cy="1523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Final cohort</a:t>
            </a: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C754431B-F792-8C44-E9EC-29897BF7351F}"/>
              </a:ext>
            </a:extLst>
          </p:cNvPr>
          <p:cNvSpPr txBox="1"/>
          <p:nvPr/>
        </p:nvSpPr>
        <p:spPr>
          <a:xfrm>
            <a:off x="8325991" y="5170517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k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A7EC530C-7F34-ED84-981D-8732EB9FB972}"/>
              </a:ext>
            </a:extLst>
          </p:cNvPr>
          <p:cNvSpPr txBox="1"/>
          <p:nvPr/>
        </p:nvSpPr>
        <p:spPr>
          <a:xfrm>
            <a:off x="3512446" y="5139388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1</a:t>
            </a:r>
          </a:p>
        </p:txBody>
      </p:sp>
      <p:sp>
        <p:nvSpPr>
          <p:cNvPr id="6" name="Cerrar llave 13">
            <a:extLst>
              <a:ext uri="{FF2B5EF4-FFF2-40B4-BE49-F238E27FC236}">
                <a16:creationId xmlns:a16="http://schemas.microsoft.com/office/drawing/2014/main" id="{12470BCD-6086-09BB-9583-9A80E2368D7F}"/>
              </a:ext>
            </a:extLst>
          </p:cNvPr>
          <p:cNvSpPr/>
          <p:nvPr/>
        </p:nvSpPr>
        <p:spPr>
          <a:xfrm rot="5400000">
            <a:off x="5982087" y="3237125"/>
            <a:ext cx="255865" cy="5061596"/>
          </a:xfrm>
          <a:prstGeom prst="rightBrace">
            <a:avLst>
              <a:gd name="adj1" fmla="val 53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17">
                <a:extLst>
                  <a:ext uri="{FF2B5EF4-FFF2-40B4-BE49-F238E27FC236}">
                    <a16:creationId xmlns:a16="http://schemas.microsoft.com/office/drawing/2014/main" id="{065EECDA-3B81-DF88-7CDC-E90F7A6E9CA3}"/>
                  </a:ext>
                </a:extLst>
              </p:cNvPr>
              <p:cNvSpPr txBox="1"/>
              <p:nvPr/>
            </p:nvSpPr>
            <p:spPr>
              <a:xfrm>
                <a:off x="3503795" y="4035463"/>
                <a:ext cx="423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1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7" name="CuadroTexto 17">
                <a:extLst>
                  <a:ext uri="{FF2B5EF4-FFF2-40B4-BE49-F238E27FC236}">
                    <a16:creationId xmlns:a16="http://schemas.microsoft.com/office/drawing/2014/main" id="{065EECDA-3B81-DF88-7CDC-E90F7A6E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95" y="4035463"/>
                <a:ext cx="423526" cy="369332"/>
              </a:xfrm>
              <a:prstGeom prst="rect">
                <a:avLst/>
              </a:prstGeom>
              <a:blipFill>
                <a:blip r:embed="rId2"/>
                <a:stretch>
                  <a:fillRect t="-4918" r="-7246" b="-213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17">
                <a:extLst>
                  <a:ext uri="{FF2B5EF4-FFF2-40B4-BE49-F238E27FC236}">
                    <a16:creationId xmlns:a16="http://schemas.microsoft.com/office/drawing/2014/main" id="{5EBD4A28-7C27-0806-1686-D1E2C6F1DBDB}"/>
                  </a:ext>
                </a:extLst>
              </p:cNvPr>
              <p:cNvSpPr txBox="1"/>
              <p:nvPr/>
            </p:nvSpPr>
            <p:spPr>
              <a:xfrm>
                <a:off x="8316933" y="3985915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k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8" name="CuadroTexto 17">
                <a:extLst>
                  <a:ext uri="{FF2B5EF4-FFF2-40B4-BE49-F238E27FC236}">
                    <a16:creationId xmlns:a16="http://schemas.microsoft.com/office/drawing/2014/main" id="{5EBD4A28-7C27-0806-1686-D1E2C6F1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33" y="3985915"/>
                <a:ext cx="423526" cy="362984"/>
              </a:xfrm>
              <a:prstGeom prst="rect">
                <a:avLst/>
              </a:prstGeom>
              <a:blipFill>
                <a:blip r:embed="rId3"/>
                <a:stretch>
                  <a:fillRect t="-5085" r="-7143" b="-254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124831-712B-07DF-2035-2DAE7568C923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3714463" y="4404795"/>
            <a:ext cx="1095" cy="2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83D19C-C76B-DEB2-2B0C-6D2BCD18BFF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81217" y="4714390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C1F6D5-CF7B-903A-A9D5-936F4D0BD0B6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6110016" y="6075965"/>
            <a:ext cx="1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AA39FA0D-90A8-2F08-CD91-5DDE5485752C}"/>
              </a:ext>
            </a:extLst>
          </p:cNvPr>
          <p:cNvSpPr/>
          <p:nvPr/>
        </p:nvSpPr>
        <p:spPr>
          <a:xfrm>
            <a:off x="3607888" y="4622057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FBA09F-3C6B-7D1E-4FC0-4C6963EF94F8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3714463" y="4806723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B9B2F-C88B-4DCF-2FE7-4AC4639A0025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8528696" y="4348899"/>
            <a:ext cx="5548" cy="27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F1458A-340E-4BF5-2D76-683276246D4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056929" y="4714390"/>
            <a:ext cx="37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D26A5EC2-4293-3966-A59E-4503E5AD18E3}"/>
              </a:ext>
            </a:extLst>
          </p:cNvPr>
          <p:cNvSpPr/>
          <p:nvPr/>
        </p:nvSpPr>
        <p:spPr>
          <a:xfrm>
            <a:off x="8427669" y="4622057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EE96D2-3E95-A0DE-195C-2635D942E971}"/>
              </a:ext>
            </a:extLst>
          </p:cNvPr>
          <p:cNvCxnSpPr>
            <a:cxnSpLocks/>
            <a:stCxn id="38" idx="2"/>
            <a:endCxn id="2" idx="0"/>
          </p:cNvCxnSpPr>
          <p:nvPr/>
        </p:nvCxnSpPr>
        <p:spPr>
          <a:xfrm flipH="1">
            <a:off x="8529102" y="4806723"/>
            <a:ext cx="5142" cy="36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93956A8-62B9-93D3-8549-C8B564F22333}"/>
              </a:ext>
            </a:extLst>
          </p:cNvPr>
          <p:cNvSpPr/>
          <p:nvPr/>
        </p:nvSpPr>
        <p:spPr>
          <a:xfrm>
            <a:off x="2864700" y="4485478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1</a:t>
            </a:r>
            <a:endParaRPr lang="ca-ES" baseline="-250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3401B0E-AB70-BC46-BA02-973F0EB7879A}"/>
              </a:ext>
            </a:extLst>
          </p:cNvPr>
          <p:cNvSpPr/>
          <p:nvPr/>
        </p:nvSpPr>
        <p:spPr>
          <a:xfrm>
            <a:off x="7615812" y="4485478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/>
              <a:t>y</a:t>
            </a:r>
            <a:r>
              <a:rPr lang="es-ES" baseline="-25000"/>
              <a:t>k</a:t>
            </a:r>
            <a:endParaRPr lang="ca-ES" baseline="-25000" dirty="0"/>
          </a:p>
        </p:txBody>
      </p:sp>
      <p:sp>
        <p:nvSpPr>
          <p:cNvPr id="44" name="CuadroTexto 17">
            <a:extLst>
              <a:ext uri="{FF2B5EF4-FFF2-40B4-BE49-F238E27FC236}">
                <a16:creationId xmlns:a16="http://schemas.microsoft.com/office/drawing/2014/main" id="{A52B9B34-BF33-CC6A-80BC-E0E00085C9EB}"/>
              </a:ext>
            </a:extLst>
          </p:cNvPr>
          <p:cNvSpPr txBox="1"/>
          <p:nvPr/>
        </p:nvSpPr>
        <p:spPr>
          <a:xfrm>
            <a:off x="5986506" y="6324394"/>
            <a:ext cx="2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endParaRPr lang="ca-ES" baseline="-25000" dirty="0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30417018-6CF1-333D-E100-0E30E0E7FC67}"/>
              </a:ext>
            </a:extLst>
          </p:cNvPr>
          <p:cNvSpPr/>
          <p:nvPr/>
        </p:nvSpPr>
        <p:spPr>
          <a:xfrm>
            <a:off x="6003442" y="5891299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DA761AA-0973-30CF-4EE9-FBFDB452155F}"/>
              </a:ext>
            </a:extLst>
          </p:cNvPr>
          <p:cNvSpPr/>
          <p:nvPr/>
        </p:nvSpPr>
        <p:spPr>
          <a:xfrm>
            <a:off x="4042751" y="6280924"/>
            <a:ext cx="1280543" cy="45627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Minimize</a:t>
            </a:r>
            <a:endParaRPr lang="ca-ES" b="1" baseline="-250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EC371C-A636-90FF-1979-AB2B58442B74}"/>
              </a:ext>
            </a:extLst>
          </p:cNvPr>
          <p:cNvCxnSpPr>
            <a:cxnSpLocks/>
            <a:stCxn id="60" idx="3"/>
            <a:endCxn id="44" idx="1"/>
          </p:cNvCxnSpPr>
          <p:nvPr/>
        </p:nvCxnSpPr>
        <p:spPr>
          <a:xfrm>
            <a:off x="5323294" y="6509060"/>
            <a:ext cx="66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17">
            <a:extLst>
              <a:ext uri="{FF2B5EF4-FFF2-40B4-BE49-F238E27FC236}">
                <a16:creationId xmlns:a16="http://schemas.microsoft.com/office/drawing/2014/main" id="{8A404935-981C-EF15-FD0B-1FA309347634}"/>
              </a:ext>
            </a:extLst>
          </p:cNvPr>
          <p:cNvSpPr txBox="1"/>
          <p:nvPr/>
        </p:nvSpPr>
        <p:spPr>
          <a:xfrm>
            <a:off x="4992848" y="5147683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r>
              <a:rPr lang="ca-ES" baseline="-25000"/>
              <a:t>2</a:t>
            </a:r>
            <a:endParaRPr lang="ca-E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17">
                <a:extLst>
                  <a:ext uri="{FF2B5EF4-FFF2-40B4-BE49-F238E27FC236}">
                    <a16:creationId xmlns:a16="http://schemas.microsoft.com/office/drawing/2014/main" id="{73CC4DC2-121D-2FEC-08A6-22FBA7B7F985}"/>
                  </a:ext>
                </a:extLst>
              </p:cNvPr>
              <p:cNvSpPr txBox="1"/>
              <p:nvPr/>
            </p:nvSpPr>
            <p:spPr>
              <a:xfrm>
                <a:off x="4984197" y="4043758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2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63" name="CuadroTexto 17">
                <a:extLst>
                  <a:ext uri="{FF2B5EF4-FFF2-40B4-BE49-F238E27FC236}">
                    <a16:creationId xmlns:a16="http://schemas.microsoft.com/office/drawing/2014/main" id="{73CC4DC2-121D-2FEC-08A6-22FBA7B7F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97" y="4043758"/>
                <a:ext cx="423526" cy="362984"/>
              </a:xfrm>
              <a:prstGeom prst="rect">
                <a:avLst/>
              </a:prstGeom>
              <a:blipFill>
                <a:blip r:embed="rId4"/>
                <a:stretch>
                  <a:fillRect t="-5000" r="-7246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E925B4-9170-8520-ACBD-D6703BF9AC3B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flipH="1">
            <a:off x="5194865" y="4406742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B41DC9-BC55-F86E-9F5F-20AE10CCB3C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761619" y="4722685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EF3E2B5E-A8FB-86F3-09D1-5B7EBB75E8B4}"/>
              </a:ext>
            </a:extLst>
          </p:cNvPr>
          <p:cNvSpPr/>
          <p:nvPr/>
        </p:nvSpPr>
        <p:spPr>
          <a:xfrm>
            <a:off x="5088290" y="4630352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C96227-C69B-68D7-C6D2-B7938105D80C}"/>
              </a:ext>
            </a:extLst>
          </p:cNvPr>
          <p:cNvCxnSpPr>
            <a:cxnSpLocks/>
            <a:stCxn id="66" idx="2"/>
            <a:endCxn id="62" idx="0"/>
          </p:cNvCxnSpPr>
          <p:nvPr/>
        </p:nvCxnSpPr>
        <p:spPr>
          <a:xfrm>
            <a:off x="5194865" y="4815018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932D7A-B962-D459-6AE7-1A508A2BB1D1}"/>
              </a:ext>
            </a:extLst>
          </p:cNvPr>
          <p:cNvSpPr/>
          <p:nvPr/>
        </p:nvSpPr>
        <p:spPr>
          <a:xfrm>
            <a:off x="4345102" y="4493773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2</a:t>
            </a:r>
            <a:endParaRPr lang="ca-ES" baseline="-25000" dirty="0"/>
          </a:p>
        </p:txBody>
      </p:sp>
      <p:sp>
        <p:nvSpPr>
          <p:cNvPr id="70" name="Cerrar llave 13">
            <a:extLst>
              <a:ext uri="{FF2B5EF4-FFF2-40B4-BE49-F238E27FC236}">
                <a16:creationId xmlns:a16="http://schemas.microsoft.com/office/drawing/2014/main" id="{8F4B090A-0BA8-A5B4-A478-D1C21AB0BA01}"/>
              </a:ext>
            </a:extLst>
          </p:cNvPr>
          <p:cNvSpPr/>
          <p:nvPr/>
        </p:nvSpPr>
        <p:spPr>
          <a:xfrm rot="5400000">
            <a:off x="3507071" y="3126093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2" name="Cerrar llave 13">
            <a:extLst>
              <a:ext uri="{FF2B5EF4-FFF2-40B4-BE49-F238E27FC236}">
                <a16:creationId xmlns:a16="http://schemas.microsoft.com/office/drawing/2014/main" id="{F53D904D-C382-DC31-BEB2-6E3AC2963A89}"/>
              </a:ext>
            </a:extLst>
          </p:cNvPr>
          <p:cNvSpPr/>
          <p:nvPr/>
        </p:nvSpPr>
        <p:spPr>
          <a:xfrm rot="5400000">
            <a:off x="8359397" y="3113024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Cerrar llave 13">
            <a:extLst>
              <a:ext uri="{FF2B5EF4-FFF2-40B4-BE49-F238E27FC236}">
                <a16:creationId xmlns:a16="http://schemas.microsoft.com/office/drawing/2014/main" id="{5671C7E6-7895-88C0-AF1B-10266343DB7E}"/>
              </a:ext>
            </a:extLst>
          </p:cNvPr>
          <p:cNvSpPr/>
          <p:nvPr/>
        </p:nvSpPr>
        <p:spPr>
          <a:xfrm rot="5400000">
            <a:off x="4987473" y="3134388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247031-77ED-EC72-8A07-D3B3D507A6E4}"/>
              </a:ext>
            </a:extLst>
          </p:cNvPr>
          <p:cNvSpPr txBox="1"/>
          <p:nvPr/>
        </p:nvSpPr>
        <p:spPr>
          <a:xfrm>
            <a:off x="7498080" y="52551"/>
            <a:ext cx="47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CONVENTIONAL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BE790C-C4CC-BBA8-085E-05E8AAFA7B8D}"/>
                  </a:ext>
                </a:extLst>
              </p:cNvPr>
              <p:cNvSpPr txBox="1"/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/>
                  <a:t>t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</a:t>
                </a:r>
                <a:r>
                  <a:rPr lang="ca-ES" sz="1600"/>
                  <a:t> time steps</a:t>
                </a:r>
              </a:p>
              <a:p>
                <a:endParaRPr lang="ca-ES" sz="1600"/>
              </a:p>
              <a:p>
                <a:r>
                  <a:rPr lang="es-ES" sz="1600" b="1"/>
                  <a:t>y</a:t>
                </a:r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expected output for age group i</a:t>
                </a:r>
              </a:p>
              <a:p>
                <a:endParaRPr lang="es-ES" sz="16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simulated output for age group i</a:t>
                </a:r>
              </a:p>
              <a:p>
                <a:endParaRPr lang="ca-ES" sz="1600" dirty="0"/>
              </a:p>
              <a:p>
                <a:r>
                  <a:rPr lang="el-GR" sz="1600" b="1"/>
                  <a:t>ε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 </a:t>
                </a:r>
                <a:r>
                  <a:rPr lang="ca-ES" sz="1600"/>
                  <a:t>age group i error</a:t>
                </a:r>
              </a:p>
              <a:p>
                <a:r>
                  <a:rPr lang="ca-ES" sz="1600"/>
                  <a:t> </a:t>
                </a:r>
              </a:p>
              <a:p>
                <a:r>
                  <a:rPr lang="el-GR" sz="1600" b="1"/>
                  <a:t>ε</a:t>
                </a:r>
                <a:r>
                  <a:rPr lang="es-ES" sz="1600" b="1"/>
                  <a:t>: </a:t>
                </a:r>
                <a:r>
                  <a:rPr lang="es-ES" sz="1600"/>
                  <a:t>overall error</a:t>
                </a:r>
                <a:endParaRPr lang="ca-ES" sz="1600" baseline="-2500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BE790C-C4CC-BBA8-085E-05E8AAFA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blipFill>
                <a:blip r:embed="rId5"/>
                <a:stretch>
                  <a:fillRect l="-1618" t="-434" r="-2913" b="-1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DC8B29C-C3BB-464F-9C6E-E9E4CCE35804}"/>
              </a:ext>
            </a:extLst>
          </p:cNvPr>
          <p:cNvSpPr/>
          <p:nvPr/>
        </p:nvSpPr>
        <p:spPr>
          <a:xfrm>
            <a:off x="2919626" y="1067815"/>
            <a:ext cx="1488113" cy="772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1</a:t>
            </a:r>
            <a:endParaRPr lang="ca-ES" b="1" baseline="-2500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FE43BF3-9A0E-8BE1-7B96-AE23FDA19C68}"/>
              </a:ext>
            </a:extLst>
          </p:cNvPr>
          <p:cNvSpPr/>
          <p:nvPr/>
        </p:nvSpPr>
        <p:spPr>
          <a:xfrm>
            <a:off x="4449036" y="1067815"/>
            <a:ext cx="1488113" cy="772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2</a:t>
            </a:r>
            <a:endParaRPr lang="ca-ES" b="1" baseline="-2500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C58BAD5-F151-94DC-94BC-306882323BD4}"/>
              </a:ext>
            </a:extLst>
          </p:cNvPr>
          <p:cNvSpPr/>
          <p:nvPr/>
        </p:nvSpPr>
        <p:spPr>
          <a:xfrm>
            <a:off x="7784263" y="1055761"/>
            <a:ext cx="1488113" cy="772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k</a:t>
            </a:r>
            <a:endParaRPr lang="ca-ES" b="1" baseline="-2500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A7F40E3-2209-DB59-BCC1-0119160373C2}"/>
              </a:ext>
            </a:extLst>
          </p:cNvPr>
          <p:cNvGrpSpPr/>
          <p:nvPr/>
        </p:nvGrpSpPr>
        <p:grpSpPr>
          <a:xfrm>
            <a:off x="6706499" y="1405614"/>
            <a:ext cx="308414" cy="45719"/>
            <a:chOff x="6029281" y="5921186"/>
            <a:chExt cx="1327082" cy="11699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9E9057-075C-C95E-23D5-19909F6CB5EE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C077CE8-E2A7-0970-BBCA-C12E767E9233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14BA7D0-0DCE-C712-508B-41F8F2D7208A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43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C5960F12-8FF8-F1FF-237A-0B73B37D227A}"/>
              </a:ext>
            </a:extLst>
          </p:cNvPr>
          <p:cNvSpPr/>
          <p:nvPr/>
        </p:nvSpPr>
        <p:spPr>
          <a:xfrm>
            <a:off x="2403566" y="2025386"/>
            <a:ext cx="7741920" cy="99829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SIMULATION TIME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B5E269-8D28-D434-EB72-9E526BD81E96}"/>
              </a:ext>
            </a:extLst>
          </p:cNvPr>
          <p:cNvSpPr/>
          <p:nvPr/>
        </p:nvSpPr>
        <p:spPr>
          <a:xfrm>
            <a:off x="2096134" y="1880570"/>
            <a:ext cx="8336734" cy="4250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59219F-60F1-811A-8B68-F2E97C16FB95}"/>
              </a:ext>
            </a:extLst>
          </p:cNvPr>
          <p:cNvSpPr txBox="1"/>
          <p:nvPr/>
        </p:nvSpPr>
        <p:spPr>
          <a:xfrm>
            <a:off x="3512503" y="6375314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1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B5DA0496-C685-F46E-DB5F-8025C3A78903}"/>
              </a:ext>
            </a:extLst>
          </p:cNvPr>
          <p:cNvSpPr txBox="1"/>
          <p:nvPr/>
        </p:nvSpPr>
        <p:spPr>
          <a:xfrm>
            <a:off x="2866399" y="3189049"/>
            <a:ext cx="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0</a:t>
            </a:r>
            <a:endParaRPr lang="ca-ES" baseline="-25000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D7E8438E-7B1F-3526-C039-1F2681AA8A12}"/>
              </a:ext>
            </a:extLst>
          </p:cNvPr>
          <p:cNvSpPr txBox="1"/>
          <p:nvPr/>
        </p:nvSpPr>
        <p:spPr>
          <a:xfrm>
            <a:off x="4244808" y="3179242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1</a:t>
            </a:r>
            <a:endParaRPr lang="ca-ES" baseline="-25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623CCF-0102-2F5D-8CDB-B3F8EE088F2A}"/>
              </a:ext>
            </a:extLst>
          </p:cNvPr>
          <p:cNvSpPr/>
          <p:nvPr/>
        </p:nvSpPr>
        <p:spPr>
          <a:xfrm>
            <a:off x="664522" y="3023676"/>
            <a:ext cx="921329" cy="695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Initial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D645BA-CF72-7F10-BA00-B579976699F5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>
            <a:off x="1585851" y="3371618"/>
            <a:ext cx="1280548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0E83A-1094-3C00-3280-05059BE3412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203725" y="3363908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815DA9-25F8-60ED-6385-C1E1038D4E0A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4665737" y="3363908"/>
            <a:ext cx="6008662" cy="2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158B6A2-9075-1AAC-3978-D21A011B63AE}"/>
              </a:ext>
            </a:extLst>
          </p:cNvPr>
          <p:cNvSpPr/>
          <p:nvPr/>
        </p:nvSpPr>
        <p:spPr>
          <a:xfrm>
            <a:off x="10674399" y="2625481"/>
            <a:ext cx="1382174" cy="1523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Final cohort (early stop)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883D43C-D780-B59B-AE03-65993D1F068E}"/>
              </a:ext>
            </a:extLst>
          </p:cNvPr>
          <p:cNvCxnSpPr>
            <a:cxnSpLocks/>
            <a:stCxn id="93" idx="2"/>
            <a:endCxn id="18" idx="0"/>
          </p:cNvCxnSpPr>
          <p:nvPr/>
        </p:nvCxnSpPr>
        <p:spPr>
          <a:xfrm>
            <a:off x="3714463" y="4806723"/>
            <a:ext cx="1151" cy="156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4034EA-73CC-DFF5-CF20-408C7D7E6190}"/>
              </a:ext>
            </a:extLst>
          </p:cNvPr>
          <p:cNvSpPr/>
          <p:nvPr/>
        </p:nvSpPr>
        <p:spPr>
          <a:xfrm>
            <a:off x="431669" y="254185"/>
            <a:ext cx="1970712" cy="9805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Age-independent parameters</a:t>
            </a:r>
            <a:endParaRPr lang="ca-ES" b="1" baseline="-2500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73EE464-87E5-C6BD-B7CF-AA6B2F31CDB2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1240449" y="1411352"/>
            <a:ext cx="1031077" cy="67792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5076E8-FEA1-C8D2-927E-58A3448A9033}"/>
              </a:ext>
            </a:extLst>
          </p:cNvPr>
          <p:cNvSpPr/>
          <p:nvPr/>
        </p:nvSpPr>
        <p:spPr>
          <a:xfrm>
            <a:off x="1923182" y="6331844"/>
            <a:ext cx="1280543" cy="45627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Minimize</a:t>
            </a:r>
            <a:endParaRPr lang="ca-ES" b="1" baseline="-250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034D8-7FE4-DF6B-02E0-8A2958CDC6F7}"/>
              </a:ext>
            </a:extLst>
          </p:cNvPr>
          <p:cNvCxnSpPr>
            <a:stCxn id="29" idx="3"/>
            <a:endCxn id="18" idx="1"/>
          </p:cNvCxnSpPr>
          <p:nvPr/>
        </p:nvCxnSpPr>
        <p:spPr>
          <a:xfrm>
            <a:off x="3203725" y="6559980"/>
            <a:ext cx="308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1F2338-442D-D9B2-9C19-A1A05A04CF87}"/>
              </a:ext>
            </a:extLst>
          </p:cNvPr>
          <p:cNvCxnSpPr>
            <a:cxnSpLocks/>
          </p:cNvCxnSpPr>
          <p:nvPr/>
        </p:nvCxnSpPr>
        <p:spPr>
          <a:xfrm>
            <a:off x="3663683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34314F-A27F-DB45-89A1-11C58EE6068D}"/>
              </a:ext>
            </a:extLst>
          </p:cNvPr>
          <p:cNvSpPr/>
          <p:nvPr/>
        </p:nvSpPr>
        <p:spPr>
          <a:xfrm>
            <a:off x="4973020" y="243630"/>
            <a:ext cx="1804430" cy="595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Age-dependent parameters</a:t>
            </a:r>
            <a:endParaRPr lang="ca-ES" b="1" baseline="-2500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7A3B56-37EB-5502-ABF3-EB71AAF0D2C2}"/>
              </a:ext>
            </a:extLst>
          </p:cNvPr>
          <p:cNvSpPr/>
          <p:nvPr/>
        </p:nvSpPr>
        <p:spPr>
          <a:xfrm>
            <a:off x="2919626" y="1067815"/>
            <a:ext cx="1488113" cy="7729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1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11 </a:t>
            </a:r>
            <a:r>
              <a:rPr lang="ca-ES" b="1"/>
              <a:t>, ... , p</a:t>
            </a:r>
            <a:r>
              <a:rPr lang="ca-ES" b="1" baseline="-25000"/>
              <a:t>1n'</a:t>
            </a:r>
          </a:p>
        </p:txBody>
      </p:sp>
      <p:sp>
        <p:nvSpPr>
          <p:cNvPr id="71" name="Cerrar llave 13">
            <a:extLst>
              <a:ext uri="{FF2B5EF4-FFF2-40B4-BE49-F238E27FC236}">
                <a16:creationId xmlns:a16="http://schemas.microsoft.com/office/drawing/2014/main" id="{837FC46C-E034-902E-A717-5D66832CDFE5}"/>
              </a:ext>
            </a:extLst>
          </p:cNvPr>
          <p:cNvSpPr/>
          <p:nvPr/>
        </p:nvSpPr>
        <p:spPr>
          <a:xfrm rot="16200000">
            <a:off x="3476628" y="-3035772"/>
            <a:ext cx="255865" cy="6345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35DD2A9-8F3D-424C-3EB5-9D6FC529D633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rot="5400000">
            <a:off x="4654911" y="-152510"/>
            <a:ext cx="229097" cy="2211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3054358-74C2-CBAC-8E22-82A5A916FE5B}"/>
              </a:ext>
            </a:extLst>
          </p:cNvPr>
          <p:cNvSpPr txBox="1"/>
          <p:nvPr/>
        </p:nvSpPr>
        <p:spPr>
          <a:xfrm>
            <a:off x="7498080" y="52551"/>
            <a:ext cx="47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STEPWISE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17">
                <a:extLst>
                  <a:ext uri="{FF2B5EF4-FFF2-40B4-BE49-F238E27FC236}">
                    <a16:creationId xmlns:a16="http://schemas.microsoft.com/office/drawing/2014/main" id="{49B1261B-2036-C574-BCA0-8F37ABF6592E}"/>
                  </a:ext>
                </a:extLst>
              </p:cNvPr>
              <p:cNvSpPr txBox="1"/>
              <p:nvPr/>
            </p:nvSpPr>
            <p:spPr>
              <a:xfrm>
                <a:off x="3503795" y="4035463"/>
                <a:ext cx="423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1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89" name="CuadroTexto 17">
                <a:extLst>
                  <a:ext uri="{FF2B5EF4-FFF2-40B4-BE49-F238E27FC236}">
                    <a16:creationId xmlns:a16="http://schemas.microsoft.com/office/drawing/2014/main" id="{49B1261B-2036-C574-BCA0-8F37ABF6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95" y="4035463"/>
                <a:ext cx="423526" cy="369332"/>
              </a:xfrm>
              <a:prstGeom prst="rect">
                <a:avLst/>
              </a:prstGeom>
              <a:blipFill>
                <a:blip r:embed="rId2"/>
                <a:stretch>
                  <a:fillRect t="-4918" r="-7246" b="-213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A75D7F6-8E6C-3859-3AD8-C6E85348ACA2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3714463" y="4404795"/>
            <a:ext cx="1095" cy="2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291DD3C-F8E9-5B60-C5CE-4820D2F6DE2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281217" y="4714390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43557F40-D5E4-4921-C416-42903857137D}"/>
              </a:ext>
            </a:extLst>
          </p:cNvPr>
          <p:cNvSpPr/>
          <p:nvPr/>
        </p:nvSpPr>
        <p:spPr>
          <a:xfrm>
            <a:off x="3607888" y="4622057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B7182A7-AFBF-CFD8-858D-8669CAE89F5E}"/>
              </a:ext>
            </a:extLst>
          </p:cNvPr>
          <p:cNvSpPr/>
          <p:nvPr/>
        </p:nvSpPr>
        <p:spPr>
          <a:xfrm>
            <a:off x="2864700" y="4485478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1</a:t>
            </a:r>
            <a:endParaRPr lang="ca-ES" baseline="-25000" dirty="0"/>
          </a:p>
        </p:txBody>
      </p:sp>
      <p:sp>
        <p:nvSpPr>
          <p:cNvPr id="96" name="Cerrar llave 13">
            <a:extLst>
              <a:ext uri="{FF2B5EF4-FFF2-40B4-BE49-F238E27FC236}">
                <a16:creationId xmlns:a16="http://schemas.microsoft.com/office/drawing/2014/main" id="{2810D26B-6CCD-C6D7-716D-B92368E5AA12}"/>
              </a:ext>
            </a:extLst>
          </p:cNvPr>
          <p:cNvSpPr/>
          <p:nvPr/>
        </p:nvSpPr>
        <p:spPr>
          <a:xfrm rot="5400000">
            <a:off x="3507071" y="3126093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B512DB-C9A9-4D44-8854-0C6853495E4E}"/>
                  </a:ext>
                </a:extLst>
              </p:cNvPr>
              <p:cNvSpPr txBox="1"/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/>
                  <a:t>t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</a:t>
                </a:r>
                <a:r>
                  <a:rPr lang="ca-ES" sz="1600"/>
                  <a:t> time steps</a:t>
                </a:r>
              </a:p>
              <a:p>
                <a:endParaRPr lang="ca-ES" sz="1600"/>
              </a:p>
              <a:p>
                <a:r>
                  <a:rPr lang="es-ES" sz="1600" b="1"/>
                  <a:t>y</a:t>
                </a:r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expected output for age group i</a:t>
                </a:r>
              </a:p>
              <a:p>
                <a:endParaRPr lang="es-ES" sz="16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simulated output for age group i</a:t>
                </a:r>
              </a:p>
              <a:p>
                <a:endParaRPr lang="ca-ES" sz="1600" dirty="0"/>
              </a:p>
              <a:p>
                <a:r>
                  <a:rPr lang="el-GR" sz="1600" b="1"/>
                  <a:t>ε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 </a:t>
                </a:r>
                <a:r>
                  <a:rPr lang="ca-ES" sz="1600"/>
                  <a:t>age group i error</a:t>
                </a:r>
              </a:p>
              <a:p>
                <a:r>
                  <a:rPr lang="ca-ES" sz="1600"/>
                  <a:t> </a:t>
                </a:r>
              </a:p>
              <a:p>
                <a:r>
                  <a:rPr lang="el-GR" sz="1600" b="1"/>
                  <a:t>ε</a:t>
                </a:r>
                <a:r>
                  <a:rPr lang="es-ES" sz="1600" b="1"/>
                  <a:t>: </a:t>
                </a:r>
                <a:r>
                  <a:rPr lang="es-ES" sz="1600"/>
                  <a:t>overall error</a:t>
                </a:r>
                <a:endParaRPr lang="ca-ES" sz="1600" baseline="-2500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B512DB-C9A9-4D44-8854-0C685349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blipFill>
                <a:blip r:embed="rId3"/>
                <a:stretch>
                  <a:fillRect l="-1618" t="-434" r="-2913" b="-1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7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C5960F12-8FF8-F1FF-237A-0B73B37D227A}"/>
              </a:ext>
            </a:extLst>
          </p:cNvPr>
          <p:cNvSpPr/>
          <p:nvPr/>
        </p:nvSpPr>
        <p:spPr>
          <a:xfrm>
            <a:off x="2403566" y="2025386"/>
            <a:ext cx="7741920" cy="99829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SIMULATION TIME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B5E269-8D28-D434-EB72-9E526BD81E96}"/>
              </a:ext>
            </a:extLst>
          </p:cNvPr>
          <p:cNvSpPr/>
          <p:nvPr/>
        </p:nvSpPr>
        <p:spPr>
          <a:xfrm>
            <a:off x="2096134" y="1880570"/>
            <a:ext cx="8336734" cy="4250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623CCF-0102-2F5D-8CDB-B3F8EE088F2A}"/>
              </a:ext>
            </a:extLst>
          </p:cNvPr>
          <p:cNvSpPr/>
          <p:nvPr/>
        </p:nvSpPr>
        <p:spPr>
          <a:xfrm>
            <a:off x="664522" y="3023676"/>
            <a:ext cx="921329" cy="695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Initial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D645BA-CF72-7F10-BA00-B579976699F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85851" y="3371618"/>
            <a:ext cx="1280548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815DA9-25F8-60ED-6385-C1E1038D4E0A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6165214" y="3363592"/>
            <a:ext cx="4509185" cy="1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158B6A2-9075-1AAC-3978-D21A011B63AE}"/>
              </a:ext>
            </a:extLst>
          </p:cNvPr>
          <p:cNvSpPr/>
          <p:nvPr/>
        </p:nvSpPr>
        <p:spPr>
          <a:xfrm>
            <a:off x="10674399" y="2601657"/>
            <a:ext cx="1382174" cy="1523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Final cohort (early stop)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17">
                <a:extLst>
                  <a:ext uri="{FF2B5EF4-FFF2-40B4-BE49-F238E27FC236}">
                    <a16:creationId xmlns:a16="http://schemas.microsoft.com/office/drawing/2014/main" id="{25137D96-95B5-DA04-6995-3DF46F0E0CAA}"/>
                  </a:ext>
                </a:extLst>
              </p:cNvPr>
              <p:cNvSpPr txBox="1"/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1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56" name="CuadroTexto 17">
                <a:extLst>
                  <a:ext uri="{FF2B5EF4-FFF2-40B4-BE49-F238E27FC236}">
                    <a16:creationId xmlns:a16="http://schemas.microsoft.com/office/drawing/2014/main" id="{25137D96-95B5-DA04-6995-3DF46F0E0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blipFill>
                <a:blip r:embed="rId2"/>
                <a:stretch>
                  <a:fillRect t="-4918" r="-7143" b="-213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4034EA-73CC-DFF5-CF20-408C7D7E6190}"/>
              </a:ext>
            </a:extLst>
          </p:cNvPr>
          <p:cNvSpPr/>
          <p:nvPr/>
        </p:nvSpPr>
        <p:spPr>
          <a:xfrm>
            <a:off x="431669" y="254185"/>
            <a:ext cx="1970712" cy="9805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Age-independent parameters</a:t>
            </a:r>
            <a:endParaRPr lang="ca-ES" b="1" baseline="-2500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73EE464-87E5-C6BD-B7CF-AA6B2F31CDB2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1240449" y="1411352"/>
            <a:ext cx="1031077" cy="67792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errar llave 13">
            <a:extLst>
              <a:ext uri="{FF2B5EF4-FFF2-40B4-BE49-F238E27FC236}">
                <a16:creationId xmlns:a16="http://schemas.microsoft.com/office/drawing/2014/main" id="{95CEE6D6-157D-647F-7AFD-85372C69C005}"/>
              </a:ext>
            </a:extLst>
          </p:cNvPr>
          <p:cNvSpPr/>
          <p:nvPr/>
        </p:nvSpPr>
        <p:spPr>
          <a:xfrm rot="5400000">
            <a:off x="3515779" y="309180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1F2338-442D-D9B2-9C19-A1A05A04CF87}"/>
              </a:ext>
            </a:extLst>
          </p:cNvPr>
          <p:cNvCxnSpPr>
            <a:cxnSpLocks/>
          </p:cNvCxnSpPr>
          <p:nvPr/>
        </p:nvCxnSpPr>
        <p:spPr>
          <a:xfrm>
            <a:off x="3663683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7">
            <a:extLst>
              <a:ext uri="{FF2B5EF4-FFF2-40B4-BE49-F238E27FC236}">
                <a16:creationId xmlns:a16="http://schemas.microsoft.com/office/drawing/2014/main" id="{7D8C6216-918D-3281-6FC1-393511CBB44E}"/>
              </a:ext>
            </a:extLst>
          </p:cNvPr>
          <p:cNvSpPr txBox="1"/>
          <p:nvPr/>
        </p:nvSpPr>
        <p:spPr>
          <a:xfrm>
            <a:off x="2877689" y="3188733"/>
            <a:ext cx="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0</a:t>
            </a:r>
            <a:endParaRPr lang="ca-ES" baseline="-25000" dirty="0"/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673CEB29-0798-8DF9-6DB0-1B5BCEF70B49}"/>
              </a:ext>
            </a:extLst>
          </p:cNvPr>
          <p:cNvSpPr txBox="1"/>
          <p:nvPr/>
        </p:nvSpPr>
        <p:spPr>
          <a:xfrm>
            <a:off x="4256098" y="3178926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1</a:t>
            </a:r>
            <a:endParaRPr lang="ca-ES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4C2E48-ACE3-BCB5-2C38-7F608DA488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215015" y="3363592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17">
            <a:extLst>
              <a:ext uri="{FF2B5EF4-FFF2-40B4-BE49-F238E27FC236}">
                <a16:creationId xmlns:a16="http://schemas.microsoft.com/office/drawing/2014/main" id="{734CD8A2-0F86-F8B1-43EC-611CD034826C}"/>
              </a:ext>
            </a:extLst>
          </p:cNvPr>
          <p:cNvSpPr txBox="1"/>
          <p:nvPr/>
        </p:nvSpPr>
        <p:spPr>
          <a:xfrm>
            <a:off x="5744285" y="3189045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5DEF3-3140-F5E3-73EE-392E8F7C2E72}"/>
              </a:ext>
            </a:extLst>
          </p:cNvPr>
          <p:cNvCxnSpPr>
            <a:endCxn id="7" idx="1"/>
          </p:cNvCxnSpPr>
          <p:nvPr/>
        </p:nvCxnSpPr>
        <p:spPr>
          <a:xfrm flipV="1">
            <a:off x="4703202" y="3373711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7">
            <a:extLst>
              <a:ext uri="{FF2B5EF4-FFF2-40B4-BE49-F238E27FC236}">
                <a16:creationId xmlns:a16="http://schemas.microsoft.com/office/drawing/2014/main" id="{00F24D3C-98E1-1034-C9E3-86805FC6B54D}"/>
              </a:ext>
            </a:extLst>
          </p:cNvPr>
          <p:cNvSpPr txBox="1"/>
          <p:nvPr/>
        </p:nvSpPr>
        <p:spPr>
          <a:xfrm>
            <a:off x="5035489" y="6322536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r>
              <a:rPr lang="ca-ES" baseline="-25000"/>
              <a:t>2</a:t>
            </a:r>
            <a:endParaRPr lang="ca-E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7">
                <a:extLst>
                  <a:ext uri="{FF2B5EF4-FFF2-40B4-BE49-F238E27FC236}">
                    <a16:creationId xmlns:a16="http://schemas.microsoft.com/office/drawing/2014/main" id="{F40FA45F-A510-05E8-5907-BD2B0554190F}"/>
                  </a:ext>
                </a:extLst>
              </p:cNvPr>
              <p:cNvSpPr txBox="1"/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2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4" name="CuadroTexto 17">
                <a:extLst>
                  <a:ext uri="{FF2B5EF4-FFF2-40B4-BE49-F238E27FC236}">
                    <a16:creationId xmlns:a16="http://schemas.microsoft.com/office/drawing/2014/main" id="{F40FA45F-A510-05E8-5907-BD2B05541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blipFill>
                <a:blip r:embed="rId3"/>
                <a:stretch>
                  <a:fillRect t="-5000" r="-7246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A29CD6-6E7E-8267-F83D-A920B382810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238601" y="4320685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184397-BE2B-FF55-E6CB-7A4175D964A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05355" y="4636628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F13C5213-DBEE-5387-D901-62C2E9D73DCB}"/>
              </a:ext>
            </a:extLst>
          </p:cNvPr>
          <p:cNvSpPr/>
          <p:nvPr/>
        </p:nvSpPr>
        <p:spPr>
          <a:xfrm>
            <a:off x="5132026" y="4544295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748C9-8961-FF16-BE09-2B51DC7F0414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5238600" y="4728961"/>
            <a:ext cx="1" cy="15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050D09-E7F4-BB17-1243-72BFDF1339E7}"/>
              </a:ext>
            </a:extLst>
          </p:cNvPr>
          <p:cNvSpPr/>
          <p:nvPr/>
        </p:nvSpPr>
        <p:spPr>
          <a:xfrm>
            <a:off x="4388838" y="4407716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2</a:t>
            </a:r>
            <a:endParaRPr lang="ca-ES" baseline="-25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CB6102-8FB8-BB3B-2B4C-F0043A040380}"/>
              </a:ext>
            </a:extLst>
          </p:cNvPr>
          <p:cNvSpPr/>
          <p:nvPr/>
        </p:nvSpPr>
        <p:spPr>
          <a:xfrm>
            <a:off x="3448005" y="6213081"/>
            <a:ext cx="1280543" cy="5882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Minimize (given p</a:t>
            </a:r>
            <a:r>
              <a:rPr lang="ca-ES" b="1" baseline="-25000"/>
              <a:t>1j</a:t>
            </a:r>
            <a:r>
              <a:rPr lang="ca-ES" b="1"/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6B3F2-9AA0-5E85-8B6B-941B818430B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4728548" y="6507202"/>
            <a:ext cx="30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errar llave 13">
            <a:extLst>
              <a:ext uri="{FF2B5EF4-FFF2-40B4-BE49-F238E27FC236}">
                <a16:creationId xmlns:a16="http://schemas.microsoft.com/office/drawing/2014/main" id="{5CC04851-A780-B822-CE22-7330C9CBD329}"/>
              </a:ext>
            </a:extLst>
          </p:cNvPr>
          <p:cNvSpPr/>
          <p:nvPr/>
        </p:nvSpPr>
        <p:spPr>
          <a:xfrm rot="5400000">
            <a:off x="5031209" y="304833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B64297-AEEE-6EB2-9535-C8A7B3CB7653}"/>
              </a:ext>
            </a:extLst>
          </p:cNvPr>
          <p:cNvCxnSpPr>
            <a:cxnSpLocks/>
          </p:cNvCxnSpPr>
          <p:nvPr/>
        </p:nvCxnSpPr>
        <p:spPr>
          <a:xfrm>
            <a:off x="5146818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F3DEC8E-3513-780A-CA4B-59033C9235A9}"/>
              </a:ext>
            </a:extLst>
          </p:cNvPr>
          <p:cNvSpPr/>
          <p:nvPr/>
        </p:nvSpPr>
        <p:spPr>
          <a:xfrm>
            <a:off x="4973020" y="243630"/>
            <a:ext cx="1804430" cy="595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Age-dependent parameters</a:t>
            </a:r>
            <a:endParaRPr lang="ca-ES" b="1" baseline="-250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6D90C48-38D6-80FE-B4C0-750581D8EBF9}"/>
              </a:ext>
            </a:extLst>
          </p:cNvPr>
          <p:cNvSpPr/>
          <p:nvPr/>
        </p:nvSpPr>
        <p:spPr>
          <a:xfrm>
            <a:off x="2919626" y="1067815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1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11 </a:t>
            </a:r>
            <a:r>
              <a:rPr lang="ca-ES" b="1"/>
              <a:t>, ... , p</a:t>
            </a:r>
            <a:r>
              <a:rPr lang="ca-ES" b="1" baseline="-25000"/>
              <a:t>1n'</a:t>
            </a:r>
          </a:p>
        </p:txBody>
      </p:sp>
      <p:sp>
        <p:nvSpPr>
          <p:cNvPr id="40" name="Cerrar llave 13">
            <a:extLst>
              <a:ext uri="{FF2B5EF4-FFF2-40B4-BE49-F238E27FC236}">
                <a16:creationId xmlns:a16="http://schemas.microsoft.com/office/drawing/2014/main" id="{4576522E-A847-3860-B15E-00EAD1FF9A6A}"/>
              </a:ext>
            </a:extLst>
          </p:cNvPr>
          <p:cNvSpPr/>
          <p:nvPr/>
        </p:nvSpPr>
        <p:spPr>
          <a:xfrm rot="16200000">
            <a:off x="3476628" y="-3035772"/>
            <a:ext cx="255865" cy="6345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E62D3A-DB2C-C251-43AC-50F5B1817FCB}"/>
              </a:ext>
            </a:extLst>
          </p:cNvPr>
          <p:cNvSpPr/>
          <p:nvPr/>
        </p:nvSpPr>
        <p:spPr>
          <a:xfrm>
            <a:off x="4449036" y="1067815"/>
            <a:ext cx="1488113" cy="7729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2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21 </a:t>
            </a:r>
            <a:r>
              <a:rPr lang="ca-ES" b="1"/>
              <a:t>, ... , p</a:t>
            </a:r>
            <a:r>
              <a:rPr lang="ca-ES" b="1" baseline="-25000"/>
              <a:t>2n'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F2443C-5DB4-1A9A-2339-C185B8FEDBB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4654911" y="-152510"/>
            <a:ext cx="229097" cy="2211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4B5ACB3-5773-5323-A6EA-D20E6C1707EF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5400000">
            <a:off x="5419616" y="612195"/>
            <a:ext cx="229097" cy="682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29497E-1D9B-756A-C566-F2956B2AC41D}"/>
              </a:ext>
            </a:extLst>
          </p:cNvPr>
          <p:cNvSpPr txBox="1"/>
          <p:nvPr/>
        </p:nvSpPr>
        <p:spPr>
          <a:xfrm>
            <a:off x="7498080" y="52551"/>
            <a:ext cx="47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STEPWISE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21009-BC79-8F49-8879-67D533DAC14B}"/>
                  </a:ext>
                </a:extLst>
              </p:cNvPr>
              <p:cNvSpPr txBox="1"/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/>
                  <a:t>t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</a:t>
                </a:r>
                <a:r>
                  <a:rPr lang="ca-ES" sz="1600"/>
                  <a:t> time steps</a:t>
                </a:r>
              </a:p>
              <a:p>
                <a:endParaRPr lang="ca-ES" sz="1600"/>
              </a:p>
              <a:p>
                <a:r>
                  <a:rPr lang="es-ES" sz="1600" b="1"/>
                  <a:t>y</a:t>
                </a:r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expected output for age group i</a:t>
                </a:r>
              </a:p>
              <a:p>
                <a:endParaRPr lang="es-ES" sz="16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simulated output for age group i</a:t>
                </a:r>
              </a:p>
              <a:p>
                <a:endParaRPr lang="ca-ES" sz="1600" dirty="0"/>
              </a:p>
              <a:p>
                <a:r>
                  <a:rPr lang="el-GR" sz="1600" b="1"/>
                  <a:t>ε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 </a:t>
                </a:r>
                <a:r>
                  <a:rPr lang="ca-ES" sz="1600"/>
                  <a:t>age group i error</a:t>
                </a:r>
              </a:p>
              <a:p>
                <a:r>
                  <a:rPr lang="ca-ES" sz="1600"/>
                  <a:t> </a:t>
                </a:r>
              </a:p>
              <a:p>
                <a:r>
                  <a:rPr lang="el-GR" sz="1600" b="1"/>
                  <a:t>ε</a:t>
                </a:r>
                <a:r>
                  <a:rPr lang="es-ES" sz="1600" b="1"/>
                  <a:t>: </a:t>
                </a:r>
                <a:r>
                  <a:rPr lang="es-ES" sz="1600"/>
                  <a:t>overall error</a:t>
                </a:r>
                <a:endParaRPr lang="ca-ES" sz="1600" baseline="-250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21009-BC79-8F49-8879-67D533DAC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blipFill>
                <a:blip r:embed="rId4"/>
                <a:stretch>
                  <a:fillRect l="-1618" t="-434" r="-2913" b="-1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2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C5960F12-8FF8-F1FF-237A-0B73B37D227A}"/>
              </a:ext>
            </a:extLst>
          </p:cNvPr>
          <p:cNvSpPr/>
          <p:nvPr/>
        </p:nvSpPr>
        <p:spPr>
          <a:xfrm>
            <a:off x="2403566" y="2025386"/>
            <a:ext cx="7741920" cy="99829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SIMULATION TIME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B5E269-8D28-D434-EB72-9E526BD81E96}"/>
              </a:ext>
            </a:extLst>
          </p:cNvPr>
          <p:cNvSpPr/>
          <p:nvPr/>
        </p:nvSpPr>
        <p:spPr>
          <a:xfrm>
            <a:off x="2096134" y="1880570"/>
            <a:ext cx="8336734" cy="4250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623CCF-0102-2F5D-8CDB-B3F8EE088F2A}"/>
              </a:ext>
            </a:extLst>
          </p:cNvPr>
          <p:cNvSpPr/>
          <p:nvPr/>
        </p:nvSpPr>
        <p:spPr>
          <a:xfrm>
            <a:off x="664522" y="3023676"/>
            <a:ext cx="921329" cy="695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Initial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D645BA-CF72-7F10-BA00-B579976699F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85851" y="3371618"/>
            <a:ext cx="1280548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17">
                <a:extLst>
                  <a:ext uri="{FF2B5EF4-FFF2-40B4-BE49-F238E27FC236}">
                    <a16:creationId xmlns:a16="http://schemas.microsoft.com/office/drawing/2014/main" id="{25137D96-95B5-DA04-6995-3DF46F0E0CAA}"/>
                  </a:ext>
                </a:extLst>
              </p:cNvPr>
              <p:cNvSpPr txBox="1"/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1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56" name="CuadroTexto 17">
                <a:extLst>
                  <a:ext uri="{FF2B5EF4-FFF2-40B4-BE49-F238E27FC236}">
                    <a16:creationId xmlns:a16="http://schemas.microsoft.com/office/drawing/2014/main" id="{25137D96-95B5-DA04-6995-3DF46F0E0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blipFill>
                <a:blip r:embed="rId2"/>
                <a:stretch>
                  <a:fillRect t="-4918" r="-7143" b="-213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4034EA-73CC-DFF5-CF20-408C7D7E6190}"/>
              </a:ext>
            </a:extLst>
          </p:cNvPr>
          <p:cNvSpPr/>
          <p:nvPr/>
        </p:nvSpPr>
        <p:spPr>
          <a:xfrm>
            <a:off x="431669" y="254185"/>
            <a:ext cx="1970712" cy="9805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Age-independent parameters</a:t>
            </a:r>
            <a:endParaRPr lang="ca-ES" b="1" baseline="-2500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73EE464-87E5-C6BD-B7CF-AA6B2F31CDB2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1240449" y="1411352"/>
            <a:ext cx="1031077" cy="67792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errar llave 13">
            <a:extLst>
              <a:ext uri="{FF2B5EF4-FFF2-40B4-BE49-F238E27FC236}">
                <a16:creationId xmlns:a16="http://schemas.microsoft.com/office/drawing/2014/main" id="{95CEE6D6-157D-647F-7AFD-85372C69C005}"/>
              </a:ext>
            </a:extLst>
          </p:cNvPr>
          <p:cNvSpPr/>
          <p:nvPr/>
        </p:nvSpPr>
        <p:spPr>
          <a:xfrm rot="5400000">
            <a:off x="3515779" y="309180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C9038E-9737-B45A-D248-2FE31669193B}"/>
              </a:ext>
            </a:extLst>
          </p:cNvPr>
          <p:cNvSpPr/>
          <p:nvPr/>
        </p:nvSpPr>
        <p:spPr>
          <a:xfrm>
            <a:off x="4973020" y="243630"/>
            <a:ext cx="1804430" cy="595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Age-dependent parameters</a:t>
            </a:r>
            <a:endParaRPr lang="ca-ES" b="1" baseline="-250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09568C9-FA69-B51B-8C74-BD5B544B107E}"/>
              </a:ext>
            </a:extLst>
          </p:cNvPr>
          <p:cNvSpPr/>
          <p:nvPr/>
        </p:nvSpPr>
        <p:spPr>
          <a:xfrm>
            <a:off x="2919626" y="1067815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1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11 </a:t>
            </a:r>
            <a:r>
              <a:rPr lang="ca-ES" b="1"/>
              <a:t>, ... , p</a:t>
            </a:r>
            <a:r>
              <a:rPr lang="ca-ES" b="1" baseline="-25000"/>
              <a:t>1n'</a:t>
            </a:r>
          </a:p>
        </p:txBody>
      </p:sp>
      <p:sp>
        <p:nvSpPr>
          <p:cNvPr id="53" name="Cerrar llave 13">
            <a:extLst>
              <a:ext uri="{FF2B5EF4-FFF2-40B4-BE49-F238E27FC236}">
                <a16:creationId xmlns:a16="http://schemas.microsoft.com/office/drawing/2014/main" id="{BD215E08-A69D-3877-1B4F-11E9E54DDF6F}"/>
              </a:ext>
            </a:extLst>
          </p:cNvPr>
          <p:cNvSpPr/>
          <p:nvPr/>
        </p:nvSpPr>
        <p:spPr>
          <a:xfrm rot="16200000">
            <a:off x="3476628" y="-3035772"/>
            <a:ext cx="255865" cy="6345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1F2338-442D-D9B2-9C19-A1A05A04CF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663683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7">
                <a:extLst>
                  <a:ext uri="{FF2B5EF4-FFF2-40B4-BE49-F238E27FC236}">
                    <a16:creationId xmlns:a16="http://schemas.microsoft.com/office/drawing/2014/main" id="{F40FA45F-A510-05E8-5907-BD2B0554190F}"/>
                  </a:ext>
                </a:extLst>
              </p:cNvPr>
              <p:cNvSpPr txBox="1"/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2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4" name="CuadroTexto 17">
                <a:extLst>
                  <a:ext uri="{FF2B5EF4-FFF2-40B4-BE49-F238E27FC236}">
                    <a16:creationId xmlns:a16="http://schemas.microsoft.com/office/drawing/2014/main" id="{F40FA45F-A510-05E8-5907-BD2B05541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blipFill>
                <a:blip r:embed="rId3"/>
                <a:stretch>
                  <a:fillRect t="-5000" r="-7246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CB6102-8FB8-BB3B-2B4C-F0043A040380}"/>
              </a:ext>
            </a:extLst>
          </p:cNvPr>
          <p:cNvSpPr/>
          <p:nvPr/>
        </p:nvSpPr>
        <p:spPr>
          <a:xfrm>
            <a:off x="5620959" y="6202136"/>
            <a:ext cx="2477884" cy="62727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Minimize </a:t>
            </a:r>
          </a:p>
          <a:p>
            <a:pPr algn="ctr"/>
            <a:r>
              <a:rPr lang="ca-ES" b="1"/>
              <a:t>(given p</a:t>
            </a:r>
            <a:r>
              <a:rPr lang="ca-ES" b="1" baseline="-25000"/>
              <a:t>1j</a:t>
            </a:r>
            <a:r>
              <a:rPr lang="ca-ES" b="1"/>
              <a:t>, p</a:t>
            </a:r>
            <a:r>
              <a:rPr lang="ca-ES" b="1" baseline="-25000"/>
              <a:t>2j</a:t>
            </a:r>
            <a:r>
              <a:rPr lang="ca-ES" b="1"/>
              <a:t>, ..., p</a:t>
            </a:r>
            <a:r>
              <a:rPr lang="ca-ES" b="1" baseline="-25000"/>
              <a:t>(k-1)j</a:t>
            </a:r>
            <a:r>
              <a:rPr lang="ca-ES" b="1"/>
              <a:t>)</a:t>
            </a:r>
          </a:p>
        </p:txBody>
      </p:sp>
      <p:sp>
        <p:nvSpPr>
          <p:cNvPr id="23" name="Cerrar llave 13">
            <a:extLst>
              <a:ext uri="{FF2B5EF4-FFF2-40B4-BE49-F238E27FC236}">
                <a16:creationId xmlns:a16="http://schemas.microsoft.com/office/drawing/2014/main" id="{5CC04851-A780-B822-CE22-7330C9CBD329}"/>
              </a:ext>
            </a:extLst>
          </p:cNvPr>
          <p:cNvSpPr/>
          <p:nvPr/>
        </p:nvSpPr>
        <p:spPr>
          <a:xfrm rot="5400000">
            <a:off x="5031209" y="304833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301C1-1176-2011-00FA-3E826637227D}"/>
              </a:ext>
            </a:extLst>
          </p:cNvPr>
          <p:cNvSpPr/>
          <p:nvPr/>
        </p:nvSpPr>
        <p:spPr>
          <a:xfrm>
            <a:off x="4449036" y="1067815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2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21 </a:t>
            </a:r>
            <a:r>
              <a:rPr lang="ca-ES" b="1"/>
              <a:t>, ... , p</a:t>
            </a:r>
            <a:r>
              <a:rPr lang="ca-ES" b="1" baseline="-25000"/>
              <a:t>2n'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B64297-AEEE-6EB2-9535-C8A7B3CB7653}"/>
              </a:ext>
            </a:extLst>
          </p:cNvPr>
          <p:cNvCxnSpPr>
            <a:cxnSpLocks/>
          </p:cNvCxnSpPr>
          <p:nvPr/>
        </p:nvCxnSpPr>
        <p:spPr>
          <a:xfrm>
            <a:off x="5146818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17">
            <a:extLst>
              <a:ext uri="{FF2B5EF4-FFF2-40B4-BE49-F238E27FC236}">
                <a16:creationId xmlns:a16="http://schemas.microsoft.com/office/drawing/2014/main" id="{77340755-4310-ECBB-7AA7-8DBC9C900D50}"/>
              </a:ext>
            </a:extLst>
          </p:cNvPr>
          <p:cNvSpPr txBox="1"/>
          <p:nvPr/>
        </p:nvSpPr>
        <p:spPr>
          <a:xfrm>
            <a:off x="2866399" y="3189559"/>
            <a:ext cx="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0</a:t>
            </a:r>
            <a:endParaRPr lang="ca-ES" baseline="-25000" dirty="0"/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08004231-841E-FD3F-5C50-87494D364988}"/>
              </a:ext>
            </a:extLst>
          </p:cNvPr>
          <p:cNvSpPr txBox="1"/>
          <p:nvPr/>
        </p:nvSpPr>
        <p:spPr>
          <a:xfrm>
            <a:off x="4244808" y="3179752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1</a:t>
            </a:r>
            <a:endParaRPr lang="ca-ES" baseline="-25000" dirty="0"/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4DC5FA60-AD0A-7155-EDE5-DB436F224659}"/>
              </a:ext>
            </a:extLst>
          </p:cNvPr>
          <p:cNvSpPr txBox="1"/>
          <p:nvPr/>
        </p:nvSpPr>
        <p:spPr>
          <a:xfrm>
            <a:off x="7624520" y="3179752"/>
            <a:ext cx="5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k-1</a:t>
            </a:r>
            <a:endParaRPr lang="ca-ES" baseline="-25000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DA90569E-336A-5C59-0502-40CDFAAE2ECF}"/>
              </a:ext>
            </a:extLst>
          </p:cNvPr>
          <p:cNvSpPr txBox="1"/>
          <p:nvPr/>
        </p:nvSpPr>
        <p:spPr>
          <a:xfrm>
            <a:off x="9044731" y="3169945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</a:t>
            </a:r>
            <a:endParaRPr lang="ca-ES" baseline="-25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BFEF88-B216-0192-D186-7EC045B41766}"/>
              </a:ext>
            </a:extLst>
          </p:cNvPr>
          <p:cNvGrpSpPr/>
          <p:nvPr/>
        </p:nvGrpSpPr>
        <p:grpSpPr>
          <a:xfrm>
            <a:off x="6720782" y="3399571"/>
            <a:ext cx="308414" cy="45719"/>
            <a:chOff x="6029281" y="5921186"/>
            <a:chExt cx="1327082" cy="1169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A2DB92-1900-9EF1-6CEC-613B09A70802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173C2A-5A6A-FC35-501B-2365441FDA67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391F06-FD62-4ADA-2714-557D261BE9BD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4458F7-8F78-D284-687A-8DB2507A990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03725" y="3364418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E939DB-B03A-D97F-951F-F4A9C660E0F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0030" y="3364418"/>
            <a:ext cx="42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46035-ACDA-1D6B-79DC-E141B5FBED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51004" y="3354611"/>
            <a:ext cx="893727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17">
            <a:extLst>
              <a:ext uri="{FF2B5EF4-FFF2-40B4-BE49-F238E27FC236}">
                <a16:creationId xmlns:a16="http://schemas.microsoft.com/office/drawing/2014/main" id="{0CF9EB6A-A07A-8CD1-3B39-1ACE3B2D05F6}"/>
              </a:ext>
            </a:extLst>
          </p:cNvPr>
          <p:cNvSpPr txBox="1"/>
          <p:nvPr/>
        </p:nvSpPr>
        <p:spPr>
          <a:xfrm>
            <a:off x="5732995" y="3189871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DE6361-9A5D-324E-7BED-8ADA815067AF}"/>
              </a:ext>
            </a:extLst>
          </p:cNvPr>
          <p:cNvCxnSpPr>
            <a:endCxn id="33" idx="1"/>
          </p:cNvCxnSpPr>
          <p:nvPr/>
        </p:nvCxnSpPr>
        <p:spPr>
          <a:xfrm flipV="1">
            <a:off x="4691912" y="3374537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6F50B0-0E84-C06C-21B3-0E3D1F94D46E}"/>
              </a:ext>
            </a:extLst>
          </p:cNvPr>
          <p:cNvCxnSpPr>
            <a:stCxn id="33" idx="3"/>
          </p:cNvCxnSpPr>
          <p:nvPr/>
        </p:nvCxnSpPr>
        <p:spPr>
          <a:xfrm>
            <a:off x="6153924" y="3374537"/>
            <a:ext cx="39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01275B-E773-7876-0079-EBDDE151EFCF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9465660" y="3354611"/>
            <a:ext cx="1208739" cy="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B0E55F1-813C-B747-B76C-ED36F0462CEE}"/>
              </a:ext>
            </a:extLst>
          </p:cNvPr>
          <p:cNvSpPr/>
          <p:nvPr/>
        </p:nvSpPr>
        <p:spPr>
          <a:xfrm>
            <a:off x="10674399" y="2601657"/>
            <a:ext cx="1382174" cy="1523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Final cohort</a:t>
            </a:r>
          </a:p>
        </p:txBody>
      </p:sp>
      <p:sp>
        <p:nvSpPr>
          <p:cNvPr id="46" name="CuadroTexto 17">
            <a:extLst>
              <a:ext uri="{FF2B5EF4-FFF2-40B4-BE49-F238E27FC236}">
                <a16:creationId xmlns:a16="http://schemas.microsoft.com/office/drawing/2014/main" id="{3EB4C45C-0CD9-F0F1-0A47-518D09E91F28}"/>
              </a:ext>
            </a:extLst>
          </p:cNvPr>
          <p:cNvSpPr txBox="1"/>
          <p:nvPr/>
        </p:nvSpPr>
        <p:spPr>
          <a:xfrm>
            <a:off x="8398227" y="6331108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r>
              <a:rPr lang="ca-ES" baseline="-25000"/>
              <a:t>k</a:t>
            </a:r>
            <a:endParaRPr lang="ca-E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17">
                <a:extLst>
                  <a:ext uri="{FF2B5EF4-FFF2-40B4-BE49-F238E27FC236}">
                    <a16:creationId xmlns:a16="http://schemas.microsoft.com/office/drawing/2014/main" id="{D343899F-9D16-76A2-2757-2964420C4E8A}"/>
                  </a:ext>
                </a:extLst>
              </p:cNvPr>
              <p:cNvSpPr txBox="1"/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k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47" name="CuadroTexto 17">
                <a:extLst>
                  <a:ext uri="{FF2B5EF4-FFF2-40B4-BE49-F238E27FC236}">
                    <a16:creationId xmlns:a16="http://schemas.microsoft.com/office/drawing/2014/main" id="{D343899F-9D16-76A2-2757-2964420C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blipFill>
                <a:blip r:embed="rId4"/>
                <a:stretch>
                  <a:fillRect t="-5085" r="-7246" b="-254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CC13B2-F02B-026A-48C3-13D3339C3D3D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8608895" y="4348774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A2850E-F23D-22BE-C7B5-0A3356AD01C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175649" y="4664717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065343F0-6B3C-7E50-E39E-ECA662969674}"/>
              </a:ext>
            </a:extLst>
          </p:cNvPr>
          <p:cNvSpPr/>
          <p:nvPr/>
        </p:nvSpPr>
        <p:spPr>
          <a:xfrm>
            <a:off x="8502320" y="4572384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91DB40-668B-07A9-993E-0ACD282FCC0B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flipH="1">
            <a:off x="8601338" y="4757050"/>
            <a:ext cx="7557" cy="15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2B13FBF-13BD-B18B-5AAD-FD56313ADC27}"/>
              </a:ext>
            </a:extLst>
          </p:cNvPr>
          <p:cNvSpPr/>
          <p:nvPr/>
        </p:nvSpPr>
        <p:spPr>
          <a:xfrm>
            <a:off x="7759132" y="4435805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k</a:t>
            </a:r>
            <a:endParaRPr lang="ca-ES" baseline="-25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F5728B-E693-E00D-1B17-632F451A1844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>
            <a:off x="8098843" y="6515774"/>
            <a:ext cx="299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errar llave 13">
            <a:extLst>
              <a:ext uri="{FF2B5EF4-FFF2-40B4-BE49-F238E27FC236}">
                <a16:creationId xmlns:a16="http://schemas.microsoft.com/office/drawing/2014/main" id="{35834208-EDBE-7358-1126-1C9E94C66F54}"/>
              </a:ext>
            </a:extLst>
          </p:cNvPr>
          <p:cNvSpPr/>
          <p:nvPr/>
        </p:nvSpPr>
        <p:spPr>
          <a:xfrm rot="5400000">
            <a:off x="8401503" y="3076420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5DE4E4-1952-5A77-9D93-9F0ACA78F957}"/>
              </a:ext>
            </a:extLst>
          </p:cNvPr>
          <p:cNvSpPr/>
          <p:nvPr/>
        </p:nvSpPr>
        <p:spPr>
          <a:xfrm>
            <a:off x="7784263" y="1055761"/>
            <a:ext cx="1488113" cy="7729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k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k1 </a:t>
            </a:r>
            <a:r>
              <a:rPr lang="ca-ES" b="1"/>
              <a:t>, ... , p</a:t>
            </a:r>
            <a:r>
              <a:rPr lang="ca-ES" b="1" baseline="-25000"/>
              <a:t>kn'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310ABB-0A8C-CAC1-27E5-178E9FF35364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4654911" y="-152510"/>
            <a:ext cx="229097" cy="2211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DFDE760-6A3A-A94D-9841-79DA53467160}"/>
              </a:ext>
            </a:extLst>
          </p:cNvPr>
          <p:cNvCxnSpPr>
            <a:stCxn id="48" idx="2"/>
            <a:endCxn id="25" idx="0"/>
          </p:cNvCxnSpPr>
          <p:nvPr/>
        </p:nvCxnSpPr>
        <p:spPr>
          <a:xfrm rot="5400000">
            <a:off x="5419616" y="612195"/>
            <a:ext cx="229097" cy="682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A65DD40-843E-4E24-045A-24DF27590A45}"/>
              </a:ext>
            </a:extLst>
          </p:cNvPr>
          <p:cNvCxnSpPr>
            <a:stCxn id="48" idx="2"/>
            <a:endCxn id="68" idx="0"/>
          </p:cNvCxnSpPr>
          <p:nvPr/>
        </p:nvCxnSpPr>
        <p:spPr>
          <a:xfrm rot="16200000" flipH="1">
            <a:off x="7093256" y="-379304"/>
            <a:ext cx="217043" cy="2653085"/>
          </a:xfrm>
          <a:prstGeom prst="bentConnector3">
            <a:avLst>
              <a:gd name="adj1" fmla="val 52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30AF8D-97A1-AF14-B0C8-F02B854CEC86}"/>
              </a:ext>
            </a:extLst>
          </p:cNvPr>
          <p:cNvGrpSpPr/>
          <p:nvPr/>
        </p:nvGrpSpPr>
        <p:grpSpPr>
          <a:xfrm>
            <a:off x="6706499" y="1405614"/>
            <a:ext cx="308414" cy="45719"/>
            <a:chOff x="6029281" y="5921186"/>
            <a:chExt cx="1327082" cy="11699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3A3994-5E10-37B3-FB6E-4B946BE53B7C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258385-63FB-47F6-4D25-48FA7948F669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FCBEC69-C4CE-0D98-A2E4-EBA76611775B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DC1338-DB41-41C0-226B-BBB27BAEC21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528320" y="1828666"/>
            <a:ext cx="0" cy="13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9F056AA-EBE4-9B14-ED14-14D063C92EC4}"/>
              </a:ext>
            </a:extLst>
          </p:cNvPr>
          <p:cNvSpPr txBox="1"/>
          <p:nvPr/>
        </p:nvSpPr>
        <p:spPr>
          <a:xfrm>
            <a:off x="7498080" y="52551"/>
            <a:ext cx="47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STEPWISE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36ABEF-3FC1-703E-6B53-2C172B626C2D}"/>
                  </a:ext>
                </a:extLst>
              </p:cNvPr>
              <p:cNvSpPr txBox="1"/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/>
                  <a:t>t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</a:t>
                </a:r>
                <a:r>
                  <a:rPr lang="ca-ES" sz="1600"/>
                  <a:t> time steps</a:t>
                </a:r>
              </a:p>
              <a:p>
                <a:endParaRPr lang="ca-ES" sz="1600"/>
              </a:p>
              <a:p>
                <a:r>
                  <a:rPr lang="es-ES" sz="1600" b="1"/>
                  <a:t>y</a:t>
                </a:r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expected output for age group i</a:t>
                </a:r>
              </a:p>
              <a:p>
                <a:endParaRPr lang="es-ES" sz="16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simulated output for age group i</a:t>
                </a:r>
              </a:p>
              <a:p>
                <a:endParaRPr lang="ca-ES" sz="1600" dirty="0"/>
              </a:p>
              <a:p>
                <a:r>
                  <a:rPr lang="el-GR" sz="1600" b="1"/>
                  <a:t>ε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 </a:t>
                </a:r>
                <a:r>
                  <a:rPr lang="ca-ES" sz="1600"/>
                  <a:t>age group i error</a:t>
                </a:r>
              </a:p>
              <a:p>
                <a:r>
                  <a:rPr lang="ca-ES" sz="1600"/>
                  <a:t> </a:t>
                </a:r>
              </a:p>
              <a:p>
                <a:r>
                  <a:rPr lang="el-GR" sz="1600" b="1"/>
                  <a:t>ε</a:t>
                </a:r>
                <a:r>
                  <a:rPr lang="es-ES" sz="1600" b="1"/>
                  <a:t>: </a:t>
                </a:r>
                <a:r>
                  <a:rPr lang="es-ES" sz="1600"/>
                  <a:t>overall error</a:t>
                </a:r>
                <a:endParaRPr lang="ca-ES" sz="1600" baseline="-2500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36ABEF-3FC1-703E-6B53-2C172B62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blipFill>
                <a:blip r:embed="rId5"/>
                <a:stretch>
                  <a:fillRect l="-1618" t="-434" r="-2913" b="-1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20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C5960F12-8FF8-F1FF-237A-0B73B37D227A}"/>
              </a:ext>
            </a:extLst>
          </p:cNvPr>
          <p:cNvSpPr/>
          <p:nvPr/>
        </p:nvSpPr>
        <p:spPr>
          <a:xfrm>
            <a:off x="2403566" y="2025386"/>
            <a:ext cx="7741920" cy="99829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SIMULATION TIME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B5E269-8D28-D434-EB72-9E526BD81E96}"/>
              </a:ext>
            </a:extLst>
          </p:cNvPr>
          <p:cNvSpPr/>
          <p:nvPr/>
        </p:nvSpPr>
        <p:spPr>
          <a:xfrm>
            <a:off x="2096134" y="1880570"/>
            <a:ext cx="8336734" cy="4250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623CCF-0102-2F5D-8CDB-B3F8EE088F2A}"/>
              </a:ext>
            </a:extLst>
          </p:cNvPr>
          <p:cNvSpPr/>
          <p:nvPr/>
        </p:nvSpPr>
        <p:spPr>
          <a:xfrm>
            <a:off x="664522" y="3023676"/>
            <a:ext cx="921329" cy="695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Initial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D645BA-CF72-7F10-BA00-B579976699F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85851" y="3371618"/>
            <a:ext cx="1280548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4034EA-73CC-DFF5-CF20-408C7D7E6190}"/>
              </a:ext>
            </a:extLst>
          </p:cNvPr>
          <p:cNvSpPr/>
          <p:nvPr/>
        </p:nvSpPr>
        <p:spPr>
          <a:xfrm>
            <a:off x="431669" y="254185"/>
            <a:ext cx="1970712" cy="9805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Age-independent parameters</a:t>
            </a:r>
            <a:endParaRPr lang="ca-ES" b="1" baseline="-2500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73EE464-87E5-C6BD-B7CF-AA6B2F31CDB2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1240449" y="1411352"/>
            <a:ext cx="1031077" cy="67792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C9038E-9737-B45A-D248-2FE31669193B}"/>
              </a:ext>
            </a:extLst>
          </p:cNvPr>
          <p:cNvSpPr/>
          <p:nvPr/>
        </p:nvSpPr>
        <p:spPr>
          <a:xfrm>
            <a:off x="4973020" y="243630"/>
            <a:ext cx="1804430" cy="595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Age-dependent parameters</a:t>
            </a:r>
            <a:endParaRPr lang="ca-ES" b="1" baseline="-250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09568C9-FA69-B51B-8C74-BD5B544B107E}"/>
              </a:ext>
            </a:extLst>
          </p:cNvPr>
          <p:cNvSpPr/>
          <p:nvPr/>
        </p:nvSpPr>
        <p:spPr>
          <a:xfrm>
            <a:off x="2919626" y="1067815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1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11 </a:t>
            </a:r>
            <a:r>
              <a:rPr lang="ca-ES" b="1"/>
              <a:t>, ... , p</a:t>
            </a:r>
            <a:r>
              <a:rPr lang="ca-ES" b="1" baseline="-25000"/>
              <a:t>1n'</a:t>
            </a:r>
          </a:p>
        </p:txBody>
      </p:sp>
      <p:sp>
        <p:nvSpPr>
          <p:cNvPr id="53" name="Cerrar llave 13">
            <a:extLst>
              <a:ext uri="{FF2B5EF4-FFF2-40B4-BE49-F238E27FC236}">
                <a16:creationId xmlns:a16="http://schemas.microsoft.com/office/drawing/2014/main" id="{BD215E08-A69D-3877-1B4F-11E9E54DDF6F}"/>
              </a:ext>
            </a:extLst>
          </p:cNvPr>
          <p:cNvSpPr/>
          <p:nvPr/>
        </p:nvSpPr>
        <p:spPr>
          <a:xfrm rot="16200000">
            <a:off x="3476628" y="-3035772"/>
            <a:ext cx="255865" cy="6345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1F2338-442D-D9B2-9C19-A1A05A04CF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663683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301C1-1176-2011-00FA-3E826637227D}"/>
              </a:ext>
            </a:extLst>
          </p:cNvPr>
          <p:cNvSpPr/>
          <p:nvPr/>
        </p:nvSpPr>
        <p:spPr>
          <a:xfrm>
            <a:off x="4449036" y="1067815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2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21 </a:t>
            </a:r>
            <a:r>
              <a:rPr lang="ca-ES" b="1"/>
              <a:t>, ... , p</a:t>
            </a:r>
            <a:r>
              <a:rPr lang="ca-ES" b="1" baseline="-25000"/>
              <a:t>2n'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B64297-AEEE-6EB2-9535-C8A7B3CB7653}"/>
              </a:ext>
            </a:extLst>
          </p:cNvPr>
          <p:cNvCxnSpPr>
            <a:cxnSpLocks/>
          </p:cNvCxnSpPr>
          <p:nvPr/>
        </p:nvCxnSpPr>
        <p:spPr>
          <a:xfrm>
            <a:off x="5146818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17">
            <a:extLst>
              <a:ext uri="{FF2B5EF4-FFF2-40B4-BE49-F238E27FC236}">
                <a16:creationId xmlns:a16="http://schemas.microsoft.com/office/drawing/2014/main" id="{77340755-4310-ECBB-7AA7-8DBC9C900D50}"/>
              </a:ext>
            </a:extLst>
          </p:cNvPr>
          <p:cNvSpPr txBox="1"/>
          <p:nvPr/>
        </p:nvSpPr>
        <p:spPr>
          <a:xfrm>
            <a:off x="2866399" y="3189559"/>
            <a:ext cx="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0</a:t>
            </a:r>
            <a:endParaRPr lang="ca-ES" baseline="-25000" dirty="0"/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08004231-841E-FD3F-5C50-87494D364988}"/>
              </a:ext>
            </a:extLst>
          </p:cNvPr>
          <p:cNvSpPr txBox="1"/>
          <p:nvPr/>
        </p:nvSpPr>
        <p:spPr>
          <a:xfrm>
            <a:off x="4244808" y="3179752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1</a:t>
            </a:r>
            <a:endParaRPr lang="ca-ES" baseline="-25000" dirty="0"/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4DC5FA60-AD0A-7155-EDE5-DB436F224659}"/>
              </a:ext>
            </a:extLst>
          </p:cNvPr>
          <p:cNvSpPr txBox="1"/>
          <p:nvPr/>
        </p:nvSpPr>
        <p:spPr>
          <a:xfrm>
            <a:off x="7624520" y="3179752"/>
            <a:ext cx="5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k-1</a:t>
            </a:r>
            <a:endParaRPr lang="ca-ES" baseline="-25000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DA90569E-336A-5C59-0502-40CDFAAE2ECF}"/>
              </a:ext>
            </a:extLst>
          </p:cNvPr>
          <p:cNvSpPr txBox="1"/>
          <p:nvPr/>
        </p:nvSpPr>
        <p:spPr>
          <a:xfrm>
            <a:off x="9044731" y="3169945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</a:t>
            </a:r>
            <a:endParaRPr lang="ca-ES" baseline="-25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BFEF88-B216-0192-D186-7EC045B41766}"/>
              </a:ext>
            </a:extLst>
          </p:cNvPr>
          <p:cNvGrpSpPr/>
          <p:nvPr/>
        </p:nvGrpSpPr>
        <p:grpSpPr>
          <a:xfrm>
            <a:off x="6720782" y="3399571"/>
            <a:ext cx="308414" cy="45719"/>
            <a:chOff x="6029281" y="5921186"/>
            <a:chExt cx="1327082" cy="1169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A2DB92-1900-9EF1-6CEC-613B09A70802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173C2A-5A6A-FC35-501B-2365441FDA67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391F06-FD62-4ADA-2714-557D261BE9BD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4458F7-8F78-D284-687A-8DB2507A990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03725" y="3364418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E939DB-B03A-D97F-951F-F4A9C660E0F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0030" y="3364418"/>
            <a:ext cx="42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46035-ACDA-1D6B-79DC-E141B5FBED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51004" y="3354611"/>
            <a:ext cx="893727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17">
            <a:extLst>
              <a:ext uri="{FF2B5EF4-FFF2-40B4-BE49-F238E27FC236}">
                <a16:creationId xmlns:a16="http://schemas.microsoft.com/office/drawing/2014/main" id="{0CF9EB6A-A07A-8CD1-3B39-1ACE3B2D05F6}"/>
              </a:ext>
            </a:extLst>
          </p:cNvPr>
          <p:cNvSpPr txBox="1"/>
          <p:nvPr/>
        </p:nvSpPr>
        <p:spPr>
          <a:xfrm>
            <a:off x="5732995" y="3189871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DE6361-9A5D-324E-7BED-8ADA815067AF}"/>
              </a:ext>
            </a:extLst>
          </p:cNvPr>
          <p:cNvCxnSpPr>
            <a:endCxn id="33" idx="1"/>
          </p:cNvCxnSpPr>
          <p:nvPr/>
        </p:nvCxnSpPr>
        <p:spPr>
          <a:xfrm flipV="1">
            <a:off x="4691912" y="3374537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6F50B0-0E84-C06C-21B3-0E3D1F94D46E}"/>
              </a:ext>
            </a:extLst>
          </p:cNvPr>
          <p:cNvCxnSpPr>
            <a:stCxn id="33" idx="3"/>
          </p:cNvCxnSpPr>
          <p:nvPr/>
        </p:nvCxnSpPr>
        <p:spPr>
          <a:xfrm>
            <a:off x="6153924" y="3374537"/>
            <a:ext cx="39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01275B-E773-7876-0079-EBDDE151EFCF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9465660" y="3354611"/>
            <a:ext cx="1208739" cy="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B0E55F1-813C-B747-B76C-ED36F0462CEE}"/>
              </a:ext>
            </a:extLst>
          </p:cNvPr>
          <p:cNvSpPr/>
          <p:nvPr/>
        </p:nvSpPr>
        <p:spPr>
          <a:xfrm>
            <a:off x="10674399" y="2601657"/>
            <a:ext cx="1382174" cy="1523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Final cohort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5DE4E4-1952-5A77-9D93-9F0ACA78F957}"/>
              </a:ext>
            </a:extLst>
          </p:cNvPr>
          <p:cNvSpPr/>
          <p:nvPr/>
        </p:nvSpPr>
        <p:spPr>
          <a:xfrm>
            <a:off x="7784263" y="1055761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k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k1 </a:t>
            </a:r>
            <a:r>
              <a:rPr lang="ca-ES" b="1"/>
              <a:t>, ... , p</a:t>
            </a:r>
            <a:r>
              <a:rPr lang="ca-ES" b="1" baseline="-25000"/>
              <a:t>kn'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310ABB-0A8C-CAC1-27E5-178E9FF35364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4654911" y="-152510"/>
            <a:ext cx="229097" cy="2211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DFDE760-6A3A-A94D-9841-79DA53467160}"/>
              </a:ext>
            </a:extLst>
          </p:cNvPr>
          <p:cNvCxnSpPr>
            <a:stCxn id="48" idx="2"/>
            <a:endCxn id="25" idx="0"/>
          </p:cNvCxnSpPr>
          <p:nvPr/>
        </p:nvCxnSpPr>
        <p:spPr>
          <a:xfrm rot="5400000">
            <a:off x="5419616" y="612195"/>
            <a:ext cx="229097" cy="682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A65DD40-843E-4E24-045A-24DF27590A45}"/>
              </a:ext>
            </a:extLst>
          </p:cNvPr>
          <p:cNvCxnSpPr>
            <a:stCxn id="48" idx="2"/>
            <a:endCxn id="68" idx="0"/>
          </p:cNvCxnSpPr>
          <p:nvPr/>
        </p:nvCxnSpPr>
        <p:spPr>
          <a:xfrm rot="16200000" flipH="1">
            <a:off x="7093256" y="-379304"/>
            <a:ext cx="217043" cy="2653085"/>
          </a:xfrm>
          <a:prstGeom prst="bentConnector3">
            <a:avLst>
              <a:gd name="adj1" fmla="val 52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30AF8D-97A1-AF14-B0C8-F02B854CEC86}"/>
              </a:ext>
            </a:extLst>
          </p:cNvPr>
          <p:cNvGrpSpPr/>
          <p:nvPr/>
        </p:nvGrpSpPr>
        <p:grpSpPr>
          <a:xfrm>
            <a:off x="6706499" y="1405614"/>
            <a:ext cx="308414" cy="45719"/>
            <a:chOff x="6029281" y="5921186"/>
            <a:chExt cx="1327082" cy="11699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3A3994-5E10-37B3-FB6E-4B946BE53B7C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258385-63FB-47F6-4D25-48FA7948F669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FCBEC69-C4CE-0D98-A2E4-EBA76611775B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DC1338-DB41-41C0-226B-BBB27BAEC21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528320" y="1828666"/>
            <a:ext cx="0" cy="13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16">
            <a:extLst>
              <a:ext uri="{FF2B5EF4-FFF2-40B4-BE49-F238E27FC236}">
                <a16:creationId xmlns:a16="http://schemas.microsoft.com/office/drawing/2014/main" id="{E2261EA2-727D-098B-DD1C-7FB60C2D4683}"/>
              </a:ext>
            </a:extLst>
          </p:cNvPr>
          <p:cNvSpPr txBox="1"/>
          <p:nvPr/>
        </p:nvSpPr>
        <p:spPr>
          <a:xfrm>
            <a:off x="8405783" y="5137977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k</a:t>
            </a:r>
          </a:p>
        </p:txBody>
      </p:sp>
      <p:sp>
        <p:nvSpPr>
          <p:cNvPr id="81" name="CuadroTexto 17">
            <a:extLst>
              <a:ext uri="{FF2B5EF4-FFF2-40B4-BE49-F238E27FC236}">
                <a16:creationId xmlns:a16="http://schemas.microsoft.com/office/drawing/2014/main" id="{8D5DDB66-D54F-F85E-6915-63BF6793C7A1}"/>
              </a:ext>
            </a:extLst>
          </p:cNvPr>
          <p:cNvSpPr txBox="1"/>
          <p:nvPr/>
        </p:nvSpPr>
        <p:spPr>
          <a:xfrm>
            <a:off x="3512446" y="5139388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1</a:t>
            </a:r>
          </a:p>
        </p:txBody>
      </p:sp>
      <p:sp>
        <p:nvSpPr>
          <p:cNvPr id="82" name="Cerrar llave 13">
            <a:extLst>
              <a:ext uri="{FF2B5EF4-FFF2-40B4-BE49-F238E27FC236}">
                <a16:creationId xmlns:a16="http://schemas.microsoft.com/office/drawing/2014/main" id="{F9724A4E-9C81-A4A1-3802-2B760651961D}"/>
              </a:ext>
            </a:extLst>
          </p:cNvPr>
          <p:cNvSpPr/>
          <p:nvPr/>
        </p:nvSpPr>
        <p:spPr>
          <a:xfrm rot="5400000">
            <a:off x="5982087" y="3237125"/>
            <a:ext cx="255865" cy="5061596"/>
          </a:xfrm>
          <a:prstGeom prst="rightBrace">
            <a:avLst>
              <a:gd name="adj1" fmla="val 53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FDD1C1-5A14-2F72-EC7D-67423FD17025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714463" y="4404795"/>
            <a:ext cx="1095" cy="2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2CB916-4297-E14C-56EE-60F8E5614091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3281217" y="4714390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F04B6E-C88F-70B1-A631-82FA649FEFF7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 flipH="1">
            <a:off x="6104673" y="6075965"/>
            <a:ext cx="5344" cy="23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628327DB-A448-9AE0-A3A8-65F6768CC335}"/>
              </a:ext>
            </a:extLst>
          </p:cNvPr>
          <p:cNvSpPr/>
          <p:nvPr/>
        </p:nvSpPr>
        <p:spPr>
          <a:xfrm>
            <a:off x="3607888" y="4622057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1D5A0A-2D0D-CE03-FD51-93E1BAA5CA4B}"/>
              </a:ext>
            </a:extLst>
          </p:cNvPr>
          <p:cNvCxnSpPr>
            <a:cxnSpLocks/>
            <a:stCxn id="89" idx="2"/>
            <a:endCxn id="81" idx="0"/>
          </p:cNvCxnSpPr>
          <p:nvPr/>
        </p:nvCxnSpPr>
        <p:spPr>
          <a:xfrm>
            <a:off x="3714463" y="4806723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87098A-7281-7C55-F3C8-1322B5194A7D}"/>
              </a:ext>
            </a:extLst>
          </p:cNvPr>
          <p:cNvSpPr/>
          <p:nvPr/>
        </p:nvSpPr>
        <p:spPr>
          <a:xfrm>
            <a:off x="2864700" y="4485478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1</a:t>
            </a:r>
            <a:endParaRPr lang="ca-ES" baseline="-25000" dirty="0"/>
          </a:p>
        </p:txBody>
      </p:sp>
      <p:sp>
        <p:nvSpPr>
          <p:cNvPr id="99" name="CuadroTexto 17">
            <a:extLst>
              <a:ext uri="{FF2B5EF4-FFF2-40B4-BE49-F238E27FC236}">
                <a16:creationId xmlns:a16="http://schemas.microsoft.com/office/drawing/2014/main" id="{937F5EF4-F36F-3A85-7273-43DEF5CEF463}"/>
              </a:ext>
            </a:extLst>
          </p:cNvPr>
          <p:cNvSpPr txBox="1"/>
          <p:nvPr/>
        </p:nvSpPr>
        <p:spPr>
          <a:xfrm>
            <a:off x="5942822" y="6315502"/>
            <a:ext cx="3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endParaRPr lang="ca-ES" baseline="-25000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F6000DD3-8600-EAC8-7F81-C3566EEB8051}"/>
              </a:ext>
            </a:extLst>
          </p:cNvPr>
          <p:cNvSpPr/>
          <p:nvPr/>
        </p:nvSpPr>
        <p:spPr>
          <a:xfrm>
            <a:off x="6003442" y="5891299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8B5FCB-7A5C-0467-5931-070C158BF664}"/>
              </a:ext>
            </a:extLst>
          </p:cNvPr>
          <p:cNvCxnSpPr>
            <a:cxnSpLocks/>
            <a:stCxn id="113" idx="3"/>
            <a:endCxn id="99" idx="1"/>
          </p:cNvCxnSpPr>
          <p:nvPr/>
        </p:nvCxnSpPr>
        <p:spPr>
          <a:xfrm flipV="1">
            <a:off x="5303411" y="6500168"/>
            <a:ext cx="639411" cy="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uadroTexto 17">
            <a:extLst>
              <a:ext uri="{FF2B5EF4-FFF2-40B4-BE49-F238E27FC236}">
                <a16:creationId xmlns:a16="http://schemas.microsoft.com/office/drawing/2014/main" id="{581F0E4D-8D09-4AED-423A-C24D843D144B}"/>
              </a:ext>
            </a:extLst>
          </p:cNvPr>
          <p:cNvSpPr txBox="1"/>
          <p:nvPr/>
        </p:nvSpPr>
        <p:spPr>
          <a:xfrm>
            <a:off x="4992848" y="5147683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B923A4-7816-E457-A89A-D946319EF3A2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5194865" y="4406742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CEB0033-0D4E-6256-9641-F9347F08C65A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4761619" y="4722685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50F03037-4CED-996D-C3F5-ED711088728F}"/>
              </a:ext>
            </a:extLst>
          </p:cNvPr>
          <p:cNvSpPr/>
          <p:nvPr/>
        </p:nvSpPr>
        <p:spPr>
          <a:xfrm>
            <a:off x="5088290" y="4630352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22F310-7745-DC6F-ECDC-7C0DBE78E862}"/>
              </a:ext>
            </a:extLst>
          </p:cNvPr>
          <p:cNvCxnSpPr>
            <a:cxnSpLocks/>
            <a:stCxn id="107" idx="2"/>
            <a:endCxn id="103" idx="0"/>
          </p:cNvCxnSpPr>
          <p:nvPr/>
        </p:nvCxnSpPr>
        <p:spPr>
          <a:xfrm>
            <a:off x="5194865" y="4815018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FC9AB60-9DBB-07D9-52D3-C44EB992903B}"/>
              </a:ext>
            </a:extLst>
          </p:cNvPr>
          <p:cNvSpPr/>
          <p:nvPr/>
        </p:nvSpPr>
        <p:spPr>
          <a:xfrm>
            <a:off x="4345102" y="4493773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2</a:t>
            </a:r>
            <a:endParaRPr lang="ca-ES" baseline="-250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549DBC1-3ABF-AD37-634F-9D0C0C7DA42C}"/>
              </a:ext>
            </a:extLst>
          </p:cNvPr>
          <p:cNvSpPr/>
          <p:nvPr/>
        </p:nvSpPr>
        <p:spPr>
          <a:xfrm>
            <a:off x="2825527" y="6194179"/>
            <a:ext cx="2477884" cy="62727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Minimize </a:t>
            </a:r>
          </a:p>
          <a:p>
            <a:pPr algn="ctr"/>
            <a:r>
              <a:rPr lang="ca-ES" b="1"/>
              <a:t>(given p</a:t>
            </a:r>
            <a:r>
              <a:rPr lang="ca-ES" b="1" baseline="-25000"/>
              <a:t>1j</a:t>
            </a:r>
            <a:r>
              <a:rPr lang="ca-ES" b="1"/>
              <a:t>, p</a:t>
            </a:r>
            <a:r>
              <a:rPr lang="ca-ES" b="1" baseline="-25000"/>
              <a:t>2j</a:t>
            </a:r>
            <a:r>
              <a:rPr lang="ca-ES" b="1"/>
              <a:t>, ..., p</a:t>
            </a:r>
            <a:r>
              <a:rPr lang="ca-ES" b="1" baseline="-25000"/>
              <a:t>kj</a:t>
            </a:r>
            <a:r>
              <a:rPr lang="ca-ES" b="1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7">
                <a:extLst>
                  <a:ext uri="{FF2B5EF4-FFF2-40B4-BE49-F238E27FC236}">
                    <a16:creationId xmlns:a16="http://schemas.microsoft.com/office/drawing/2014/main" id="{3D73472A-2600-E697-039A-D5285F7600CA}"/>
                  </a:ext>
                </a:extLst>
              </p:cNvPr>
              <p:cNvSpPr txBox="1"/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1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29" name="CuadroTexto 17">
                <a:extLst>
                  <a:ext uri="{FF2B5EF4-FFF2-40B4-BE49-F238E27FC236}">
                    <a16:creationId xmlns:a16="http://schemas.microsoft.com/office/drawing/2014/main" id="{3D73472A-2600-E697-039A-D5285F760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blipFill>
                <a:blip r:embed="rId2"/>
                <a:stretch>
                  <a:fillRect t="-4918" r="-7143" b="-213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errar llave 13">
            <a:extLst>
              <a:ext uri="{FF2B5EF4-FFF2-40B4-BE49-F238E27FC236}">
                <a16:creationId xmlns:a16="http://schemas.microsoft.com/office/drawing/2014/main" id="{B0EC94F0-5CEE-8476-0272-933FF2F514DB}"/>
              </a:ext>
            </a:extLst>
          </p:cNvPr>
          <p:cNvSpPr/>
          <p:nvPr/>
        </p:nvSpPr>
        <p:spPr>
          <a:xfrm rot="5400000">
            <a:off x="3515779" y="309180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7">
                <a:extLst>
                  <a:ext uri="{FF2B5EF4-FFF2-40B4-BE49-F238E27FC236}">
                    <a16:creationId xmlns:a16="http://schemas.microsoft.com/office/drawing/2014/main" id="{87313FB7-6B14-EF83-77BC-6F452575668F}"/>
                  </a:ext>
                </a:extLst>
              </p:cNvPr>
              <p:cNvSpPr txBox="1"/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2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31" name="CuadroTexto 17">
                <a:extLst>
                  <a:ext uri="{FF2B5EF4-FFF2-40B4-BE49-F238E27FC236}">
                    <a16:creationId xmlns:a16="http://schemas.microsoft.com/office/drawing/2014/main" id="{87313FB7-6B14-EF83-77BC-6F4525756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blipFill>
                <a:blip r:embed="rId3"/>
                <a:stretch>
                  <a:fillRect t="-5000" r="-7246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errar llave 13">
            <a:extLst>
              <a:ext uri="{FF2B5EF4-FFF2-40B4-BE49-F238E27FC236}">
                <a16:creationId xmlns:a16="http://schemas.microsoft.com/office/drawing/2014/main" id="{60051A58-2AE6-1595-64BE-80B5E38BCDC4}"/>
              </a:ext>
            </a:extLst>
          </p:cNvPr>
          <p:cNvSpPr/>
          <p:nvPr/>
        </p:nvSpPr>
        <p:spPr>
          <a:xfrm rot="5400000">
            <a:off x="5031209" y="304833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uadroTexto 17">
                <a:extLst>
                  <a:ext uri="{FF2B5EF4-FFF2-40B4-BE49-F238E27FC236}">
                    <a16:creationId xmlns:a16="http://schemas.microsoft.com/office/drawing/2014/main" id="{FE1CDA5E-FEA6-B099-2F07-F103746DA98A}"/>
                  </a:ext>
                </a:extLst>
              </p:cNvPr>
              <p:cNvSpPr txBox="1"/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k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33" name="CuadroTexto 17">
                <a:extLst>
                  <a:ext uri="{FF2B5EF4-FFF2-40B4-BE49-F238E27FC236}">
                    <a16:creationId xmlns:a16="http://schemas.microsoft.com/office/drawing/2014/main" id="{FE1CDA5E-FEA6-B099-2F07-F103746D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blipFill>
                <a:blip r:embed="rId4"/>
                <a:stretch>
                  <a:fillRect t="-5085" r="-7246" b="-254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4B23DE-8E50-7226-66BE-A050F31A116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 flipH="1">
            <a:off x="8608895" y="4348774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11F98F3-2AE4-F006-F4D1-D97329189865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175649" y="4664717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Diamond 135">
            <a:extLst>
              <a:ext uri="{FF2B5EF4-FFF2-40B4-BE49-F238E27FC236}">
                <a16:creationId xmlns:a16="http://schemas.microsoft.com/office/drawing/2014/main" id="{7C00B6D6-99A6-5B97-EF6D-23C80FCABD02}"/>
              </a:ext>
            </a:extLst>
          </p:cNvPr>
          <p:cNvSpPr/>
          <p:nvPr/>
        </p:nvSpPr>
        <p:spPr>
          <a:xfrm>
            <a:off x="8502320" y="4572384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272564E7-5B16-8BEB-3EA3-F59B16B9AFF6}"/>
              </a:ext>
            </a:extLst>
          </p:cNvPr>
          <p:cNvSpPr/>
          <p:nvPr/>
        </p:nvSpPr>
        <p:spPr>
          <a:xfrm>
            <a:off x="7759132" y="4435805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k</a:t>
            </a:r>
            <a:endParaRPr lang="ca-ES" baseline="-25000" dirty="0"/>
          </a:p>
        </p:txBody>
      </p:sp>
      <p:sp>
        <p:nvSpPr>
          <p:cNvPr id="138" name="Cerrar llave 13">
            <a:extLst>
              <a:ext uri="{FF2B5EF4-FFF2-40B4-BE49-F238E27FC236}">
                <a16:creationId xmlns:a16="http://schemas.microsoft.com/office/drawing/2014/main" id="{1BCCB7BC-CCDD-2954-8C5D-F2489D9D1A44}"/>
              </a:ext>
            </a:extLst>
          </p:cNvPr>
          <p:cNvSpPr/>
          <p:nvPr/>
        </p:nvSpPr>
        <p:spPr>
          <a:xfrm rot="5400000">
            <a:off x="8401503" y="3076420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67405F4-4037-72D0-86D4-5F2844AB9CEA}"/>
              </a:ext>
            </a:extLst>
          </p:cNvPr>
          <p:cNvCxnSpPr>
            <a:cxnSpLocks/>
            <a:stCxn id="136" idx="2"/>
            <a:endCxn id="76" idx="0"/>
          </p:cNvCxnSpPr>
          <p:nvPr/>
        </p:nvCxnSpPr>
        <p:spPr>
          <a:xfrm flipH="1">
            <a:off x="8608894" y="4757050"/>
            <a:ext cx="1" cy="38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3775-B8E8-62B7-F046-9A80528A2EA5}"/>
              </a:ext>
            </a:extLst>
          </p:cNvPr>
          <p:cNvSpPr txBox="1"/>
          <p:nvPr/>
        </p:nvSpPr>
        <p:spPr>
          <a:xfrm>
            <a:off x="7498080" y="52551"/>
            <a:ext cx="47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STEPWISE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C042E43-531D-8D7F-042D-BF34A4F256E4}"/>
                  </a:ext>
                </a:extLst>
              </p:cNvPr>
              <p:cNvSpPr txBox="1"/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/>
                  <a:t>t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</a:t>
                </a:r>
                <a:r>
                  <a:rPr lang="ca-ES" sz="1600"/>
                  <a:t> time steps</a:t>
                </a:r>
              </a:p>
              <a:p>
                <a:endParaRPr lang="ca-ES" sz="1600"/>
              </a:p>
              <a:p>
                <a:r>
                  <a:rPr lang="es-ES" sz="1600" b="1"/>
                  <a:t>y</a:t>
                </a:r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expected output for age group i</a:t>
                </a:r>
              </a:p>
              <a:p>
                <a:endParaRPr lang="es-ES" sz="16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simulated output for age group i</a:t>
                </a:r>
              </a:p>
              <a:p>
                <a:endParaRPr lang="ca-ES" sz="1600" dirty="0"/>
              </a:p>
              <a:p>
                <a:r>
                  <a:rPr lang="el-GR" sz="1600" b="1"/>
                  <a:t>ε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 </a:t>
                </a:r>
                <a:r>
                  <a:rPr lang="ca-ES" sz="1600"/>
                  <a:t>age group i error</a:t>
                </a:r>
              </a:p>
              <a:p>
                <a:r>
                  <a:rPr lang="ca-ES" sz="1600"/>
                  <a:t> </a:t>
                </a:r>
              </a:p>
              <a:p>
                <a:r>
                  <a:rPr lang="el-GR" sz="1600" b="1"/>
                  <a:t>ε</a:t>
                </a:r>
                <a:r>
                  <a:rPr lang="es-ES" sz="1600" b="1"/>
                  <a:t>: </a:t>
                </a:r>
                <a:r>
                  <a:rPr lang="es-ES" sz="1600"/>
                  <a:t>overall error</a:t>
                </a:r>
                <a:endParaRPr lang="ca-ES" sz="1600" baseline="-2500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C042E43-531D-8D7F-042D-BF34A4F2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blipFill>
                <a:blip r:embed="rId5"/>
                <a:stretch>
                  <a:fillRect l="-1618" t="-434" r="-2913" b="-1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C5960F12-8FF8-F1FF-237A-0B73B37D227A}"/>
              </a:ext>
            </a:extLst>
          </p:cNvPr>
          <p:cNvSpPr/>
          <p:nvPr/>
        </p:nvSpPr>
        <p:spPr>
          <a:xfrm>
            <a:off x="2403566" y="2025386"/>
            <a:ext cx="7741920" cy="99829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SIMULATION TIME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B5E269-8D28-D434-EB72-9E526BD81E96}"/>
              </a:ext>
            </a:extLst>
          </p:cNvPr>
          <p:cNvSpPr/>
          <p:nvPr/>
        </p:nvSpPr>
        <p:spPr>
          <a:xfrm>
            <a:off x="2096134" y="1880570"/>
            <a:ext cx="8336734" cy="4250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623CCF-0102-2F5D-8CDB-B3F8EE088F2A}"/>
              </a:ext>
            </a:extLst>
          </p:cNvPr>
          <p:cNvSpPr/>
          <p:nvPr/>
        </p:nvSpPr>
        <p:spPr>
          <a:xfrm>
            <a:off x="664522" y="3023676"/>
            <a:ext cx="921329" cy="695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Initial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D645BA-CF72-7F10-BA00-B579976699F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85851" y="3371618"/>
            <a:ext cx="1280548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4034EA-73CC-DFF5-CF20-408C7D7E6190}"/>
              </a:ext>
            </a:extLst>
          </p:cNvPr>
          <p:cNvSpPr/>
          <p:nvPr/>
        </p:nvSpPr>
        <p:spPr>
          <a:xfrm>
            <a:off x="431669" y="254185"/>
            <a:ext cx="1970712" cy="9805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Age-independent parameters</a:t>
            </a:r>
            <a:endParaRPr lang="ca-ES" b="1" baseline="-2500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73EE464-87E5-C6BD-B7CF-AA6B2F31CDB2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1240449" y="1411352"/>
            <a:ext cx="1031077" cy="67792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C9038E-9737-B45A-D248-2FE31669193B}"/>
              </a:ext>
            </a:extLst>
          </p:cNvPr>
          <p:cNvSpPr/>
          <p:nvPr/>
        </p:nvSpPr>
        <p:spPr>
          <a:xfrm>
            <a:off x="4973020" y="243630"/>
            <a:ext cx="1804430" cy="595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Age-dependent parameters</a:t>
            </a:r>
            <a:endParaRPr lang="ca-ES" b="1" baseline="-250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09568C9-FA69-B51B-8C74-BD5B544B107E}"/>
              </a:ext>
            </a:extLst>
          </p:cNvPr>
          <p:cNvSpPr/>
          <p:nvPr/>
        </p:nvSpPr>
        <p:spPr>
          <a:xfrm>
            <a:off x="2919626" y="1067815"/>
            <a:ext cx="1488113" cy="7729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1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11 </a:t>
            </a:r>
            <a:r>
              <a:rPr lang="ca-ES" b="1"/>
              <a:t>, ... , p</a:t>
            </a:r>
            <a:r>
              <a:rPr lang="ca-ES" b="1" baseline="-25000"/>
              <a:t>1n'</a:t>
            </a:r>
          </a:p>
        </p:txBody>
      </p:sp>
      <p:sp>
        <p:nvSpPr>
          <p:cNvPr id="53" name="Cerrar llave 13">
            <a:extLst>
              <a:ext uri="{FF2B5EF4-FFF2-40B4-BE49-F238E27FC236}">
                <a16:creationId xmlns:a16="http://schemas.microsoft.com/office/drawing/2014/main" id="{BD215E08-A69D-3877-1B4F-11E9E54DDF6F}"/>
              </a:ext>
            </a:extLst>
          </p:cNvPr>
          <p:cNvSpPr/>
          <p:nvPr/>
        </p:nvSpPr>
        <p:spPr>
          <a:xfrm rot="16200000">
            <a:off x="3476628" y="-3035772"/>
            <a:ext cx="255865" cy="6345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1F2338-442D-D9B2-9C19-A1A05A04CF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663683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301C1-1176-2011-00FA-3E826637227D}"/>
              </a:ext>
            </a:extLst>
          </p:cNvPr>
          <p:cNvSpPr/>
          <p:nvPr/>
        </p:nvSpPr>
        <p:spPr>
          <a:xfrm>
            <a:off x="4449036" y="1067815"/>
            <a:ext cx="1488113" cy="7729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2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21 </a:t>
            </a:r>
            <a:r>
              <a:rPr lang="ca-ES" b="1"/>
              <a:t>, ... , p</a:t>
            </a:r>
            <a:r>
              <a:rPr lang="ca-ES" b="1" baseline="-25000"/>
              <a:t>2n'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B64297-AEEE-6EB2-9535-C8A7B3CB7653}"/>
              </a:ext>
            </a:extLst>
          </p:cNvPr>
          <p:cNvCxnSpPr>
            <a:cxnSpLocks/>
          </p:cNvCxnSpPr>
          <p:nvPr/>
        </p:nvCxnSpPr>
        <p:spPr>
          <a:xfrm>
            <a:off x="5146818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17">
            <a:extLst>
              <a:ext uri="{FF2B5EF4-FFF2-40B4-BE49-F238E27FC236}">
                <a16:creationId xmlns:a16="http://schemas.microsoft.com/office/drawing/2014/main" id="{77340755-4310-ECBB-7AA7-8DBC9C900D50}"/>
              </a:ext>
            </a:extLst>
          </p:cNvPr>
          <p:cNvSpPr txBox="1"/>
          <p:nvPr/>
        </p:nvSpPr>
        <p:spPr>
          <a:xfrm>
            <a:off x="2866399" y="3189559"/>
            <a:ext cx="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0</a:t>
            </a:r>
            <a:endParaRPr lang="ca-ES" baseline="-25000" dirty="0"/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08004231-841E-FD3F-5C50-87494D364988}"/>
              </a:ext>
            </a:extLst>
          </p:cNvPr>
          <p:cNvSpPr txBox="1"/>
          <p:nvPr/>
        </p:nvSpPr>
        <p:spPr>
          <a:xfrm>
            <a:off x="4244808" y="3179752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1</a:t>
            </a:r>
            <a:endParaRPr lang="ca-ES" baseline="-25000" dirty="0"/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4DC5FA60-AD0A-7155-EDE5-DB436F224659}"/>
              </a:ext>
            </a:extLst>
          </p:cNvPr>
          <p:cNvSpPr txBox="1"/>
          <p:nvPr/>
        </p:nvSpPr>
        <p:spPr>
          <a:xfrm>
            <a:off x="7624520" y="3179752"/>
            <a:ext cx="5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k-1</a:t>
            </a:r>
            <a:endParaRPr lang="ca-ES" baseline="-25000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DA90569E-336A-5C59-0502-40CDFAAE2ECF}"/>
              </a:ext>
            </a:extLst>
          </p:cNvPr>
          <p:cNvSpPr txBox="1"/>
          <p:nvPr/>
        </p:nvSpPr>
        <p:spPr>
          <a:xfrm>
            <a:off x="9044731" y="3169945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</a:t>
            </a:r>
            <a:endParaRPr lang="ca-ES" baseline="-25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BFEF88-B216-0192-D186-7EC045B41766}"/>
              </a:ext>
            </a:extLst>
          </p:cNvPr>
          <p:cNvGrpSpPr/>
          <p:nvPr/>
        </p:nvGrpSpPr>
        <p:grpSpPr>
          <a:xfrm>
            <a:off x="6720782" y="3399571"/>
            <a:ext cx="308414" cy="45719"/>
            <a:chOff x="6029281" y="5921186"/>
            <a:chExt cx="1327082" cy="1169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A2DB92-1900-9EF1-6CEC-613B09A70802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173C2A-5A6A-FC35-501B-2365441FDA67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391F06-FD62-4ADA-2714-557D261BE9BD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4458F7-8F78-D284-687A-8DB2507A990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03725" y="3364418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E939DB-B03A-D97F-951F-F4A9C660E0F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0030" y="3364418"/>
            <a:ext cx="42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46035-ACDA-1D6B-79DC-E141B5FBED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51004" y="3354611"/>
            <a:ext cx="893727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17">
            <a:extLst>
              <a:ext uri="{FF2B5EF4-FFF2-40B4-BE49-F238E27FC236}">
                <a16:creationId xmlns:a16="http://schemas.microsoft.com/office/drawing/2014/main" id="{0CF9EB6A-A07A-8CD1-3B39-1ACE3B2D05F6}"/>
              </a:ext>
            </a:extLst>
          </p:cNvPr>
          <p:cNvSpPr txBox="1"/>
          <p:nvPr/>
        </p:nvSpPr>
        <p:spPr>
          <a:xfrm>
            <a:off x="5732995" y="3189871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DE6361-9A5D-324E-7BED-8ADA815067AF}"/>
              </a:ext>
            </a:extLst>
          </p:cNvPr>
          <p:cNvCxnSpPr>
            <a:endCxn id="33" idx="1"/>
          </p:cNvCxnSpPr>
          <p:nvPr/>
        </p:nvCxnSpPr>
        <p:spPr>
          <a:xfrm flipV="1">
            <a:off x="4691912" y="3374537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6F50B0-0E84-C06C-21B3-0E3D1F94D46E}"/>
              </a:ext>
            </a:extLst>
          </p:cNvPr>
          <p:cNvCxnSpPr>
            <a:stCxn id="33" idx="3"/>
          </p:cNvCxnSpPr>
          <p:nvPr/>
        </p:nvCxnSpPr>
        <p:spPr>
          <a:xfrm>
            <a:off x="6153924" y="3374537"/>
            <a:ext cx="39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01275B-E773-7876-0079-EBDDE151EFCF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9465660" y="3354611"/>
            <a:ext cx="1208739" cy="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B0E55F1-813C-B747-B76C-ED36F0462CEE}"/>
              </a:ext>
            </a:extLst>
          </p:cNvPr>
          <p:cNvSpPr/>
          <p:nvPr/>
        </p:nvSpPr>
        <p:spPr>
          <a:xfrm>
            <a:off x="10674399" y="2601657"/>
            <a:ext cx="1382174" cy="1523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Final cohort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5DE4E4-1952-5A77-9D93-9F0ACA78F957}"/>
              </a:ext>
            </a:extLst>
          </p:cNvPr>
          <p:cNvSpPr/>
          <p:nvPr/>
        </p:nvSpPr>
        <p:spPr>
          <a:xfrm>
            <a:off x="7784263" y="1055761"/>
            <a:ext cx="1488113" cy="7729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k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k1 </a:t>
            </a:r>
            <a:r>
              <a:rPr lang="ca-ES" b="1"/>
              <a:t>, ... , p</a:t>
            </a:r>
            <a:r>
              <a:rPr lang="ca-ES" b="1" baseline="-25000"/>
              <a:t>kn'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310ABB-0A8C-CAC1-27E5-178E9FF35364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4654911" y="-152510"/>
            <a:ext cx="229097" cy="2211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DFDE760-6A3A-A94D-9841-79DA53467160}"/>
              </a:ext>
            </a:extLst>
          </p:cNvPr>
          <p:cNvCxnSpPr>
            <a:stCxn id="48" idx="2"/>
            <a:endCxn id="25" idx="0"/>
          </p:cNvCxnSpPr>
          <p:nvPr/>
        </p:nvCxnSpPr>
        <p:spPr>
          <a:xfrm rot="5400000">
            <a:off x="5419616" y="612195"/>
            <a:ext cx="229097" cy="682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A65DD40-843E-4E24-045A-24DF27590A45}"/>
              </a:ext>
            </a:extLst>
          </p:cNvPr>
          <p:cNvCxnSpPr>
            <a:stCxn id="48" idx="2"/>
            <a:endCxn id="68" idx="0"/>
          </p:cNvCxnSpPr>
          <p:nvPr/>
        </p:nvCxnSpPr>
        <p:spPr>
          <a:xfrm rot="16200000" flipH="1">
            <a:off x="7093256" y="-379304"/>
            <a:ext cx="217043" cy="2653085"/>
          </a:xfrm>
          <a:prstGeom prst="bentConnector3">
            <a:avLst>
              <a:gd name="adj1" fmla="val 52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30AF8D-97A1-AF14-B0C8-F02B854CEC86}"/>
              </a:ext>
            </a:extLst>
          </p:cNvPr>
          <p:cNvGrpSpPr/>
          <p:nvPr/>
        </p:nvGrpSpPr>
        <p:grpSpPr>
          <a:xfrm>
            <a:off x="6706499" y="1405614"/>
            <a:ext cx="308414" cy="45719"/>
            <a:chOff x="6029281" y="5921186"/>
            <a:chExt cx="1327082" cy="11699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3A3994-5E10-37B3-FB6E-4B946BE53B7C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258385-63FB-47F6-4D25-48FA7948F669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FCBEC69-C4CE-0D98-A2E4-EBA76611775B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DC1338-DB41-41C0-226B-BBB27BAEC21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528320" y="1828666"/>
            <a:ext cx="0" cy="13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16">
            <a:extLst>
              <a:ext uri="{FF2B5EF4-FFF2-40B4-BE49-F238E27FC236}">
                <a16:creationId xmlns:a16="http://schemas.microsoft.com/office/drawing/2014/main" id="{E2261EA2-727D-098B-DD1C-7FB60C2D4683}"/>
              </a:ext>
            </a:extLst>
          </p:cNvPr>
          <p:cNvSpPr txBox="1"/>
          <p:nvPr/>
        </p:nvSpPr>
        <p:spPr>
          <a:xfrm>
            <a:off x="8405783" y="5137977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k</a:t>
            </a:r>
          </a:p>
        </p:txBody>
      </p:sp>
      <p:sp>
        <p:nvSpPr>
          <p:cNvPr id="81" name="CuadroTexto 17">
            <a:extLst>
              <a:ext uri="{FF2B5EF4-FFF2-40B4-BE49-F238E27FC236}">
                <a16:creationId xmlns:a16="http://schemas.microsoft.com/office/drawing/2014/main" id="{8D5DDB66-D54F-F85E-6915-63BF6793C7A1}"/>
              </a:ext>
            </a:extLst>
          </p:cNvPr>
          <p:cNvSpPr txBox="1"/>
          <p:nvPr/>
        </p:nvSpPr>
        <p:spPr>
          <a:xfrm>
            <a:off x="3512446" y="5139388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1</a:t>
            </a:r>
          </a:p>
        </p:txBody>
      </p:sp>
      <p:sp>
        <p:nvSpPr>
          <p:cNvPr id="82" name="Cerrar llave 13">
            <a:extLst>
              <a:ext uri="{FF2B5EF4-FFF2-40B4-BE49-F238E27FC236}">
                <a16:creationId xmlns:a16="http://schemas.microsoft.com/office/drawing/2014/main" id="{F9724A4E-9C81-A4A1-3802-2B760651961D}"/>
              </a:ext>
            </a:extLst>
          </p:cNvPr>
          <p:cNvSpPr/>
          <p:nvPr/>
        </p:nvSpPr>
        <p:spPr>
          <a:xfrm rot="5400000">
            <a:off x="5982087" y="3237125"/>
            <a:ext cx="255865" cy="5061596"/>
          </a:xfrm>
          <a:prstGeom prst="rightBrace">
            <a:avLst>
              <a:gd name="adj1" fmla="val 53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FDD1C1-5A14-2F72-EC7D-67423FD17025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714463" y="4404795"/>
            <a:ext cx="1095" cy="2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2CB916-4297-E14C-56EE-60F8E5614091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3281217" y="4714390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F04B6E-C88F-70B1-A631-82FA649FEFF7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 flipH="1">
            <a:off x="6104673" y="6075965"/>
            <a:ext cx="5344" cy="23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628327DB-A448-9AE0-A3A8-65F6768CC335}"/>
              </a:ext>
            </a:extLst>
          </p:cNvPr>
          <p:cNvSpPr/>
          <p:nvPr/>
        </p:nvSpPr>
        <p:spPr>
          <a:xfrm>
            <a:off x="3607888" y="4622057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1D5A0A-2D0D-CE03-FD51-93E1BAA5CA4B}"/>
              </a:ext>
            </a:extLst>
          </p:cNvPr>
          <p:cNvCxnSpPr>
            <a:cxnSpLocks/>
            <a:stCxn id="89" idx="2"/>
            <a:endCxn id="81" idx="0"/>
          </p:cNvCxnSpPr>
          <p:nvPr/>
        </p:nvCxnSpPr>
        <p:spPr>
          <a:xfrm>
            <a:off x="3714463" y="4806723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87098A-7281-7C55-F3C8-1322B5194A7D}"/>
              </a:ext>
            </a:extLst>
          </p:cNvPr>
          <p:cNvSpPr/>
          <p:nvPr/>
        </p:nvSpPr>
        <p:spPr>
          <a:xfrm>
            <a:off x="2864700" y="4485478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1</a:t>
            </a:r>
            <a:endParaRPr lang="ca-ES" baseline="-25000" dirty="0"/>
          </a:p>
        </p:txBody>
      </p:sp>
      <p:sp>
        <p:nvSpPr>
          <p:cNvPr id="99" name="CuadroTexto 17">
            <a:extLst>
              <a:ext uri="{FF2B5EF4-FFF2-40B4-BE49-F238E27FC236}">
                <a16:creationId xmlns:a16="http://schemas.microsoft.com/office/drawing/2014/main" id="{937F5EF4-F36F-3A85-7273-43DEF5CEF463}"/>
              </a:ext>
            </a:extLst>
          </p:cNvPr>
          <p:cNvSpPr txBox="1"/>
          <p:nvPr/>
        </p:nvSpPr>
        <p:spPr>
          <a:xfrm>
            <a:off x="5942822" y="6315502"/>
            <a:ext cx="3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endParaRPr lang="ca-ES" baseline="-25000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F6000DD3-8600-EAC8-7F81-C3566EEB8051}"/>
              </a:ext>
            </a:extLst>
          </p:cNvPr>
          <p:cNvSpPr/>
          <p:nvPr/>
        </p:nvSpPr>
        <p:spPr>
          <a:xfrm>
            <a:off x="6003442" y="5891299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8B5FCB-7A5C-0467-5931-070C158BF664}"/>
              </a:ext>
            </a:extLst>
          </p:cNvPr>
          <p:cNvCxnSpPr>
            <a:cxnSpLocks/>
            <a:stCxn id="113" idx="3"/>
            <a:endCxn id="99" idx="1"/>
          </p:cNvCxnSpPr>
          <p:nvPr/>
        </p:nvCxnSpPr>
        <p:spPr>
          <a:xfrm flipV="1">
            <a:off x="5303411" y="6500168"/>
            <a:ext cx="639411" cy="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uadroTexto 17">
            <a:extLst>
              <a:ext uri="{FF2B5EF4-FFF2-40B4-BE49-F238E27FC236}">
                <a16:creationId xmlns:a16="http://schemas.microsoft.com/office/drawing/2014/main" id="{581F0E4D-8D09-4AED-423A-C24D843D144B}"/>
              </a:ext>
            </a:extLst>
          </p:cNvPr>
          <p:cNvSpPr txBox="1"/>
          <p:nvPr/>
        </p:nvSpPr>
        <p:spPr>
          <a:xfrm>
            <a:off x="4992848" y="5147683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B923A4-7816-E457-A89A-D946319EF3A2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5194865" y="4406742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CEB0033-0D4E-6256-9641-F9347F08C65A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4761619" y="4722685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50F03037-4CED-996D-C3F5-ED711088728F}"/>
              </a:ext>
            </a:extLst>
          </p:cNvPr>
          <p:cNvSpPr/>
          <p:nvPr/>
        </p:nvSpPr>
        <p:spPr>
          <a:xfrm>
            <a:off x="5088290" y="4630352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22F310-7745-DC6F-ECDC-7C0DBE78E862}"/>
              </a:ext>
            </a:extLst>
          </p:cNvPr>
          <p:cNvCxnSpPr>
            <a:cxnSpLocks/>
            <a:stCxn id="107" idx="2"/>
            <a:endCxn id="103" idx="0"/>
          </p:cNvCxnSpPr>
          <p:nvPr/>
        </p:nvCxnSpPr>
        <p:spPr>
          <a:xfrm>
            <a:off x="5194865" y="4815018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FC9AB60-9DBB-07D9-52D3-C44EB992903B}"/>
              </a:ext>
            </a:extLst>
          </p:cNvPr>
          <p:cNvSpPr/>
          <p:nvPr/>
        </p:nvSpPr>
        <p:spPr>
          <a:xfrm>
            <a:off x="4345102" y="4493773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2</a:t>
            </a:r>
            <a:endParaRPr lang="ca-ES" baseline="-250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549DBC1-3ABF-AD37-634F-9D0C0C7DA42C}"/>
              </a:ext>
            </a:extLst>
          </p:cNvPr>
          <p:cNvSpPr/>
          <p:nvPr/>
        </p:nvSpPr>
        <p:spPr>
          <a:xfrm>
            <a:off x="2825527" y="6194179"/>
            <a:ext cx="2477884" cy="62727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Minimize</a:t>
            </a:r>
          </a:p>
          <a:p>
            <a:pPr algn="ctr"/>
            <a:r>
              <a:rPr lang="ca-ES" b="1"/>
              <a:t>(fine-tuning)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7">
                <a:extLst>
                  <a:ext uri="{FF2B5EF4-FFF2-40B4-BE49-F238E27FC236}">
                    <a16:creationId xmlns:a16="http://schemas.microsoft.com/office/drawing/2014/main" id="{3D73472A-2600-E697-039A-D5285F7600CA}"/>
                  </a:ext>
                </a:extLst>
              </p:cNvPr>
              <p:cNvSpPr txBox="1"/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1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29" name="CuadroTexto 17">
                <a:extLst>
                  <a:ext uri="{FF2B5EF4-FFF2-40B4-BE49-F238E27FC236}">
                    <a16:creationId xmlns:a16="http://schemas.microsoft.com/office/drawing/2014/main" id="{3D73472A-2600-E697-039A-D5285F760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blipFill>
                <a:blip r:embed="rId2"/>
                <a:stretch>
                  <a:fillRect t="-4918" r="-7143" b="-213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errar llave 13">
            <a:extLst>
              <a:ext uri="{FF2B5EF4-FFF2-40B4-BE49-F238E27FC236}">
                <a16:creationId xmlns:a16="http://schemas.microsoft.com/office/drawing/2014/main" id="{B0EC94F0-5CEE-8476-0272-933FF2F514DB}"/>
              </a:ext>
            </a:extLst>
          </p:cNvPr>
          <p:cNvSpPr/>
          <p:nvPr/>
        </p:nvSpPr>
        <p:spPr>
          <a:xfrm rot="5400000">
            <a:off x="3515779" y="309180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7">
                <a:extLst>
                  <a:ext uri="{FF2B5EF4-FFF2-40B4-BE49-F238E27FC236}">
                    <a16:creationId xmlns:a16="http://schemas.microsoft.com/office/drawing/2014/main" id="{87313FB7-6B14-EF83-77BC-6F452575668F}"/>
                  </a:ext>
                </a:extLst>
              </p:cNvPr>
              <p:cNvSpPr txBox="1"/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2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31" name="CuadroTexto 17">
                <a:extLst>
                  <a:ext uri="{FF2B5EF4-FFF2-40B4-BE49-F238E27FC236}">
                    <a16:creationId xmlns:a16="http://schemas.microsoft.com/office/drawing/2014/main" id="{87313FB7-6B14-EF83-77BC-6F4525756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blipFill>
                <a:blip r:embed="rId3"/>
                <a:stretch>
                  <a:fillRect t="-5000" r="-7246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errar llave 13">
            <a:extLst>
              <a:ext uri="{FF2B5EF4-FFF2-40B4-BE49-F238E27FC236}">
                <a16:creationId xmlns:a16="http://schemas.microsoft.com/office/drawing/2014/main" id="{60051A58-2AE6-1595-64BE-80B5E38BCDC4}"/>
              </a:ext>
            </a:extLst>
          </p:cNvPr>
          <p:cNvSpPr/>
          <p:nvPr/>
        </p:nvSpPr>
        <p:spPr>
          <a:xfrm rot="5400000">
            <a:off x="5031209" y="304833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uadroTexto 17">
                <a:extLst>
                  <a:ext uri="{FF2B5EF4-FFF2-40B4-BE49-F238E27FC236}">
                    <a16:creationId xmlns:a16="http://schemas.microsoft.com/office/drawing/2014/main" id="{FE1CDA5E-FEA6-B099-2F07-F103746DA98A}"/>
                  </a:ext>
                </a:extLst>
              </p:cNvPr>
              <p:cNvSpPr txBox="1"/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k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33" name="CuadroTexto 17">
                <a:extLst>
                  <a:ext uri="{FF2B5EF4-FFF2-40B4-BE49-F238E27FC236}">
                    <a16:creationId xmlns:a16="http://schemas.microsoft.com/office/drawing/2014/main" id="{FE1CDA5E-FEA6-B099-2F07-F103746D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blipFill>
                <a:blip r:embed="rId4"/>
                <a:stretch>
                  <a:fillRect t="-5085" r="-7246" b="-254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4B23DE-8E50-7226-66BE-A050F31A116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 flipH="1">
            <a:off x="8608895" y="4348774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11F98F3-2AE4-F006-F4D1-D97329189865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175649" y="4664717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Diamond 135">
            <a:extLst>
              <a:ext uri="{FF2B5EF4-FFF2-40B4-BE49-F238E27FC236}">
                <a16:creationId xmlns:a16="http://schemas.microsoft.com/office/drawing/2014/main" id="{7C00B6D6-99A6-5B97-EF6D-23C80FCABD02}"/>
              </a:ext>
            </a:extLst>
          </p:cNvPr>
          <p:cNvSpPr/>
          <p:nvPr/>
        </p:nvSpPr>
        <p:spPr>
          <a:xfrm>
            <a:off x="8502320" y="4572384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272564E7-5B16-8BEB-3EA3-F59B16B9AFF6}"/>
              </a:ext>
            </a:extLst>
          </p:cNvPr>
          <p:cNvSpPr/>
          <p:nvPr/>
        </p:nvSpPr>
        <p:spPr>
          <a:xfrm>
            <a:off x="7759132" y="4435805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k</a:t>
            </a:r>
            <a:endParaRPr lang="ca-ES" baseline="-25000" dirty="0"/>
          </a:p>
        </p:txBody>
      </p:sp>
      <p:sp>
        <p:nvSpPr>
          <p:cNvPr id="138" name="Cerrar llave 13">
            <a:extLst>
              <a:ext uri="{FF2B5EF4-FFF2-40B4-BE49-F238E27FC236}">
                <a16:creationId xmlns:a16="http://schemas.microsoft.com/office/drawing/2014/main" id="{1BCCB7BC-CCDD-2954-8C5D-F2489D9D1A44}"/>
              </a:ext>
            </a:extLst>
          </p:cNvPr>
          <p:cNvSpPr/>
          <p:nvPr/>
        </p:nvSpPr>
        <p:spPr>
          <a:xfrm rot="5400000">
            <a:off x="8401503" y="3076420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67405F4-4037-72D0-86D4-5F2844AB9CEA}"/>
              </a:ext>
            </a:extLst>
          </p:cNvPr>
          <p:cNvCxnSpPr>
            <a:cxnSpLocks/>
            <a:stCxn id="136" idx="2"/>
            <a:endCxn id="76" idx="0"/>
          </p:cNvCxnSpPr>
          <p:nvPr/>
        </p:nvCxnSpPr>
        <p:spPr>
          <a:xfrm flipH="1">
            <a:off x="8608894" y="4757050"/>
            <a:ext cx="1" cy="38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3775-B8E8-62B7-F046-9A80528A2EA5}"/>
              </a:ext>
            </a:extLst>
          </p:cNvPr>
          <p:cNvSpPr txBox="1"/>
          <p:nvPr/>
        </p:nvSpPr>
        <p:spPr>
          <a:xfrm>
            <a:off x="7498080" y="52551"/>
            <a:ext cx="47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STEPWISE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4B8E5-F5C7-BB95-8EC4-C2DF211F8574}"/>
                  </a:ext>
                </a:extLst>
              </p:cNvPr>
              <p:cNvSpPr txBox="1"/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/>
                  <a:t>t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</a:t>
                </a:r>
                <a:r>
                  <a:rPr lang="ca-ES" sz="1600"/>
                  <a:t> time steps</a:t>
                </a:r>
              </a:p>
              <a:p>
                <a:endParaRPr lang="ca-ES" sz="1600"/>
              </a:p>
              <a:p>
                <a:r>
                  <a:rPr lang="es-ES" sz="1600" b="1"/>
                  <a:t>y</a:t>
                </a:r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expected output for age group i</a:t>
                </a:r>
              </a:p>
              <a:p>
                <a:endParaRPr lang="es-ES" sz="16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simulated output for age group i</a:t>
                </a:r>
              </a:p>
              <a:p>
                <a:endParaRPr lang="ca-ES" sz="1600" dirty="0"/>
              </a:p>
              <a:p>
                <a:r>
                  <a:rPr lang="el-GR" sz="1600" b="1"/>
                  <a:t>ε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 </a:t>
                </a:r>
                <a:r>
                  <a:rPr lang="ca-ES" sz="1600"/>
                  <a:t>age group i error</a:t>
                </a:r>
              </a:p>
              <a:p>
                <a:r>
                  <a:rPr lang="ca-ES" sz="1600"/>
                  <a:t> </a:t>
                </a:r>
              </a:p>
              <a:p>
                <a:r>
                  <a:rPr lang="el-GR" sz="1600" b="1"/>
                  <a:t>ε</a:t>
                </a:r>
                <a:r>
                  <a:rPr lang="es-ES" sz="1600" b="1"/>
                  <a:t>: </a:t>
                </a:r>
                <a:r>
                  <a:rPr lang="es-ES" sz="1600"/>
                  <a:t>overall error</a:t>
                </a:r>
                <a:endParaRPr lang="ca-ES" sz="1600" baseline="-25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4B8E5-F5C7-BB95-8EC4-C2DF211F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blipFill>
                <a:blip r:embed="rId5"/>
                <a:stretch>
                  <a:fillRect l="-1618" t="-434" r="-2913" b="-1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2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C5960F12-8FF8-F1FF-237A-0B73B37D227A}"/>
              </a:ext>
            </a:extLst>
          </p:cNvPr>
          <p:cNvSpPr/>
          <p:nvPr/>
        </p:nvSpPr>
        <p:spPr>
          <a:xfrm>
            <a:off x="2403566" y="2025386"/>
            <a:ext cx="7741920" cy="99829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SIMULATION TIME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B5E269-8D28-D434-EB72-9E526BD81E96}"/>
              </a:ext>
            </a:extLst>
          </p:cNvPr>
          <p:cNvSpPr/>
          <p:nvPr/>
        </p:nvSpPr>
        <p:spPr>
          <a:xfrm>
            <a:off x="2096134" y="1880570"/>
            <a:ext cx="8336734" cy="42502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623CCF-0102-2F5D-8CDB-B3F8EE088F2A}"/>
              </a:ext>
            </a:extLst>
          </p:cNvPr>
          <p:cNvSpPr/>
          <p:nvPr/>
        </p:nvSpPr>
        <p:spPr>
          <a:xfrm>
            <a:off x="664522" y="3023676"/>
            <a:ext cx="921329" cy="695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Initial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D645BA-CF72-7F10-BA00-B579976699F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85851" y="3371618"/>
            <a:ext cx="1280548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4034EA-73CC-DFF5-CF20-408C7D7E6190}"/>
              </a:ext>
            </a:extLst>
          </p:cNvPr>
          <p:cNvSpPr/>
          <p:nvPr/>
        </p:nvSpPr>
        <p:spPr>
          <a:xfrm>
            <a:off x="431669" y="254185"/>
            <a:ext cx="1970712" cy="9805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Age-independent parameters</a:t>
            </a:r>
            <a:endParaRPr lang="ca-ES" b="1" baseline="-2500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73EE464-87E5-C6BD-B7CF-AA6B2F31CDB2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1240449" y="1411352"/>
            <a:ext cx="1031077" cy="677924"/>
          </a:xfrm>
          <a:prstGeom prst="bentConnector3">
            <a:avLst>
              <a:gd name="adj1" fmla="val 99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C9038E-9737-B45A-D248-2FE31669193B}"/>
              </a:ext>
            </a:extLst>
          </p:cNvPr>
          <p:cNvSpPr/>
          <p:nvPr/>
        </p:nvSpPr>
        <p:spPr>
          <a:xfrm>
            <a:off x="4973020" y="243630"/>
            <a:ext cx="1804430" cy="595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Age-dependent parameters</a:t>
            </a:r>
            <a:endParaRPr lang="ca-ES" b="1" baseline="-250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09568C9-FA69-B51B-8C74-BD5B544B107E}"/>
              </a:ext>
            </a:extLst>
          </p:cNvPr>
          <p:cNvSpPr/>
          <p:nvPr/>
        </p:nvSpPr>
        <p:spPr>
          <a:xfrm>
            <a:off x="2919626" y="1067815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1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11 </a:t>
            </a:r>
            <a:r>
              <a:rPr lang="ca-ES" b="1"/>
              <a:t>, ... , p</a:t>
            </a:r>
            <a:r>
              <a:rPr lang="ca-ES" b="1" baseline="-25000"/>
              <a:t>1n'</a:t>
            </a:r>
          </a:p>
        </p:txBody>
      </p:sp>
      <p:sp>
        <p:nvSpPr>
          <p:cNvPr id="53" name="Cerrar llave 13">
            <a:extLst>
              <a:ext uri="{FF2B5EF4-FFF2-40B4-BE49-F238E27FC236}">
                <a16:creationId xmlns:a16="http://schemas.microsoft.com/office/drawing/2014/main" id="{BD215E08-A69D-3877-1B4F-11E9E54DDF6F}"/>
              </a:ext>
            </a:extLst>
          </p:cNvPr>
          <p:cNvSpPr/>
          <p:nvPr/>
        </p:nvSpPr>
        <p:spPr>
          <a:xfrm rot="16200000">
            <a:off x="3476628" y="-3035772"/>
            <a:ext cx="255865" cy="6345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1F2338-442D-D9B2-9C19-A1A05A04CF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663683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301C1-1176-2011-00FA-3E826637227D}"/>
              </a:ext>
            </a:extLst>
          </p:cNvPr>
          <p:cNvSpPr/>
          <p:nvPr/>
        </p:nvSpPr>
        <p:spPr>
          <a:xfrm>
            <a:off x="4449036" y="1067815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2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21 </a:t>
            </a:r>
            <a:r>
              <a:rPr lang="ca-ES" b="1"/>
              <a:t>, ... , p</a:t>
            </a:r>
            <a:r>
              <a:rPr lang="ca-ES" b="1" baseline="-25000"/>
              <a:t>2n'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B64297-AEEE-6EB2-9535-C8A7B3CB7653}"/>
              </a:ext>
            </a:extLst>
          </p:cNvPr>
          <p:cNvCxnSpPr>
            <a:cxnSpLocks/>
          </p:cNvCxnSpPr>
          <p:nvPr/>
        </p:nvCxnSpPr>
        <p:spPr>
          <a:xfrm>
            <a:off x="5146818" y="1840720"/>
            <a:ext cx="0" cy="13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17">
            <a:extLst>
              <a:ext uri="{FF2B5EF4-FFF2-40B4-BE49-F238E27FC236}">
                <a16:creationId xmlns:a16="http://schemas.microsoft.com/office/drawing/2014/main" id="{77340755-4310-ECBB-7AA7-8DBC9C900D50}"/>
              </a:ext>
            </a:extLst>
          </p:cNvPr>
          <p:cNvSpPr txBox="1"/>
          <p:nvPr/>
        </p:nvSpPr>
        <p:spPr>
          <a:xfrm>
            <a:off x="2866399" y="3189559"/>
            <a:ext cx="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0</a:t>
            </a:r>
            <a:endParaRPr lang="ca-ES" baseline="-25000" dirty="0"/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08004231-841E-FD3F-5C50-87494D364988}"/>
              </a:ext>
            </a:extLst>
          </p:cNvPr>
          <p:cNvSpPr txBox="1"/>
          <p:nvPr/>
        </p:nvSpPr>
        <p:spPr>
          <a:xfrm>
            <a:off x="4244808" y="3179752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1</a:t>
            </a:r>
            <a:endParaRPr lang="ca-ES" baseline="-25000" dirty="0"/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4DC5FA60-AD0A-7155-EDE5-DB436F224659}"/>
              </a:ext>
            </a:extLst>
          </p:cNvPr>
          <p:cNvSpPr txBox="1"/>
          <p:nvPr/>
        </p:nvSpPr>
        <p:spPr>
          <a:xfrm>
            <a:off x="7624520" y="3179752"/>
            <a:ext cx="5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k-1</a:t>
            </a:r>
            <a:endParaRPr lang="ca-ES" baseline="-25000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DA90569E-336A-5C59-0502-40CDFAAE2ECF}"/>
              </a:ext>
            </a:extLst>
          </p:cNvPr>
          <p:cNvSpPr txBox="1"/>
          <p:nvPr/>
        </p:nvSpPr>
        <p:spPr>
          <a:xfrm>
            <a:off x="9044731" y="3169945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k</a:t>
            </a:r>
            <a:endParaRPr lang="ca-ES" baseline="-25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BFEF88-B216-0192-D186-7EC045B41766}"/>
              </a:ext>
            </a:extLst>
          </p:cNvPr>
          <p:cNvGrpSpPr/>
          <p:nvPr/>
        </p:nvGrpSpPr>
        <p:grpSpPr>
          <a:xfrm>
            <a:off x="6720782" y="3399571"/>
            <a:ext cx="308414" cy="45719"/>
            <a:chOff x="6029281" y="5921186"/>
            <a:chExt cx="1327082" cy="1169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A2DB92-1900-9EF1-6CEC-613B09A70802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173C2A-5A6A-FC35-501B-2365441FDA67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391F06-FD62-4ADA-2714-557D261BE9BD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4458F7-8F78-D284-687A-8DB2507A990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03725" y="3364418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E939DB-B03A-D97F-951F-F4A9C660E0F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0030" y="3364418"/>
            <a:ext cx="42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46035-ACDA-1D6B-79DC-E141B5FBED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51004" y="3354611"/>
            <a:ext cx="893727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17">
            <a:extLst>
              <a:ext uri="{FF2B5EF4-FFF2-40B4-BE49-F238E27FC236}">
                <a16:creationId xmlns:a16="http://schemas.microsoft.com/office/drawing/2014/main" id="{0CF9EB6A-A07A-8CD1-3B39-1ACE3B2D05F6}"/>
              </a:ext>
            </a:extLst>
          </p:cNvPr>
          <p:cNvSpPr txBox="1"/>
          <p:nvPr/>
        </p:nvSpPr>
        <p:spPr>
          <a:xfrm>
            <a:off x="5732995" y="3189871"/>
            <a:ext cx="42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DE6361-9A5D-324E-7BED-8ADA815067AF}"/>
              </a:ext>
            </a:extLst>
          </p:cNvPr>
          <p:cNvCxnSpPr>
            <a:endCxn id="33" idx="1"/>
          </p:cNvCxnSpPr>
          <p:nvPr/>
        </p:nvCxnSpPr>
        <p:spPr>
          <a:xfrm flipV="1">
            <a:off x="4691912" y="3374537"/>
            <a:ext cx="1041083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6F50B0-0E84-C06C-21B3-0E3D1F94D46E}"/>
              </a:ext>
            </a:extLst>
          </p:cNvPr>
          <p:cNvCxnSpPr>
            <a:stCxn id="33" idx="3"/>
          </p:cNvCxnSpPr>
          <p:nvPr/>
        </p:nvCxnSpPr>
        <p:spPr>
          <a:xfrm>
            <a:off x="6153924" y="3374537"/>
            <a:ext cx="39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01275B-E773-7876-0079-EBDDE151EFCF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9465660" y="3354611"/>
            <a:ext cx="1208739" cy="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B0E55F1-813C-B747-B76C-ED36F0462CEE}"/>
              </a:ext>
            </a:extLst>
          </p:cNvPr>
          <p:cNvSpPr/>
          <p:nvPr/>
        </p:nvSpPr>
        <p:spPr>
          <a:xfrm>
            <a:off x="10674399" y="2601657"/>
            <a:ext cx="1382174" cy="1523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Final cohort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5DE4E4-1952-5A77-9D93-9F0ACA78F957}"/>
              </a:ext>
            </a:extLst>
          </p:cNvPr>
          <p:cNvSpPr/>
          <p:nvPr/>
        </p:nvSpPr>
        <p:spPr>
          <a:xfrm>
            <a:off x="7784263" y="1055761"/>
            <a:ext cx="1488113" cy="77290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Age group k</a:t>
            </a:r>
          </a:p>
          <a:p>
            <a:pPr algn="ctr"/>
            <a:r>
              <a:rPr lang="ca-ES" b="1"/>
              <a:t>p</a:t>
            </a:r>
            <a:r>
              <a:rPr lang="ca-ES" b="1" baseline="-25000"/>
              <a:t>k1 </a:t>
            </a:r>
            <a:r>
              <a:rPr lang="ca-ES" b="1"/>
              <a:t>, ... , p</a:t>
            </a:r>
            <a:r>
              <a:rPr lang="ca-ES" b="1" baseline="-25000"/>
              <a:t>kn'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310ABB-0A8C-CAC1-27E5-178E9FF35364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4654911" y="-152510"/>
            <a:ext cx="229097" cy="2211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DFDE760-6A3A-A94D-9841-79DA53467160}"/>
              </a:ext>
            </a:extLst>
          </p:cNvPr>
          <p:cNvCxnSpPr>
            <a:stCxn id="48" idx="2"/>
            <a:endCxn id="25" idx="0"/>
          </p:cNvCxnSpPr>
          <p:nvPr/>
        </p:nvCxnSpPr>
        <p:spPr>
          <a:xfrm rot="5400000">
            <a:off x="5419616" y="612195"/>
            <a:ext cx="229097" cy="682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A65DD40-843E-4E24-045A-24DF27590A45}"/>
              </a:ext>
            </a:extLst>
          </p:cNvPr>
          <p:cNvCxnSpPr>
            <a:stCxn id="48" idx="2"/>
            <a:endCxn id="68" idx="0"/>
          </p:cNvCxnSpPr>
          <p:nvPr/>
        </p:nvCxnSpPr>
        <p:spPr>
          <a:xfrm rot="16200000" flipH="1">
            <a:off x="7093256" y="-379304"/>
            <a:ext cx="217043" cy="2653085"/>
          </a:xfrm>
          <a:prstGeom prst="bentConnector3">
            <a:avLst>
              <a:gd name="adj1" fmla="val 52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30AF8D-97A1-AF14-B0C8-F02B854CEC86}"/>
              </a:ext>
            </a:extLst>
          </p:cNvPr>
          <p:cNvGrpSpPr/>
          <p:nvPr/>
        </p:nvGrpSpPr>
        <p:grpSpPr>
          <a:xfrm>
            <a:off x="6706499" y="1405614"/>
            <a:ext cx="308414" cy="45719"/>
            <a:chOff x="6029281" y="5921186"/>
            <a:chExt cx="1327082" cy="11699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3A3994-5E10-37B3-FB6E-4B946BE53B7C}"/>
                </a:ext>
              </a:extLst>
            </p:cNvPr>
            <p:cNvSpPr>
              <a:spLocks/>
            </p:cNvSpPr>
            <p:nvPr/>
          </p:nvSpPr>
          <p:spPr>
            <a:xfrm>
              <a:off x="6029281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258385-63FB-47F6-4D25-48FA7948F669}"/>
                </a:ext>
              </a:extLst>
            </p:cNvPr>
            <p:cNvSpPr>
              <a:spLocks/>
            </p:cNvSpPr>
            <p:nvPr/>
          </p:nvSpPr>
          <p:spPr>
            <a:xfrm>
              <a:off x="6626103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FCBEC69-C4CE-0D98-A2E4-EBA76611775B}"/>
                </a:ext>
              </a:extLst>
            </p:cNvPr>
            <p:cNvSpPr>
              <a:spLocks/>
            </p:cNvSpPr>
            <p:nvPr/>
          </p:nvSpPr>
          <p:spPr>
            <a:xfrm>
              <a:off x="7222925" y="5921186"/>
              <a:ext cx="133438" cy="1169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DC1338-DB41-41C0-226B-BBB27BAEC21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528320" y="1828666"/>
            <a:ext cx="0" cy="13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16">
            <a:extLst>
              <a:ext uri="{FF2B5EF4-FFF2-40B4-BE49-F238E27FC236}">
                <a16:creationId xmlns:a16="http://schemas.microsoft.com/office/drawing/2014/main" id="{E2261EA2-727D-098B-DD1C-7FB60C2D4683}"/>
              </a:ext>
            </a:extLst>
          </p:cNvPr>
          <p:cNvSpPr txBox="1"/>
          <p:nvPr/>
        </p:nvSpPr>
        <p:spPr>
          <a:xfrm>
            <a:off x="8405783" y="5137977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k</a:t>
            </a:r>
          </a:p>
        </p:txBody>
      </p:sp>
      <p:sp>
        <p:nvSpPr>
          <p:cNvPr id="81" name="CuadroTexto 17">
            <a:extLst>
              <a:ext uri="{FF2B5EF4-FFF2-40B4-BE49-F238E27FC236}">
                <a16:creationId xmlns:a16="http://schemas.microsoft.com/office/drawing/2014/main" id="{8D5DDB66-D54F-F85E-6915-63BF6793C7A1}"/>
              </a:ext>
            </a:extLst>
          </p:cNvPr>
          <p:cNvSpPr txBox="1"/>
          <p:nvPr/>
        </p:nvSpPr>
        <p:spPr>
          <a:xfrm>
            <a:off x="3512446" y="5139388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ca-ES" baseline="-25000" dirty="0"/>
              <a:t>1</a:t>
            </a:r>
          </a:p>
        </p:txBody>
      </p:sp>
      <p:sp>
        <p:nvSpPr>
          <p:cNvPr id="82" name="Cerrar llave 13">
            <a:extLst>
              <a:ext uri="{FF2B5EF4-FFF2-40B4-BE49-F238E27FC236}">
                <a16:creationId xmlns:a16="http://schemas.microsoft.com/office/drawing/2014/main" id="{F9724A4E-9C81-A4A1-3802-2B760651961D}"/>
              </a:ext>
            </a:extLst>
          </p:cNvPr>
          <p:cNvSpPr/>
          <p:nvPr/>
        </p:nvSpPr>
        <p:spPr>
          <a:xfrm rot="5400000">
            <a:off x="5982087" y="3237125"/>
            <a:ext cx="255865" cy="5061596"/>
          </a:xfrm>
          <a:prstGeom prst="rightBrace">
            <a:avLst>
              <a:gd name="adj1" fmla="val 53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FDD1C1-5A14-2F72-EC7D-67423FD17025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714463" y="4404795"/>
            <a:ext cx="1095" cy="2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2CB916-4297-E14C-56EE-60F8E5614091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3281217" y="4714390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F04B6E-C88F-70B1-A631-82FA649FEFF7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 flipH="1">
            <a:off x="6104673" y="6075965"/>
            <a:ext cx="5344" cy="23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628327DB-A448-9AE0-A3A8-65F6768CC335}"/>
              </a:ext>
            </a:extLst>
          </p:cNvPr>
          <p:cNvSpPr/>
          <p:nvPr/>
        </p:nvSpPr>
        <p:spPr>
          <a:xfrm>
            <a:off x="3607888" y="4622057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1D5A0A-2D0D-CE03-FD51-93E1BAA5CA4B}"/>
              </a:ext>
            </a:extLst>
          </p:cNvPr>
          <p:cNvCxnSpPr>
            <a:cxnSpLocks/>
            <a:stCxn id="89" idx="2"/>
            <a:endCxn id="81" idx="0"/>
          </p:cNvCxnSpPr>
          <p:nvPr/>
        </p:nvCxnSpPr>
        <p:spPr>
          <a:xfrm>
            <a:off x="3714463" y="4806723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87098A-7281-7C55-F3C8-1322B5194A7D}"/>
              </a:ext>
            </a:extLst>
          </p:cNvPr>
          <p:cNvSpPr/>
          <p:nvPr/>
        </p:nvSpPr>
        <p:spPr>
          <a:xfrm>
            <a:off x="2864700" y="4485478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1</a:t>
            </a:r>
            <a:endParaRPr lang="ca-ES" baseline="-25000" dirty="0"/>
          </a:p>
        </p:txBody>
      </p:sp>
      <p:sp>
        <p:nvSpPr>
          <p:cNvPr id="99" name="CuadroTexto 17">
            <a:extLst>
              <a:ext uri="{FF2B5EF4-FFF2-40B4-BE49-F238E27FC236}">
                <a16:creationId xmlns:a16="http://schemas.microsoft.com/office/drawing/2014/main" id="{937F5EF4-F36F-3A85-7273-43DEF5CEF463}"/>
              </a:ext>
            </a:extLst>
          </p:cNvPr>
          <p:cNvSpPr txBox="1"/>
          <p:nvPr/>
        </p:nvSpPr>
        <p:spPr>
          <a:xfrm>
            <a:off x="5942822" y="6315502"/>
            <a:ext cx="3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endParaRPr lang="ca-ES" baseline="-25000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F6000DD3-8600-EAC8-7F81-C3566EEB8051}"/>
              </a:ext>
            </a:extLst>
          </p:cNvPr>
          <p:cNvSpPr/>
          <p:nvPr/>
        </p:nvSpPr>
        <p:spPr>
          <a:xfrm>
            <a:off x="6003442" y="5891299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8B5FCB-7A5C-0467-5931-070C158BF664}"/>
              </a:ext>
            </a:extLst>
          </p:cNvPr>
          <p:cNvCxnSpPr>
            <a:cxnSpLocks/>
            <a:stCxn id="113" idx="3"/>
            <a:endCxn id="99" idx="1"/>
          </p:cNvCxnSpPr>
          <p:nvPr/>
        </p:nvCxnSpPr>
        <p:spPr>
          <a:xfrm flipV="1">
            <a:off x="5303411" y="6500168"/>
            <a:ext cx="639411" cy="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uadroTexto 17">
            <a:extLst>
              <a:ext uri="{FF2B5EF4-FFF2-40B4-BE49-F238E27FC236}">
                <a16:creationId xmlns:a16="http://schemas.microsoft.com/office/drawing/2014/main" id="{581F0E4D-8D09-4AED-423A-C24D843D144B}"/>
              </a:ext>
            </a:extLst>
          </p:cNvPr>
          <p:cNvSpPr txBox="1"/>
          <p:nvPr/>
        </p:nvSpPr>
        <p:spPr>
          <a:xfrm>
            <a:off x="4992848" y="5147683"/>
            <a:ext cx="4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ε</a:t>
            </a:r>
            <a:r>
              <a:rPr lang="ca-ES" baseline="-25000"/>
              <a:t>2</a:t>
            </a:r>
            <a:endParaRPr lang="ca-ES" baseline="-25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B923A4-7816-E457-A89A-D946319EF3A2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5194865" y="4406742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CEB0033-0D4E-6256-9641-F9347F08C65A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4761619" y="4722685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50F03037-4CED-996D-C3F5-ED711088728F}"/>
              </a:ext>
            </a:extLst>
          </p:cNvPr>
          <p:cNvSpPr/>
          <p:nvPr/>
        </p:nvSpPr>
        <p:spPr>
          <a:xfrm>
            <a:off x="5088290" y="4630352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22F310-7745-DC6F-ECDC-7C0DBE78E862}"/>
              </a:ext>
            </a:extLst>
          </p:cNvPr>
          <p:cNvCxnSpPr>
            <a:cxnSpLocks/>
            <a:stCxn id="107" idx="2"/>
            <a:endCxn id="103" idx="0"/>
          </p:cNvCxnSpPr>
          <p:nvPr/>
        </p:nvCxnSpPr>
        <p:spPr>
          <a:xfrm>
            <a:off x="5194865" y="4815018"/>
            <a:ext cx="1094" cy="3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FC9AB60-9DBB-07D9-52D3-C44EB992903B}"/>
              </a:ext>
            </a:extLst>
          </p:cNvPr>
          <p:cNvSpPr/>
          <p:nvPr/>
        </p:nvSpPr>
        <p:spPr>
          <a:xfrm>
            <a:off x="4345102" y="4493773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2</a:t>
            </a:r>
            <a:endParaRPr lang="ca-ES" baseline="-250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549DBC1-3ABF-AD37-634F-9D0C0C7DA42C}"/>
              </a:ext>
            </a:extLst>
          </p:cNvPr>
          <p:cNvSpPr/>
          <p:nvPr/>
        </p:nvSpPr>
        <p:spPr>
          <a:xfrm>
            <a:off x="2825527" y="6194179"/>
            <a:ext cx="2477884" cy="62727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/>
              <a:t>Minimize </a:t>
            </a:r>
          </a:p>
          <a:p>
            <a:pPr algn="ctr"/>
            <a:r>
              <a:rPr lang="ca-ES" b="1"/>
              <a:t>(given p</a:t>
            </a:r>
            <a:r>
              <a:rPr lang="ca-ES" b="1" baseline="-25000"/>
              <a:t>1j</a:t>
            </a:r>
            <a:r>
              <a:rPr lang="ca-ES" b="1"/>
              <a:t>, p</a:t>
            </a:r>
            <a:r>
              <a:rPr lang="ca-ES" b="1" baseline="-25000"/>
              <a:t>2j</a:t>
            </a:r>
            <a:r>
              <a:rPr lang="ca-ES" b="1"/>
              <a:t>, ..., p</a:t>
            </a:r>
            <a:r>
              <a:rPr lang="ca-ES" b="1" baseline="-25000"/>
              <a:t>kj</a:t>
            </a:r>
            <a:r>
              <a:rPr lang="ca-ES" b="1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7">
                <a:extLst>
                  <a:ext uri="{FF2B5EF4-FFF2-40B4-BE49-F238E27FC236}">
                    <a16:creationId xmlns:a16="http://schemas.microsoft.com/office/drawing/2014/main" id="{3D73472A-2600-E697-039A-D5285F7600CA}"/>
                  </a:ext>
                </a:extLst>
              </p:cNvPr>
              <p:cNvSpPr txBox="1"/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1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29" name="CuadroTexto 17">
                <a:extLst>
                  <a:ext uri="{FF2B5EF4-FFF2-40B4-BE49-F238E27FC236}">
                    <a16:creationId xmlns:a16="http://schemas.microsoft.com/office/drawing/2014/main" id="{3D73472A-2600-E697-039A-D5285F760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03" y="4001171"/>
                <a:ext cx="423526" cy="369332"/>
              </a:xfrm>
              <a:prstGeom prst="rect">
                <a:avLst/>
              </a:prstGeom>
              <a:blipFill>
                <a:blip r:embed="rId2"/>
                <a:stretch>
                  <a:fillRect t="-4918" r="-7143" b="-213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errar llave 13">
            <a:extLst>
              <a:ext uri="{FF2B5EF4-FFF2-40B4-BE49-F238E27FC236}">
                <a16:creationId xmlns:a16="http://schemas.microsoft.com/office/drawing/2014/main" id="{B0EC94F0-5CEE-8476-0272-933FF2F514DB}"/>
              </a:ext>
            </a:extLst>
          </p:cNvPr>
          <p:cNvSpPr/>
          <p:nvPr/>
        </p:nvSpPr>
        <p:spPr>
          <a:xfrm rot="5400000">
            <a:off x="3515779" y="309180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7">
                <a:extLst>
                  <a:ext uri="{FF2B5EF4-FFF2-40B4-BE49-F238E27FC236}">
                    <a16:creationId xmlns:a16="http://schemas.microsoft.com/office/drawing/2014/main" id="{87313FB7-6B14-EF83-77BC-6F452575668F}"/>
                  </a:ext>
                </a:extLst>
              </p:cNvPr>
              <p:cNvSpPr txBox="1"/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2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31" name="CuadroTexto 17">
                <a:extLst>
                  <a:ext uri="{FF2B5EF4-FFF2-40B4-BE49-F238E27FC236}">
                    <a16:creationId xmlns:a16="http://schemas.microsoft.com/office/drawing/2014/main" id="{87313FB7-6B14-EF83-77BC-6F4525756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33" y="3957701"/>
                <a:ext cx="423526" cy="362984"/>
              </a:xfrm>
              <a:prstGeom prst="rect">
                <a:avLst/>
              </a:prstGeom>
              <a:blipFill>
                <a:blip r:embed="rId3"/>
                <a:stretch>
                  <a:fillRect t="-5000" r="-7246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errar llave 13">
            <a:extLst>
              <a:ext uri="{FF2B5EF4-FFF2-40B4-BE49-F238E27FC236}">
                <a16:creationId xmlns:a16="http://schemas.microsoft.com/office/drawing/2014/main" id="{60051A58-2AE6-1595-64BE-80B5E38BCDC4}"/>
              </a:ext>
            </a:extLst>
          </p:cNvPr>
          <p:cNvSpPr/>
          <p:nvPr/>
        </p:nvSpPr>
        <p:spPr>
          <a:xfrm rot="5400000">
            <a:off x="5031209" y="3048331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uadroTexto 17">
                <a:extLst>
                  <a:ext uri="{FF2B5EF4-FFF2-40B4-BE49-F238E27FC236}">
                    <a16:creationId xmlns:a16="http://schemas.microsoft.com/office/drawing/2014/main" id="{FE1CDA5E-FEA6-B099-2F07-F103746DA98A}"/>
                  </a:ext>
                </a:extLst>
              </p:cNvPr>
              <p:cNvSpPr txBox="1"/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baseline="-25000"/>
                  <a:t>k</a:t>
                </a:r>
                <a:endParaRPr lang="ca-ES" baseline="-25000" dirty="0"/>
              </a:p>
            </p:txBody>
          </p:sp>
        </mc:Choice>
        <mc:Fallback xmlns="">
          <p:sp>
            <p:nvSpPr>
              <p:cNvPr id="133" name="CuadroTexto 17">
                <a:extLst>
                  <a:ext uri="{FF2B5EF4-FFF2-40B4-BE49-F238E27FC236}">
                    <a16:creationId xmlns:a16="http://schemas.microsoft.com/office/drawing/2014/main" id="{FE1CDA5E-FEA6-B099-2F07-F103746D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27" y="3985790"/>
                <a:ext cx="423526" cy="362984"/>
              </a:xfrm>
              <a:prstGeom prst="rect">
                <a:avLst/>
              </a:prstGeom>
              <a:blipFill>
                <a:blip r:embed="rId4"/>
                <a:stretch>
                  <a:fillRect t="-5085" r="-7246" b="-254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4B23DE-8E50-7226-66BE-A050F31A116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 flipH="1">
            <a:off x="8608895" y="4348774"/>
            <a:ext cx="1095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11F98F3-2AE4-F006-F4D1-D97329189865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175649" y="4664717"/>
            <a:ext cx="32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Diamond 135">
            <a:extLst>
              <a:ext uri="{FF2B5EF4-FFF2-40B4-BE49-F238E27FC236}">
                <a16:creationId xmlns:a16="http://schemas.microsoft.com/office/drawing/2014/main" id="{7C00B6D6-99A6-5B97-EF6D-23C80FCABD02}"/>
              </a:ext>
            </a:extLst>
          </p:cNvPr>
          <p:cNvSpPr/>
          <p:nvPr/>
        </p:nvSpPr>
        <p:spPr>
          <a:xfrm>
            <a:off x="8502320" y="4572384"/>
            <a:ext cx="213149" cy="1846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272564E7-5B16-8BEB-3EA3-F59B16B9AFF6}"/>
              </a:ext>
            </a:extLst>
          </p:cNvPr>
          <p:cNvSpPr/>
          <p:nvPr/>
        </p:nvSpPr>
        <p:spPr>
          <a:xfrm>
            <a:off x="7759132" y="4435805"/>
            <a:ext cx="438495" cy="4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y</a:t>
            </a:r>
            <a:r>
              <a:rPr lang="es-ES" baseline="-25000"/>
              <a:t>k</a:t>
            </a:r>
            <a:endParaRPr lang="ca-ES" baseline="-25000" dirty="0"/>
          </a:p>
        </p:txBody>
      </p:sp>
      <p:sp>
        <p:nvSpPr>
          <p:cNvPr id="138" name="Cerrar llave 13">
            <a:extLst>
              <a:ext uri="{FF2B5EF4-FFF2-40B4-BE49-F238E27FC236}">
                <a16:creationId xmlns:a16="http://schemas.microsoft.com/office/drawing/2014/main" id="{1BCCB7BC-CCDD-2954-8C5D-F2489D9D1A44}"/>
              </a:ext>
            </a:extLst>
          </p:cNvPr>
          <p:cNvSpPr/>
          <p:nvPr/>
        </p:nvSpPr>
        <p:spPr>
          <a:xfrm rot="5400000">
            <a:off x="8401503" y="3076420"/>
            <a:ext cx="255865" cy="14202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67405F4-4037-72D0-86D4-5F2844AB9CEA}"/>
              </a:ext>
            </a:extLst>
          </p:cNvPr>
          <p:cNvCxnSpPr>
            <a:cxnSpLocks/>
            <a:stCxn id="136" idx="2"/>
            <a:endCxn id="76" idx="0"/>
          </p:cNvCxnSpPr>
          <p:nvPr/>
        </p:nvCxnSpPr>
        <p:spPr>
          <a:xfrm flipH="1">
            <a:off x="8608894" y="4757050"/>
            <a:ext cx="1" cy="38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3775-B8E8-62B7-F046-9A80528A2EA5}"/>
              </a:ext>
            </a:extLst>
          </p:cNvPr>
          <p:cNvSpPr txBox="1"/>
          <p:nvPr/>
        </p:nvSpPr>
        <p:spPr>
          <a:xfrm>
            <a:off x="7498080" y="52551"/>
            <a:ext cx="47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STEPWISE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C042E43-531D-8D7F-042D-BF34A4F256E4}"/>
                  </a:ext>
                </a:extLst>
              </p:cNvPr>
              <p:cNvSpPr txBox="1"/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/>
                  <a:t>t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</a:t>
                </a:r>
                <a:r>
                  <a:rPr lang="ca-ES" sz="1600"/>
                  <a:t> time steps</a:t>
                </a:r>
              </a:p>
              <a:p>
                <a:endParaRPr lang="ca-ES" sz="1600"/>
              </a:p>
              <a:p>
                <a:r>
                  <a:rPr lang="es-ES" sz="1600" b="1"/>
                  <a:t>y</a:t>
                </a:r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expected output for age group i</a:t>
                </a:r>
              </a:p>
              <a:p>
                <a:endParaRPr lang="es-ES" sz="16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600" b="1" baseline="-25000"/>
                  <a:t>i</a:t>
                </a:r>
                <a:r>
                  <a:rPr lang="es-ES" sz="1600" b="1"/>
                  <a:t>: </a:t>
                </a:r>
                <a:r>
                  <a:rPr lang="es-ES" sz="1600"/>
                  <a:t>simulated output for age group i</a:t>
                </a:r>
              </a:p>
              <a:p>
                <a:endParaRPr lang="ca-ES" sz="1600" dirty="0"/>
              </a:p>
              <a:p>
                <a:r>
                  <a:rPr lang="el-GR" sz="1600" b="1"/>
                  <a:t>ε</a:t>
                </a:r>
                <a:r>
                  <a:rPr lang="ca-ES" sz="1600" b="1" baseline="-25000"/>
                  <a:t>i</a:t>
                </a:r>
                <a:r>
                  <a:rPr lang="ca-ES" sz="1600" b="1"/>
                  <a:t>: </a:t>
                </a:r>
                <a:r>
                  <a:rPr lang="ca-ES" sz="1600"/>
                  <a:t>age group i error</a:t>
                </a:r>
              </a:p>
              <a:p>
                <a:r>
                  <a:rPr lang="ca-ES" sz="1600"/>
                  <a:t> </a:t>
                </a:r>
              </a:p>
              <a:p>
                <a:r>
                  <a:rPr lang="el-GR" sz="1600" b="1"/>
                  <a:t>ε</a:t>
                </a:r>
                <a:r>
                  <a:rPr lang="es-ES" sz="1600" b="1"/>
                  <a:t>: </a:t>
                </a:r>
                <a:r>
                  <a:rPr lang="es-ES" sz="1600"/>
                  <a:t>overall error</a:t>
                </a:r>
                <a:endParaRPr lang="ca-ES" sz="1600" baseline="-2500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C042E43-531D-8D7F-042D-BF34A4F2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" y="4059011"/>
                <a:ext cx="1872128" cy="2800767"/>
              </a:xfrm>
              <a:prstGeom prst="rect">
                <a:avLst/>
              </a:prstGeom>
              <a:blipFill>
                <a:blip r:embed="rId5"/>
                <a:stretch>
                  <a:fillRect l="-1618" t="-434" r="-2913" b="-1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159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666</Words>
  <Application>Microsoft Office PowerPoint</Application>
  <PresentationFormat>Widescreen</PresentationFormat>
  <Paragraphs>231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Gómez Guillén, David</dc:creator>
  <cp:lastModifiedBy>Gómez Guillén, David</cp:lastModifiedBy>
  <cp:revision>1</cp:revision>
  <dcterms:created xsi:type="dcterms:W3CDTF">2023-11-09T15:54:39Z</dcterms:created>
  <dcterms:modified xsi:type="dcterms:W3CDTF">2023-12-17T18:23:41Z</dcterms:modified>
</cp:coreProperties>
</file>