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2" r:id="rId2"/>
    <p:sldId id="256" r:id="rId3"/>
    <p:sldId id="257" r:id="rId4"/>
    <p:sldId id="271" r:id="rId5"/>
    <p:sldId id="279" r:id="rId6"/>
    <p:sldId id="274" r:id="rId7"/>
    <p:sldId id="275" r:id="rId8"/>
    <p:sldId id="277" r:id="rId9"/>
    <p:sldId id="278" r:id="rId10"/>
    <p:sldId id="258" r:id="rId11"/>
    <p:sldId id="259" r:id="rId12"/>
    <p:sldId id="260" r:id="rId13"/>
    <p:sldId id="261" r:id="rId14"/>
    <p:sldId id="265" r:id="rId15"/>
    <p:sldId id="262" r:id="rId16"/>
    <p:sldId id="264" r:id="rId17"/>
    <p:sldId id="263" r:id="rId18"/>
    <p:sldId id="266" r:id="rId19"/>
    <p:sldId id="267" r:id="rId20"/>
    <p:sldId id="268" r:id="rId21"/>
    <p:sldId id="269" r:id="rId22"/>
    <p:sldId id="281" r:id="rId23"/>
    <p:sldId id="280" r:id="rId24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BF4EA-F4EC-4C17-874F-905AA9EB3DE4}" v="2892" dt="2023-01-12T13:00:56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-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ómez Guillén, David" userId="e7b949cd-cc52-4b5f-85a5-0285b262b56c" providerId="ADAL" clId="{FDACB3A7-0E08-4F8E-ACE5-33FED2012BD5}"/>
    <pc:docChg chg="addSld modSld">
      <pc:chgData name="Gómez Guillén, David" userId="e7b949cd-cc52-4b5f-85a5-0285b262b56c" providerId="ADAL" clId="{FDACB3A7-0E08-4F8E-ACE5-33FED2012BD5}" dt="2023-01-03T00:50:10.321" v="11" actId="20577"/>
      <pc:docMkLst>
        <pc:docMk/>
      </pc:docMkLst>
      <pc:sldChg chg="modSp add mod">
        <pc:chgData name="Gómez Guillén, David" userId="e7b949cd-cc52-4b5f-85a5-0285b262b56c" providerId="ADAL" clId="{FDACB3A7-0E08-4F8E-ACE5-33FED2012BD5}" dt="2023-01-03T00:50:10.321" v="11" actId="20577"/>
        <pc:sldMkLst>
          <pc:docMk/>
          <pc:sldMk cId="354339670" sldId="261"/>
        </pc:sldMkLst>
        <pc:spChg chg="mod">
          <ac:chgData name="Gómez Guillén, David" userId="e7b949cd-cc52-4b5f-85a5-0285b262b56c" providerId="ADAL" clId="{FDACB3A7-0E08-4F8E-ACE5-33FED2012BD5}" dt="2023-01-03T00:50:10.321" v="11" actId="20577"/>
          <ac:spMkLst>
            <pc:docMk/>
            <pc:sldMk cId="354339670" sldId="261"/>
            <ac:spMk id="20" creationId="{C6E67143-1B2F-2718-20F5-34796653960A}"/>
          </ac:spMkLst>
        </pc:spChg>
      </pc:sldChg>
    </pc:docChg>
  </pc:docChgLst>
  <pc:docChgLst>
    <pc:chgData clId="Web-{48F69971-D881-40B7-A86A-ECB59A7BA575}"/>
    <pc:docChg chg="modSld">
      <pc:chgData name="" userId="" providerId="" clId="Web-{48F69971-D881-40B7-A86A-ECB59A7BA575}" dt="2022-12-11T00:17:59.338" v="1"/>
      <pc:docMkLst>
        <pc:docMk/>
      </pc:docMkLst>
      <pc:sldChg chg="delSp">
        <pc:chgData name="" userId="" providerId="" clId="Web-{48F69971-D881-40B7-A86A-ECB59A7BA575}" dt="2022-12-11T00:17:59.338" v="1"/>
        <pc:sldMkLst>
          <pc:docMk/>
          <pc:sldMk cId="4121478920" sldId="256"/>
        </pc:sldMkLst>
        <pc:spChg chg="del">
          <ac:chgData name="" userId="" providerId="" clId="Web-{48F69971-D881-40B7-A86A-ECB59A7BA575}" dt="2022-12-11T00:17:59.338" v="1"/>
          <ac:spMkLst>
            <pc:docMk/>
            <pc:sldMk cId="4121478920" sldId="256"/>
            <ac:spMk id="2" creationId="{00000000-0000-0000-0000-000000000000}"/>
          </ac:spMkLst>
        </pc:spChg>
        <pc:spChg chg="del">
          <ac:chgData name="" userId="" providerId="" clId="Web-{48F69971-D881-40B7-A86A-ECB59A7BA575}" dt="2022-12-11T00:17:57.229" v="0"/>
          <ac:spMkLst>
            <pc:docMk/>
            <pc:sldMk cId="4121478920" sldId="256"/>
            <ac:spMk id="3" creationId="{00000000-0000-0000-0000-000000000000}"/>
          </ac:spMkLst>
        </pc:spChg>
      </pc:sldChg>
    </pc:docChg>
  </pc:docChgLst>
  <pc:docChgLst>
    <pc:chgData name="Gómez Guillén, David" userId="e7b949cd-cc52-4b5f-85a5-0285b262b56c" providerId="ADAL" clId="{388BF4EA-F4EC-4C17-874F-905AA9EB3DE4}"/>
    <pc:docChg chg="undo redo custSel addSld delSld modSld modMainMaster">
      <pc:chgData name="Gómez Guillén, David" userId="e7b949cd-cc52-4b5f-85a5-0285b262b56c" providerId="ADAL" clId="{388BF4EA-F4EC-4C17-874F-905AA9EB3DE4}" dt="2023-01-12T15:09:21.874" v="6613" actId="20577"/>
      <pc:docMkLst>
        <pc:docMk/>
      </pc:docMkLst>
      <pc:sldChg chg="addSp delSp modSp mod">
        <pc:chgData name="Gómez Guillén, David" userId="e7b949cd-cc52-4b5f-85a5-0285b262b56c" providerId="ADAL" clId="{388BF4EA-F4EC-4C17-874F-905AA9EB3DE4}" dt="2023-01-08T15:30:52.945" v="4775" actId="6549"/>
        <pc:sldMkLst>
          <pc:docMk/>
          <pc:sldMk cId="4121478920" sldId="256"/>
        </pc:sldMkLst>
        <pc:spChg chg="add mod">
          <ac:chgData name="Gómez Guillén, David" userId="e7b949cd-cc52-4b5f-85a5-0285b262b56c" providerId="ADAL" clId="{388BF4EA-F4EC-4C17-874F-905AA9EB3DE4}" dt="2023-01-08T15:30:52.945" v="4775" actId="6549"/>
          <ac:spMkLst>
            <pc:docMk/>
            <pc:sldMk cId="4121478920" sldId="256"/>
            <ac:spMk id="2" creationId="{BE8D8914-F5DC-8AB7-94E1-58432706CA0E}"/>
          </ac:spMkLst>
        </pc:spChg>
        <pc:spChg chg="add mod ord">
          <ac:chgData name="Gómez Guillén, David" userId="e7b949cd-cc52-4b5f-85a5-0285b262b56c" providerId="ADAL" clId="{388BF4EA-F4EC-4C17-874F-905AA9EB3DE4}" dt="2022-12-11T01:00:50.329" v="576" actId="1076"/>
          <ac:spMkLst>
            <pc:docMk/>
            <pc:sldMk cId="4121478920" sldId="256"/>
            <ac:spMk id="3" creationId="{F9E7B152-1C02-FB7F-C9BE-84715F9CBA16}"/>
          </ac:spMkLst>
        </pc:spChg>
        <pc:spChg chg="add mod">
          <ac:chgData name="Gómez Guillén, David" userId="e7b949cd-cc52-4b5f-85a5-0285b262b56c" providerId="ADAL" clId="{388BF4EA-F4EC-4C17-874F-905AA9EB3DE4}" dt="2022-12-11T01:00:50.329" v="576" actId="1076"/>
          <ac:spMkLst>
            <pc:docMk/>
            <pc:sldMk cId="4121478920" sldId="256"/>
            <ac:spMk id="5" creationId="{D21246C2-96B9-EF2F-BBD0-699DA0913904}"/>
          </ac:spMkLst>
        </pc:spChg>
        <pc:spChg chg="add mod">
          <ac:chgData name="Gómez Guillén, David" userId="e7b949cd-cc52-4b5f-85a5-0285b262b56c" providerId="ADAL" clId="{388BF4EA-F4EC-4C17-874F-905AA9EB3DE4}" dt="2022-12-11T01:00:50.329" v="576" actId="1076"/>
          <ac:spMkLst>
            <pc:docMk/>
            <pc:sldMk cId="4121478920" sldId="256"/>
            <ac:spMk id="6" creationId="{0ACB39CF-58BE-87E9-F077-9E8B59A3087A}"/>
          </ac:spMkLst>
        </pc:spChg>
        <pc:spChg chg="add mod">
          <ac:chgData name="Gómez Guillén, David" userId="e7b949cd-cc52-4b5f-85a5-0285b262b56c" providerId="ADAL" clId="{388BF4EA-F4EC-4C17-874F-905AA9EB3DE4}" dt="2022-12-11T01:00:50.329" v="576" actId="1076"/>
          <ac:spMkLst>
            <pc:docMk/>
            <pc:sldMk cId="4121478920" sldId="256"/>
            <ac:spMk id="7" creationId="{B55C8C4A-A3C3-BA41-3F2C-25C2A05DB676}"/>
          </ac:spMkLst>
        </pc:spChg>
        <pc:spChg chg="add mod">
          <ac:chgData name="Gómez Guillén, David" userId="e7b949cd-cc52-4b5f-85a5-0285b262b56c" providerId="ADAL" clId="{388BF4EA-F4EC-4C17-874F-905AA9EB3DE4}" dt="2022-12-11T01:00:50.329" v="576" actId="1076"/>
          <ac:spMkLst>
            <pc:docMk/>
            <pc:sldMk cId="4121478920" sldId="256"/>
            <ac:spMk id="14" creationId="{3D6E674B-E133-A1FA-9BCA-0288F3D4C42C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15" creationId="{097E1011-5A65-ABD4-BB98-1065B10F5C89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16" creationId="{F1B45EE2-727D-FC4B-91F9-3E9F1E19FE49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17" creationId="{E128CC53-3FE8-80E1-1BB3-4F0AFF6CAD24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18" creationId="{94B7038B-D93C-1E3D-8FBD-D0A16E370CA9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19" creationId="{DF894B54-F6D8-C607-DE32-48836CA93BDB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23" creationId="{CC8F385B-7388-421E-6015-F416F47AB217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24" creationId="{3EA561E6-7FC2-2E1B-E392-1166CDDB2EBD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25" creationId="{2224DD77-3F2D-EB59-5392-341749F33AE8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30" creationId="{270272E2-FB5A-E99A-A74E-EC976EBFDE90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0" creationId="{4555931E-244E-B914-DF07-168B8DBF0CBD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1" creationId="{BD0E73F0-41F1-32EF-F3F4-C7349CDD7A84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2" creationId="{4050E94A-966C-1DEF-9CEE-44459D662EAD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3" creationId="{0FE96E38-252C-F37F-6B9D-7650FEB41A37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4" creationId="{946A893B-3B70-2080-1AB6-8C832BD01D28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5" creationId="{81F85E32-E131-1909-C750-08245FD9C98D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6" creationId="{D1F4956C-67EA-4D23-CD6E-FDA0CE1504D7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7" creationId="{21B4B1B0-B98A-DFC9-A796-EA49C5F0A640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8" creationId="{2A0DF8CC-D2C3-95BF-8A4A-C0F102F1F977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59" creationId="{58A15BFF-5814-8DC9-17EA-751E616F1ABE}"/>
          </ac:spMkLst>
        </pc:spChg>
        <pc:spChg chg="add del mod">
          <ac:chgData name="Gómez Guillén, David" userId="e7b949cd-cc52-4b5f-85a5-0285b262b56c" providerId="ADAL" clId="{388BF4EA-F4EC-4C17-874F-905AA9EB3DE4}" dt="2022-12-11T00:48:00.360" v="389" actId="478"/>
          <ac:spMkLst>
            <pc:docMk/>
            <pc:sldMk cId="4121478920" sldId="256"/>
            <ac:spMk id="60" creationId="{D6267C31-E750-92E2-79FE-A9AAFB5A3DAB}"/>
          </ac:spMkLst>
        </pc:spChg>
        <pc:spChg chg="add mod">
          <ac:chgData name="Gómez Guillén, David" userId="e7b949cd-cc52-4b5f-85a5-0285b262b56c" providerId="ADAL" clId="{388BF4EA-F4EC-4C17-874F-905AA9EB3DE4}" dt="2022-12-11T01:00:50.329" v="576" actId="1076"/>
          <ac:spMkLst>
            <pc:docMk/>
            <pc:sldMk cId="4121478920" sldId="256"/>
            <ac:spMk id="61" creationId="{55B3AE43-D47B-94CB-7259-E3C7399F6882}"/>
          </ac:spMkLst>
        </pc:spChg>
        <pc:spChg chg="add mod">
          <ac:chgData name="Gómez Guillén, David" userId="e7b949cd-cc52-4b5f-85a5-0285b262b56c" providerId="ADAL" clId="{388BF4EA-F4EC-4C17-874F-905AA9EB3DE4}" dt="2022-12-11T01:00:50.329" v="576" actId="1076"/>
          <ac:spMkLst>
            <pc:docMk/>
            <pc:sldMk cId="4121478920" sldId="256"/>
            <ac:spMk id="71" creationId="{99057367-1F7E-E0CC-FA2E-FA6C610962D5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78" creationId="{A05E49DE-B385-5664-B23E-1CBEBB94FD27}"/>
          </ac:spMkLst>
        </pc:spChg>
        <pc:spChg chg="add del mod">
          <ac:chgData name="Gómez Guillén, David" userId="e7b949cd-cc52-4b5f-85a5-0285b262b56c" providerId="ADAL" clId="{388BF4EA-F4EC-4C17-874F-905AA9EB3DE4}" dt="2022-12-11T01:00:44.844" v="574" actId="478"/>
          <ac:spMkLst>
            <pc:docMk/>
            <pc:sldMk cId="4121478920" sldId="256"/>
            <ac:spMk id="79" creationId="{84B9E329-0B88-50B7-BA31-ECB6861D51D1}"/>
          </ac:spMkLst>
        </pc:spChg>
        <pc:spChg chg="add del mod">
          <ac:chgData name="Gómez Guillén, David" userId="e7b949cd-cc52-4b5f-85a5-0285b262b56c" providerId="ADAL" clId="{388BF4EA-F4EC-4C17-874F-905AA9EB3DE4}" dt="2022-12-11T01:00:46.541" v="575" actId="478"/>
          <ac:spMkLst>
            <pc:docMk/>
            <pc:sldMk cId="4121478920" sldId="256"/>
            <ac:spMk id="82" creationId="{B77A1F71-F309-3392-52F2-77B7ADA0AA6D}"/>
          </ac:spMkLst>
        </pc:spChg>
        <pc:spChg chg="add del mod">
          <ac:chgData name="Gómez Guillén, David" userId="e7b949cd-cc52-4b5f-85a5-0285b262b56c" providerId="ADAL" clId="{388BF4EA-F4EC-4C17-874F-905AA9EB3DE4}" dt="2022-12-11T00:58:35.314" v="551" actId="478"/>
          <ac:spMkLst>
            <pc:docMk/>
            <pc:sldMk cId="4121478920" sldId="256"/>
            <ac:spMk id="97" creationId="{3D684E01-1FFB-3161-586F-EF46CA0D0B2F}"/>
          </ac:spMkLst>
        </pc:spChg>
        <pc:picChg chg="del">
          <ac:chgData name="Gómez Guillén, David" userId="e7b949cd-cc52-4b5f-85a5-0285b262b56c" providerId="ADAL" clId="{388BF4EA-F4EC-4C17-874F-905AA9EB3DE4}" dt="2022-12-11T00:18:30.362" v="0" actId="478"/>
          <ac:picMkLst>
            <pc:docMk/>
            <pc:sldMk cId="4121478920" sldId="256"/>
            <ac:picMk id="4" creationId="{17FDA863-1334-B47E-BBAF-1F4B32CFA2AE}"/>
          </ac:picMkLst>
        </pc:picChg>
        <pc:picChg chg="add del">
          <ac:chgData name="Gómez Guillén, David" userId="e7b949cd-cc52-4b5f-85a5-0285b262b56c" providerId="ADAL" clId="{388BF4EA-F4EC-4C17-874F-905AA9EB3DE4}" dt="2022-12-11T00:48:53.411" v="415" actId="478"/>
          <ac:picMkLst>
            <pc:docMk/>
            <pc:sldMk cId="4121478920" sldId="256"/>
            <ac:picMk id="64" creationId="{AE443A0E-3914-D612-3642-6113089FA566}"/>
          </ac:picMkLst>
        </pc:picChg>
        <pc:cxnChg chg="add del mod">
          <ac:chgData name="Gómez Guillén, David" userId="e7b949cd-cc52-4b5f-85a5-0285b262b56c" providerId="ADAL" clId="{388BF4EA-F4EC-4C17-874F-905AA9EB3DE4}" dt="2022-12-11T00:33:32.578" v="195" actId="478"/>
          <ac:cxnSpMkLst>
            <pc:docMk/>
            <pc:sldMk cId="4121478920" sldId="256"/>
            <ac:cxnSpMk id="9" creationId="{E6C5BE34-1FCB-1402-9382-27944AF38E91}"/>
          </ac:cxnSpMkLst>
        </pc:cxnChg>
        <pc:cxnChg chg="add del mod">
          <ac:chgData name="Gómez Guillén, David" userId="e7b949cd-cc52-4b5f-85a5-0285b262b56c" providerId="ADAL" clId="{388BF4EA-F4EC-4C17-874F-905AA9EB3DE4}" dt="2022-12-11T00:21:54.903" v="49" actId="478"/>
          <ac:cxnSpMkLst>
            <pc:docMk/>
            <pc:sldMk cId="4121478920" sldId="256"/>
            <ac:cxnSpMk id="10" creationId="{FF85AE08-33EB-D5CB-33D5-630622E47E4A}"/>
          </ac:cxnSpMkLst>
        </pc:cxnChg>
        <pc:cxnChg chg="add del mod">
          <ac:chgData name="Gómez Guillén, David" userId="e7b949cd-cc52-4b5f-85a5-0285b262b56c" providerId="ADAL" clId="{388BF4EA-F4EC-4C17-874F-905AA9EB3DE4}" dt="2022-12-11T00:33:33.604" v="196" actId="478"/>
          <ac:cxnSpMkLst>
            <pc:docMk/>
            <pc:sldMk cId="4121478920" sldId="256"/>
            <ac:cxnSpMk id="12" creationId="{0CBA6222-1225-8CC7-BC2E-9961AD41E254}"/>
          </ac:cxnSpMkLst>
        </pc:cxnChg>
        <pc:cxnChg chg="add del mod">
          <ac:chgData name="Gómez Guillén, David" userId="e7b949cd-cc52-4b5f-85a5-0285b262b56c" providerId="ADAL" clId="{388BF4EA-F4EC-4C17-874F-905AA9EB3DE4}" dt="2022-12-11T00:33:31.328" v="194" actId="478"/>
          <ac:cxnSpMkLst>
            <pc:docMk/>
            <pc:sldMk cId="4121478920" sldId="256"/>
            <ac:cxnSpMk id="13" creationId="{27D102DF-DFA8-E20E-936F-EC2B164BDA9F}"/>
          </ac:cxnSpMkLst>
        </pc:cxnChg>
        <pc:cxnChg chg="add del mod">
          <ac:chgData name="Gómez Guillén, David" userId="e7b949cd-cc52-4b5f-85a5-0285b262b56c" providerId="ADAL" clId="{388BF4EA-F4EC-4C17-874F-905AA9EB3DE4}" dt="2022-12-11T00:31:24.428" v="167" actId="478"/>
          <ac:cxnSpMkLst>
            <pc:docMk/>
            <pc:sldMk cId="4121478920" sldId="256"/>
            <ac:cxnSpMk id="20" creationId="{D83322FD-343F-3018-A56F-519B40574B0E}"/>
          </ac:cxnSpMkLst>
        </pc:cxnChg>
        <pc:cxnChg chg="add del mod">
          <ac:chgData name="Gómez Guillén, David" userId="e7b949cd-cc52-4b5f-85a5-0285b262b56c" providerId="ADAL" clId="{388BF4EA-F4EC-4C17-874F-905AA9EB3DE4}" dt="2022-12-11T01:00:44.844" v="574" actId="478"/>
          <ac:cxnSpMkLst>
            <pc:docMk/>
            <pc:sldMk cId="4121478920" sldId="256"/>
            <ac:cxnSpMk id="21" creationId="{D24E070B-E0DB-C0AF-77AD-91A13338F85A}"/>
          </ac:cxnSpMkLst>
        </pc:cxnChg>
        <pc:cxnChg chg="add del mod">
          <ac:chgData name="Gómez Guillén, David" userId="e7b949cd-cc52-4b5f-85a5-0285b262b56c" providerId="ADAL" clId="{388BF4EA-F4EC-4C17-874F-905AA9EB3DE4}" dt="2022-12-11T00:31:32.379" v="172" actId="478"/>
          <ac:cxnSpMkLst>
            <pc:docMk/>
            <pc:sldMk cId="4121478920" sldId="256"/>
            <ac:cxnSpMk id="22" creationId="{C4712106-DF5A-1204-AA6B-437E855FE184}"/>
          </ac:cxnSpMkLst>
        </pc:cxnChg>
        <pc:cxnChg chg="add del mod">
          <ac:chgData name="Gómez Guillén, David" userId="e7b949cd-cc52-4b5f-85a5-0285b262b56c" providerId="ADAL" clId="{388BF4EA-F4EC-4C17-874F-905AA9EB3DE4}" dt="2022-12-11T00:31:41.704" v="175" actId="478"/>
          <ac:cxnSpMkLst>
            <pc:docMk/>
            <pc:sldMk cId="4121478920" sldId="256"/>
            <ac:cxnSpMk id="31" creationId="{DED7D6D3-8EC3-DD62-FC96-A6F9F7C0F938}"/>
          </ac:cxnSpMkLst>
        </pc:cxnChg>
        <pc:cxnChg chg="add del mod">
          <ac:chgData name="Gómez Guillén, David" userId="e7b949cd-cc52-4b5f-85a5-0285b262b56c" providerId="ADAL" clId="{388BF4EA-F4EC-4C17-874F-905AA9EB3DE4}" dt="2022-12-11T01:00:44.844" v="574" actId="478"/>
          <ac:cxnSpMkLst>
            <pc:docMk/>
            <pc:sldMk cId="4121478920" sldId="256"/>
            <ac:cxnSpMk id="35" creationId="{F279F343-E45A-C4C6-7532-CE17092503A3}"/>
          </ac:cxnSpMkLst>
        </pc:cxnChg>
        <pc:cxnChg chg="add del mod">
          <ac:chgData name="Gómez Guillén, David" userId="e7b949cd-cc52-4b5f-85a5-0285b262b56c" providerId="ADAL" clId="{388BF4EA-F4EC-4C17-874F-905AA9EB3DE4}" dt="2022-12-11T01:00:44.844" v="574" actId="478"/>
          <ac:cxnSpMkLst>
            <pc:docMk/>
            <pc:sldMk cId="4121478920" sldId="256"/>
            <ac:cxnSpMk id="36" creationId="{D212160C-1CAF-8393-7136-75935790C698}"/>
          </ac:cxnSpMkLst>
        </pc:cxnChg>
        <pc:cxnChg chg="add del mod">
          <ac:chgData name="Gómez Guillén, David" userId="e7b949cd-cc52-4b5f-85a5-0285b262b56c" providerId="ADAL" clId="{388BF4EA-F4EC-4C17-874F-905AA9EB3DE4}" dt="2022-12-11T01:00:44.844" v="574" actId="478"/>
          <ac:cxnSpMkLst>
            <pc:docMk/>
            <pc:sldMk cId="4121478920" sldId="256"/>
            <ac:cxnSpMk id="37" creationId="{14930A0C-E29D-4AAF-271A-4BF76C9A457A}"/>
          </ac:cxnSpMkLst>
        </pc:cxnChg>
        <pc:cxnChg chg="add del mod">
          <ac:chgData name="Gómez Guillén, David" userId="e7b949cd-cc52-4b5f-85a5-0285b262b56c" providerId="ADAL" clId="{388BF4EA-F4EC-4C17-874F-905AA9EB3DE4}" dt="2022-12-11T01:00:44.844" v="574" actId="478"/>
          <ac:cxnSpMkLst>
            <pc:docMk/>
            <pc:sldMk cId="4121478920" sldId="256"/>
            <ac:cxnSpMk id="40" creationId="{2F10E70C-D8C5-196E-AFD3-04B28D96D464}"/>
          </ac:cxnSpMkLst>
        </pc:cxnChg>
        <pc:cxnChg chg="add del mod">
          <ac:chgData name="Gómez Guillén, David" userId="e7b949cd-cc52-4b5f-85a5-0285b262b56c" providerId="ADAL" clId="{388BF4EA-F4EC-4C17-874F-905AA9EB3DE4}" dt="2022-12-11T01:00:44.844" v="574" actId="478"/>
          <ac:cxnSpMkLst>
            <pc:docMk/>
            <pc:sldMk cId="4121478920" sldId="256"/>
            <ac:cxnSpMk id="43" creationId="{64A36EDD-87EC-B58F-6A71-9DE93861512C}"/>
          </ac:cxnSpMkLst>
        </pc:cxnChg>
        <pc:cxnChg chg="add mod">
          <ac:chgData name="Gómez Guillén, David" userId="e7b949cd-cc52-4b5f-85a5-0285b262b56c" providerId="ADAL" clId="{388BF4EA-F4EC-4C17-874F-905AA9EB3DE4}" dt="2022-12-11T01:00:50.329" v="576" actId="1076"/>
          <ac:cxnSpMkLst>
            <pc:docMk/>
            <pc:sldMk cId="4121478920" sldId="256"/>
            <ac:cxnSpMk id="47" creationId="{E8E0608B-0D8A-C4CD-76C1-48E46F0F18E6}"/>
          </ac:cxnSpMkLst>
        </pc:cxnChg>
        <pc:cxnChg chg="add mod">
          <ac:chgData name="Gómez Guillén, David" userId="e7b949cd-cc52-4b5f-85a5-0285b262b56c" providerId="ADAL" clId="{388BF4EA-F4EC-4C17-874F-905AA9EB3DE4}" dt="2022-12-11T01:00:50.329" v="576" actId="1076"/>
          <ac:cxnSpMkLst>
            <pc:docMk/>
            <pc:sldMk cId="4121478920" sldId="256"/>
            <ac:cxnSpMk id="48" creationId="{87B930CD-4397-EA7D-6754-2359AB63D062}"/>
          </ac:cxnSpMkLst>
        </pc:cxnChg>
        <pc:cxnChg chg="add mod">
          <ac:chgData name="Gómez Guillén, David" userId="e7b949cd-cc52-4b5f-85a5-0285b262b56c" providerId="ADAL" clId="{388BF4EA-F4EC-4C17-874F-905AA9EB3DE4}" dt="2022-12-11T01:00:50.329" v="576" actId="1076"/>
          <ac:cxnSpMkLst>
            <pc:docMk/>
            <pc:sldMk cId="4121478920" sldId="256"/>
            <ac:cxnSpMk id="49" creationId="{22C4E4EB-ACE9-66A2-F8A3-68D064B2A746}"/>
          </ac:cxnSpMkLst>
        </pc:cxnChg>
        <pc:cxnChg chg="add del mod">
          <ac:chgData name="Gómez Guillén, David" userId="e7b949cd-cc52-4b5f-85a5-0285b262b56c" providerId="ADAL" clId="{388BF4EA-F4EC-4C17-874F-905AA9EB3DE4}" dt="2022-12-11T00:49:59.285" v="422" actId="478"/>
          <ac:cxnSpMkLst>
            <pc:docMk/>
            <pc:sldMk cId="4121478920" sldId="256"/>
            <ac:cxnSpMk id="63" creationId="{070BEE3B-5E7E-3EC5-F94E-E7D566A0DE85}"/>
          </ac:cxnSpMkLst>
        </pc:cxnChg>
        <pc:cxnChg chg="add del mod">
          <ac:chgData name="Gómez Guillén, David" userId="e7b949cd-cc52-4b5f-85a5-0285b262b56c" providerId="ADAL" clId="{388BF4EA-F4EC-4C17-874F-905AA9EB3DE4}" dt="2022-12-11T00:57:01.538" v="533" actId="478"/>
          <ac:cxnSpMkLst>
            <pc:docMk/>
            <pc:sldMk cId="4121478920" sldId="256"/>
            <ac:cxnSpMk id="68" creationId="{D1881EAE-82E7-18E4-452C-6F06D3AAD95C}"/>
          </ac:cxnSpMkLst>
        </pc:cxnChg>
        <pc:cxnChg chg="add mod">
          <ac:chgData name="Gómez Guillén, David" userId="e7b949cd-cc52-4b5f-85a5-0285b262b56c" providerId="ADAL" clId="{388BF4EA-F4EC-4C17-874F-905AA9EB3DE4}" dt="2022-12-11T01:00:50.329" v="576" actId="1076"/>
          <ac:cxnSpMkLst>
            <pc:docMk/>
            <pc:sldMk cId="4121478920" sldId="256"/>
            <ac:cxnSpMk id="72" creationId="{2861EABB-801F-5DF8-2907-906E46099596}"/>
          </ac:cxnSpMkLst>
        </pc:cxnChg>
        <pc:cxnChg chg="add mod">
          <ac:chgData name="Gómez Guillén, David" userId="e7b949cd-cc52-4b5f-85a5-0285b262b56c" providerId="ADAL" clId="{388BF4EA-F4EC-4C17-874F-905AA9EB3DE4}" dt="2022-12-11T01:00:50.329" v="576" actId="1076"/>
          <ac:cxnSpMkLst>
            <pc:docMk/>
            <pc:sldMk cId="4121478920" sldId="256"/>
            <ac:cxnSpMk id="76" creationId="{9C9BBB34-E45F-B978-1E4F-E263A7EF89D0}"/>
          </ac:cxnSpMkLst>
        </pc:cxnChg>
        <pc:cxnChg chg="add del mod">
          <ac:chgData name="Gómez Guillén, David" userId="e7b949cd-cc52-4b5f-85a5-0285b262b56c" providerId="ADAL" clId="{388BF4EA-F4EC-4C17-874F-905AA9EB3DE4}" dt="2022-12-11T01:00:44.844" v="574" actId="478"/>
          <ac:cxnSpMkLst>
            <pc:docMk/>
            <pc:sldMk cId="4121478920" sldId="256"/>
            <ac:cxnSpMk id="80" creationId="{B155C7FE-ACD9-99B4-23F9-B69A10D791DF}"/>
          </ac:cxnSpMkLst>
        </pc:cxnChg>
        <pc:cxnChg chg="add mod">
          <ac:chgData name="Gómez Guillén, David" userId="e7b949cd-cc52-4b5f-85a5-0285b262b56c" providerId="ADAL" clId="{388BF4EA-F4EC-4C17-874F-905AA9EB3DE4}" dt="2022-12-11T01:00:50.329" v="576" actId="1076"/>
          <ac:cxnSpMkLst>
            <pc:docMk/>
            <pc:sldMk cId="4121478920" sldId="256"/>
            <ac:cxnSpMk id="87" creationId="{BDC41311-70CE-7171-B2C7-1C33A45292ED}"/>
          </ac:cxnSpMkLst>
        </pc:cxnChg>
        <pc:cxnChg chg="add del mod">
          <ac:chgData name="Gómez Guillén, David" userId="e7b949cd-cc52-4b5f-85a5-0285b262b56c" providerId="ADAL" clId="{388BF4EA-F4EC-4C17-874F-905AA9EB3DE4}" dt="2022-12-11T01:00:44.844" v="574" actId="478"/>
          <ac:cxnSpMkLst>
            <pc:docMk/>
            <pc:sldMk cId="4121478920" sldId="256"/>
            <ac:cxnSpMk id="91" creationId="{93B6906F-60F5-90FA-9BCB-03FDB6ED9A46}"/>
          </ac:cxnSpMkLst>
        </pc:cxnChg>
        <pc:cxnChg chg="add del mod">
          <ac:chgData name="Gómez Guillén, David" userId="e7b949cd-cc52-4b5f-85a5-0285b262b56c" providerId="ADAL" clId="{388BF4EA-F4EC-4C17-874F-905AA9EB3DE4}" dt="2022-12-11T01:00:44.844" v="574" actId="478"/>
          <ac:cxnSpMkLst>
            <pc:docMk/>
            <pc:sldMk cId="4121478920" sldId="256"/>
            <ac:cxnSpMk id="94" creationId="{7EAAE8E8-61E2-0D2E-21A3-B881B294FD50}"/>
          </ac:cxnSpMkLst>
        </pc:cxnChg>
      </pc:sldChg>
      <pc:sldChg chg="addSp delSp modSp new mod">
        <pc:chgData name="Gómez Guillén, David" userId="e7b949cd-cc52-4b5f-85a5-0285b262b56c" providerId="ADAL" clId="{388BF4EA-F4EC-4C17-874F-905AA9EB3DE4}" dt="2023-01-08T21:24:48.728" v="5517" actId="1076"/>
        <pc:sldMkLst>
          <pc:docMk/>
          <pc:sldMk cId="1174400425" sldId="257"/>
        </pc:sldMkLst>
        <pc:spChg chg="del">
          <ac:chgData name="Gómez Guillén, David" userId="e7b949cd-cc52-4b5f-85a5-0285b262b56c" providerId="ADAL" clId="{388BF4EA-F4EC-4C17-874F-905AA9EB3DE4}" dt="2022-12-11T00:58:48.915" v="552" actId="478"/>
          <ac:spMkLst>
            <pc:docMk/>
            <pc:sldMk cId="1174400425" sldId="257"/>
            <ac:spMk id="2" creationId="{775EFC87-FD63-F2ED-72A1-DB3ABFB75B49}"/>
          </ac:spMkLst>
        </pc:spChg>
        <pc:spChg chg="del">
          <ac:chgData name="Gómez Guillén, David" userId="e7b949cd-cc52-4b5f-85a5-0285b262b56c" providerId="ADAL" clId="{388BF4EA-F4EC-4C17-874F-905AA9EB3DE4}" dt="2022-12-11T00:58:51.064" v="553" actId="478"/>
          <ac:spMkLst>
            <pc:docMk/>
            <pc:sldMk cId="1174400425" sldId="257"/>
            <ac:spMk id="3" creationId="{F18C1EEA-D150-07DB-A99D-961271F99F4F}"/>
          </ac:spMkLst>
        </pc:spChg>
        <pc:spChg chg="add mod">
          <ac:chgData name="Gómez Guillén, David" userId="e7b949cd-cc52-4b5f-85a5-0285b262b56c" providerId="ADAL" clId="{388BF4EA-F4EC-4C17-874F-905AA9EB3DE4}" dt="2023-01-08T15:29:20.335" v="4720" actId="14100"/>
          <ac:spMkLst>
            <pc:docMk/>
            <pc:sldMk cId="1174400425" sldId="257"/>
            <ac:spMk id="4" creationId="{6C42DF5A-0946-8308-980F-678968AF5C9F}"/>
          </ac:spMkLst>
        </pc:spChg>
        <pc:spChg chg="add mod">
          <ac:chgData name="Gómez Guillén, David" userId="e7b949cd-cc52-4b5f-85a5-0285b262b56c" providerId="ADAL" clId="{388BF4EA-F4EC-4C17-874F-905AA9EB3DE4}" dt="2023-01-08T15:30:55.385" v="4776" actId="6549"/>
          <ac:spMkLst>
            <pc:docMk/>
            <pc:sldMk cId="1174400425" sldId="257"/>
            <ac:spMk id="5" creationId="{E78E208C-83A9-5590-BD5C-E4AB4B58133C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6" creationId="{B140418A-0C6C-AFF2-F9B0-178CFA482724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7" creationId="{AE09A9A1-DEDD-6438-9DF8-D6DBECBAAFD9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8" creationId="{D48E2D0A-81D3-B795-DF19-54754933AFFB}"/>
          </ac:spMkLst>
        </pc:spChg>
        <pc:spChg chg="add mod">
          <ac:chgData name="Gómez Guillén, David" userId="e7b949cd-cc52-4b5f-85a5-0285b262b56c" providerId="ADAL" clId="{388BF4EA-F4EC-4C17-874F-905AA9EB3DE4}" dt="2023-01-08T15:30:09.543" v="4774" actId="1076"/>
          <ac:spMkLst>
            <pc:docMk/>
            <pc:sldMk cId="1174400425" sldId="257"/>
            <ac:spMk id="10" creationId="{38501821-F2F8-3AFD-0589-32AA511F74AD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11" creationId="{B82A175C-C02B-070D-F542-FA6EF5219CA5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12" creationId="{5329C0CE-366E-3901-6699-DB98E420962A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13" creationId="{B9C94E10-34CE-FE29-8090-BA1BCA5C6353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19" creationId="{CE2F83F5-EE63-1920-DD7C-E2A9793BF590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20" creationId="{C6E67143-1B2F-2718-20F5-34796653960A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21" creationId="{24F91D59-BAC0-29BE-B7DF-8F06207BD865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22" creationId="{199865A8-2A25-6FED-0B5C-C0331D631323}"/>
          </ac:spMkLst>
        </pc:spChg>
        <pc:spChg chg="add mod">
          <ac:chgData name="Gómez Guillén, David" userId="e7b949cd-cc52-4b5f-85a5-0285b262b56c" providerId="ADAL" clId="{388BF4EA-F4EC-4C17-874F-905AA9EB3DE4}" dt="2022-12-11T02:26:52.249" v="2377"/>
          <ac:spMkLst>
            <pc:docMk/>
            <pc:sldMk cId="1174400425" sldId="257"/>
            <ac:spMk id="23" creationId="{177C4C78-E39F-0D7A-81FD-795F3C6E0E58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24" creationId="{D2DEAE18-7DA1-7F5A-DC30-2BA5BD5C6A8D}"/>
          </ac:spMkLst>
        </pc:spChg>
        <pc:spChg chg="add mod">
          <ac:chgData name="Gómez Guillén, David" userId="e7b949cd-cc52-4b5f-85a5-0285b262b56c" providerId="ADAL" clId="{388BF4EA-F4EC-4C17-874F-905AA9EB3DE4}" dt="2022-12-11T02:26:49.247" v="2376" actId="20577"/>
          <ac:spMkLst>
            <pc:docMk/>
            <pc:sldMk cId="1174400425" sldId="257"/>
            <ac:spMk id="25" creationId="{32F8E427-443F-4D83-1287-C5DC3D4E7007}"/>
          </ac:spMkLst>
        </pc:spChg>
        <pc:spChg chg="add mod">
          <ac:chgData name="Gómez Guillén, David" userId="e7b949cd-cc52-4b5f-85a5-0285b262b56c" providerId="ADAL" clId="{388BF4EA-F4EC-4C17-874F-905AA9EB3DE4}" dt="2022-12-11T01:02:26.399" v="583" actId="1076"/>
          <ac:spMkLst>
            <pc:docMk/>
            <pc:sldMk cId="1174400425" sldId="257"/>
            <ac:spMk id="26" creationId="{37E39522-B266-DAB2-2776-8EE5E1523AFF}"/>
          </ac:spMkLst>
        </pc:spChg>
        <pc:spChg chg="add del mod">
          <ac:chgData name="Gómez Guillén, David" userId="e7b949cd-cc52-4b5f-85a5-0285b262b56c" providerId="ADAL" clId="{388BF4EA-F4EC-4C17-874F-905AA9EB3DE4}" dt="2022-12-11T02:27:03.572" v="2380" actId="478"/>
          <ac:spMkLst>
            <pc:docMk/>
            <pc:sldMk cId="1174400425" sldId="257"/>
            <ac:spMk id="27" creationId="{65B317CD-B7CC-6AA3-F603-5F3B6220012F}"/>
          </ac:spMkLst>
        </pc:spChg>
        <pc:spChg chg="add mod">
          <ac:chgData name="Gómez Guillén, David" userId="e7b949cd-cc52-4b5f-85a5-0285b262b56c" providerId="ADAL" clId="{388BF4EA-F4EC-4C17-874F-905AA9EB3DE4}" dt="2023-01-08T21:24:48.728" v="5517" actId="1076"/>
          <ac:spMkLst>
            <pc:docMk/>
            <pc:sldMk cId="1174400425" sldId="257"/>
            <ac:spMk id="27" creationId="{C2FC54FC-C39A-F14C-47C3-609A3D28EAA1}"/>
          </ac:spMkLst>
        </pc:spChg>
        <pc:spChg chg="add mod">
          <ac:chgData name="Gómez Guillén, David" userId="e7b949cd-cc52-4b5f-85a5-0285b262b56c" providerId="ADAL" clId="{388BF4EA-F4EC-4C17-874F-905AA9EB3DE4}" dt="2022-12-11T01:02:31.173" v="584" actId="1076"/>
          <ac:spMkLst>
            <pc:docMk/>
            <pc:sldMk cId="1174400425" sldId="257"/>
            <ac:spMk id="28" creationId="{1CEE8CF9-DD06-256C-85DB-0499DFD9B43C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29" creationId="{6698BB78-C533-424A-0880-E30748F6856B}"/>
          </ac:spMkLst>
        </pc:spChg>
        <pc:spChg chg="add mod">
          <ac:chgData name="Gómez Guillén, David" userId="e7b949cd-cc52-4b5f-85a5-0285b262b56c" providerId="ADAL" clId="{388BF4EA-F4EC-4C17-874F-905AA9EB3DE4}" dt="2022-12-11T00:58:59.778" v="557" actId="1076"/>
          <ac:spMkLst>
            <pc:docMk/>
            <pc:sldMk cId="1174400425" sldId="257"/>
            <ac:spMk id="30" creationId="{4D6087B9-D902-04E3-48E3-37B657092468}"/>
          </ac:spMkLst>
        </pc:spChg>
        <pc:spChg chg="add mod">
          <ac:chgData name="Gómez Guillén, David" userId="e7b949cd-cc52-4b5f-85a5-0285b262b56c" providerId="ADAL" clId="{388BF4EA-F4EC-4C17-874F-905AA9EB3DE4}" dt="2022-12-11T01:01:34.248" v="577" actId="1076"/>
          <ac:spMkLst>
            <pc:docMk/>
            <pc:sldMk cId="1174400425" sldId="257"/>
            <ac:spMk id="38" creationId="{8289CCDD-644F-96D1-1935-877B947ECBED}"/>
          </ac:spMkLst>
        </pc:spChg>
        <pc:spChg chg="add mod ord">
          <ac:chgData name="Gómez Guillén, David" userId="e7b949cd-cc52-4b5f-85a5-0285b262b56c" providerId="ADAL" clId="{388BF4EA-F4EC-4C17-874F-905AA9EB3DE4}" dt="2023-01-08T18:43:35.481" v="5479" actId="167"/>
          <ac:spMkLst>
            <pc:docMk/>
            <pc:sldMk cId="1174400425" sldId="257"/>
            <ac:spMk id="45" creationId="{C6BC714A-97E5-FF54-5F6D-A2E3D8AA2568}"/>
          </ac:spMkLst>
        </pc:spChg>
        <pc:spChg chg="add mod">
          <ac:chgData name="Gómez Guillén, David" userId="e7b949cd-cc52-4b5f-85a5-0285b262b56c" providerId="ADAL" clId="{388BF4EA-F4EC-4C17-874F-905AA9EB3DE4}" dt="2022-12-11T02:27:10.018" v="2381" actId="571"/>
          <ac:spMkLst>
            <pc:docMk/>
            <pc:sldMk cId="1174400425" sldId="257"/>
            <ac:spMk id="54" creationId="{E67D8F45-275D-6B70-3812-469D6CAD6677}"/>
          </ac:spMkLst>
        </pc:spChg>
        <pc:cxnChg chg="add mod">
          <ac:chgData name="Gómez Guillén, David" userId="e7b949cd-cc52-4b5f-85a5-0285b262b56c" providerId="ADAL" clId="{388BF4EA-F4EC-4C17-874F-905AA9EB3DE4}" dt="2022-12-11T00:58:59.778" v="557" actId="1076"/>
          <ac:cxnSpMkLst>
            <pc:docMk/>
            <pc:sldMk cId="1174400425" sldId="257"/>
            <ac:cxnSpMk id="9" creationId="{6BBB0784-16F7-3028-099A-10A3FC539835}"/>
          </ac:cxnSpMkLst>
        </pc:cxnChg>
        <pc:cxnChg chg="add mod">
          <ac:chgData name="Gómez Guillén, David" userId="e7b949cd-cc52-4b5f-85a5-0285b262b56c" providerId="ADAL" clId="{388BF4EA-F4EC-4C17-874F-905AA9EB3DE4}" dt="2022-12-11T00:58:59.778" v="557" actId="1076"/>
          <ac:cxnSpMkLst>
            <pc:docMk/>
            <pc:sldMk cId="1174400425" sldId="257"/>
            <ac:cxnSpMk id="14" creationId="{B5ACFA38-3965-154A-C740-8EDC8410193B}"/>
          </ac:cxnSpMkLst>
        </pc:cxnChg>
        <pc:cxnChg chg="add mod">
          <ac:chgData name="Gómez Guillén, David" userId="e7b949cd-cc52-4b5f-85a5-0285b262b56c" providerId="ADAL" clId="{388BF4EA-F4EC-4C17-874F-905AA9EB3DE4}" dt="2023-01-08T21:24:48.728" v="5517" actId="1076"/>
          <ac:cxnSpMkLst>
            <pc:docMk/>
            <pc:sldMk cId="1174400425" sldId="257"/>
            <ac:cxnSpMk id="15" creationId="{8FC85F6A-7788-FC09-12F0-F62FE87D210B}"/>
          </ac:cxnSpMkLst>
        </pc:cxnChg>
        <pc:cxnChg chg="add mod">
          <ac:chgData name="Gómez Guillén, David" userId="e7b949cd-cc52-4b5f-85a5-0285b262b56c" providerId="ADAL" clId="{388BF4EA-F4EC-4C17-874F-905AA9EB3DE4}" dt="2022-12-11T00:58:59.778" v="557" actId="1076"/>
          <ac:cxnSpMkLst>
            <pc:docMk/>
            <pc:sldMk cId="1174400425" sldId="257"/>
            <ac:cxnSpMk id="16" creationId="{13D99857-C896-90A6-8896-954D9B56E954}"/>
          </ac:cxnSpMkLst>
        </pc:cxnChg>
        <pc:cxnChg chg="add mod">
          <ac:chgData name="Gómez Guillén, David" userId="e7b949cd-cc52-4b5f-85a5-0285b262b56c" providerId="ADAL" clId="{388BF4EA-F4EC-4C17-874F-905AA9EB3DE4}" dt="2022-12-11T00:58:59.778" v="557" actId="1076"/>
          <ac:cxnSpMkLst>
            <pc:docMk/>
            <pc:sldMk cId="1174400425" sldId="257"/>
            <ac:cxnSpMk id="17" creationId="{9C707FF5-F6E0-19D2-1C45-BFD23A9F61F1}"/>
          </ac:cxnSpMkLst>
        </pc:cxnChg>
        <pc:cxnChg chg="add mod">
          <ac:chgData name="Gómez Guillén, David" userId="e7b949cd-cc52-4b5f-85a5-0285b262b56c" providerId="ADAL" clId="{388BF4EA-F4EC-4C17-874F-905AA9EB3DE4}" dt="2022-12-11T00:58:59.778" v="557" actId="1076"/>
          <ac:cxnSpMkLst>
            <pc:docMk/>
            <pc:sldMk cId="1174400425" sldId="257"/>
            <ac:cxnSpMk id="18" creationId="{3431B27B-867C-65D3-956F-D69CFCDBEC5B}"/>
          </ac:cxnSpMkLst>
        </pc:cxnChg>
        <pc:cxnChg chg="add mod">
          <ac:chgData name="Gómez Guillén, David" userId="e7b949cd-cc52-4b5f-85a5-0285b262b56c" providerId="ADAL" clId="{388BF4EA-F4EC-4C17-874F-905AA9EB3DE4}" dt="2022-12-11T00:58:59.778" v="557" actId="1076"/>
          <ac:cxnSpMkLst>
            <pc:docMk/>
            <pc:sldMk cId="1174400425" sldId="257"/>
            <ac:cxnSpMk id="31" creationId="{772BD1E4-3566-E146-3E02-6766BC7DB89B}"/>
          </ac:cxnSpMkLst>
        </pc:cxnChg>
        <pc:cxnChg chg="add mod">
          <ac:chgData name="Gómez Guillén, David" userId="e7b949cd-cc52-4b5f-85a5-0285b262b56c" providerId="ADAL" clId="{388BF4EA-F4EC-4C17-874F-905AA9EB3DE4}" dt="2023-01-08T15:30:09.543" v="4774" actId="1076"/>
          <ac:cxnSpMkLst>
            <pc:docMk/>
            <pc:sldMk cId="1174400425" sldId="257"/>
            <ac:cxnSpMk id="32" creationId="{B9486371-7820-0547-71B1-E0D01FD15592}"/>
          </ac:cxnSpMkLst>
        </pc:cxnChg>
        <pc:cxnChg chg="add mod">
          <ac:chgData name="Gómez Guillén, David" userId="e7b949cd-cc52-4b5f-85a5-0285b262b56c" providerId="ADAL" clId="{388BF4EA-F4EC-4C17-874F-905AA9EB3DE4}" dt="2022-12-11T00:58:59.778" v="557" actId="1076"/>
          <ac:cxnSpMkLst>
            <pc:docMk/>
            <pc:sldMk cId="1174400425" sldId="257"/>
            <ac:cxnSpMk id="33" creationId="{7716F398-037F-77D7-E113-C8D9F27C5F7F}"/>
          </ac:cxnSpMkLst>
        </pc:cxnChg>
        <pc:cxnChg chg="add mod">
          <ac:chgData name="Gómez Guillén, David" userId="e7b949cd-cc52-4b5f-85a5-0285b262b56c" providerId="ADAL" clId="{388BF4EA-F4EC-4C17-874F-905AA9EB3DE4}" dt="2023-01-08T21:24:48.728" v="5517" actId="1076"/>
          <ac:cxnSpMkLst>
            <pc:docMk/>
            <pc:sldMk cId="1174400425" sldId="257"/>
            <ac:cxnSpMk id="37" creationId="{5EAEDEA1-835C-3908-F59B-73D5CCB91910}"/>
          </ac:cxnSpMkLst>
        </pc:cxnChg>
        <pc:cxnChg chg="add mod">
          <ac:chgData name="Gómez Guillén, David" userId="e7b949cd-cc52-4b5f-85a5-0285b262b56c" providerId="ADAL" clId="{388BF4EA-F4EC-4C17-874F-905AA9EB3DE4}" dt="2022-12-11T01:01:48.344" v="579" actId="14100"/>
          <ac:cxnSpMkLst>
            <pc:docMk/>
            <pc:sldMk cId="1174400425" sldId="257"/>
            <ac:cxnSpMk id="39" creationId="{6BD262C1-8E15-CE4B-ED65-547E402BCDB7}"/>
          </ac:cxnSpMkLst>
        </pc:cxnChg>
        <pc:cxnChg chg="add mod">
          <ac:chgData name="Gómez Guillén, David" userId="e7b949cd-cc52-4b5f-85a5-0285b262b56c" providerId="ADAL" clId="{388BF4EA-F4EC-4C17-874F-905AA9EB3DE4}" dt="2022-12-11T01:01:34.248" v="577" actId="1076"/>
          <ac:cxnSpMkLst>
            <pc:docMk/>
            <pc:sldMk cId="1174400425" sldId="257"/>
            <ac:cxnSpMk id="43" creationId="{AFA4C19F-47DC-2385-2A34-F7F26FAD32D2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16:21:09.392" v="4895" actId="14100"/>
        <pc:sldMkLst>
          <pc:docMk/>
          <pc:sldMk cId="2517594080" sldId="258"/>
        </pc:sldMkLst>
        <pc:spChg chg="add mod">
          <ac:chgData name="Gómez Guillén, David" userId="e7b949cd-cc52-4b5f-85a5-0285b262b56c" providerId="ADAL" clId="{388BF4EA-F4EC-4C17-874F-905AA9EB3DE4}" dt="2023-01-08T16:20:59.672" v="4893" actId="1076"/>
          <ac:spMkLst>
            <pc:docMk/>
            <pc:sldMk cId="2517594080" sldId="258"/>
            <ac:spMk id="2" creationId="{8AE3F4B4-9419-9B0C-48C0-F70FC14708BD}"/>
          </ac:spMkLst>
        </pc:spChg>
        <pc:spChg chg="del mod">
          <ac:chgData name="Gómez Guillén, David" userId="e7b949cd-cc52-4b5f-85a5-0285b262b56c" providerId="ADAL" clId="{388BF4EA-F4EC-4C17-874F-905AA9EB3DE4}" dt="2022-12-11T01:08:03.768" v="675" actId="478"/>
          <ac:spMkLst>
            <pc:docMk/>
            <pc:sldMk cId="2517594080" sldId="258"/>
            <ac:spMk id="3" creationId="{0DB1A777-87F1-3B6B-F131-EF52D2A53A3C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4" creationId="{6C42DF5A-0946-8308-980F-678968AF5C9F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5" creationId="{E78E208C-83A9-5590-BD5C-E4AB4B58133C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6" creationId="{B140418A-0C6C-AFF2-F9B0-178CFA482724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7" creationId="{AE09A9A1-DEDD-6438-9DF8-D6DBECBAAFD9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8" creationId="{D48E2D0A-81D3-B795-DF19-54754933AFFB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10" creationId="{38501821-F2F8-3AFD-0589-32AA511F74AD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11" creationId="{B82A175C-C02B-070D-F542-FA6EF5219CA5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12" creationId="{5329C0CE-366E-3901-6699-DB98E420962A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13" creationId="{B9C94E10-34CE-FE29-8090-BA1BCA5C6353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19" creationId="{CE2F83F5-EE63-1920-DD7C-E2A9793BF590}"/>
          </ac:spMkLst>
        </pc:spChg>
        <pc:spChg chg="mod">
          <ac:chgData name="Gómez Guillén, David" userId="e7b949cd-cc52-4b5f-85a5-0285b262b56c" providerId="ADAL" clId="{388BF4EA-F4EC-4C17-874F-905AA9EB3DE4}" dt="2023-01-06T23:34:15.287" v="4647" actId="1076"/>
          <ac:spMkLst>
            <pc:docMk/>
            <pc:sldMk cId="2517594080" sldId="258"/>
            <ac:spMk id="20" creationId="{C6E67143-1B2F-2718-20F5-34796653960A}"/>
          </ac:spMkLst>
        </pc:spChg>
        <pc:spChg chg="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21" creationId="{24F91D59-BAC0-29BE-B7DF-8F06207BD865}"/>
          </ac:spMkLst>
        </pc:spChg>
        <pc:spChg chg="del">
          <ac:chgData name="Gómez Guillén, David" userId="e7b949cd-cc52-4b5f-85a5-0285b262b56c" providerId="ADAL" clId="{388BF4EA-F4EC-4C17-874F-905AA9EB3DE4}" dt="2022-12-11T01:30:37.901" v="1403" actId="478"/>
          <ac:spMkLst>
            <pc:docMk/>
            <pc:sldMk cId="2517594080" sldId="258"/>
            <ac:spMk id="22" creationId="{199865A8-2A25-6FED-0B5C-C0331D631323}"/>
          </ac:spMkLst>
        </pc:spChg>
        <pc:spChg chg="add mod">
          <ac:chgData name="Gómez Guillén, David" userId="e7b949cd-cc52-4b5f-85a5-0285b262b56c" providerId="ADAL" clId="{388BF4EA-F4EC-4C17-874F-905AA9EB3DE4}" dt="2023-01-04T04:49:58.239" v="4222" actId="1076"/>
          <ac:spMkLst>
            <pc:docMk/>
            <pc:sldMk cId="2517594080" sldId="258"/>
            <ac:spMk id="22" creationId="{B08D6C4F-2F8F-1EB4-D0F3-635518B6BA5A}"/>
          </ac:spMkLst>
        </pc:spChg>
        <pc:spChg chg="add mod">
          <ac:chgData name="Gómez Guillén, David" userId="e7b949cd-cc52-4b5f-85a5-0285b262b56c" providerId="ADAL" clId="{388BF4EA-F4EC-4C17-874F-905AA9EB3DE4}" dt="2023-01-04T04:49:53.640" v="4221" actId="20577"/>
          <ac:spMkLst>
            <pc:docMk/>
            <pc:sldMk cId="2517594080" sldId="258"/>
            <ac:spMk id="23" creationId="{07213DBA-1DF4-15F5-0EB1-ED55555F54E2}"/>
          </ac:spMkLst>
        </pc:spChg>
        <pc:spChg chg="del">
          <ac:chgData name="Gómez Guillén, David" userId="e7b949cd-cc52-4b5f-85a5-0285b262b56c" providerId="ADAL" clId="{388BF4EA-F4EC-4C17-874F-905AA9EB3DE4}" dt="2022-12-11T01:30:37.901" v="1403" actId="478"/>
          <ac:spMkLst>
            <pc:docMk/>
            <pc:sldMk cId="2517594080" sldId="258"/>
            <ac:spMk id="23" creationId="{177C4C78-E39F-0D7A-81FD-795F3C6E0E58}"/>
          </ac:spMkLst>
        </pc:spChg>
        <pc:spChg chg="add mod">
          <ac:chgData name="Gómez Guillén, David" userId="e7b949cd-cc52-4b5f-85a5-0285b262b56c" providerId="ADAL" clId="{388BF4EA-F4EC-4C17-874F-905AA9EB3DE4}" dt="2023-01-04T04:50:01.345" v="4223" actId="1076"/>
          <ac:spMkLst>
            <pc:docMk/>
            <pc:sldMk cId="2517594080" sldId="258"/>
            <ac:spMk id="24" creationId="{11DFF011-AB0E-84C7-05C6-DC66C27B256C}"/>
          </ac:spMkLst>
        </pc:spChg>
        <pc:spChg chg="del">
          <ac:chgData name="Gómez Guillén, David" userId="e7b949cd-cc52-4b5f-85a5-0285b262b56c" providerId="ADAL" clId="{388BF4EA-F4EC-4C17-874F-905AA9EB3DE4}" dt="2022-12-11T01:30:37.901" v="1403" actId="478"/>
          <ac:spMkLst>
            <pc:docMk/>
            <pc:sldMk cId="2517594080" sldId="258"/>
            <ac:spMk id="24" creationId="{D2DEAE18-7DA1-7F5A-DC30-2BA5BD5C6A8D}"/>
          </ac:spMkLst>
        </pc:spChg>
        <pc:spChg chg="del">
          <ac:chgData name="Gómez Guillén, David" userId="e7b949cd-cc52-4b5f-85a5-0285b262b56c" providerId="ADAL" clId="{388BF4EA-F4EC-4C17-874F-905AA9EB3DE4}" dt="2022-12-11T01:30:37.901" v="1403" actId="478"/>
          <ac:spMkLst>
            <pc:docMk/>
            <pc:sldMk cId="2517594080" sldId="258"/>
            <ac:spMk id="25" creationId="{32F8E427-443F-4D83-1287-C5DC3D4E7007}"/>
          </ac:spMkLst>
        </pc:spChg>
        <pc:spChg chg="del">
          <ac:chgData name="Gómez Guillén, David" userId="e7b949cd-cc52-4b5f-85a5-0285b262b56c" providerId="ADAL" clId="{388BF4EA-F4EC-4C17-874F-905AA9EB3DE4}" dt="2022-12-11T01:30:37.901" v="1403" actId="478"/>
          <ac:spMkLst>
            <pc:docMk/>
            <pc:sldMk cId="2517594080" sldId="258"/>
            <ac:spMk id="26" creationId="{37E39522-B266-DAB2-2776-8EE5E1523AFF}"/>
          </ac:spMkLst>
        </pc:spChg>
        <pc:spChg chg="del">
          <ac:chgData name="Gómez Guillén, David" userId="e7b949cd-cc52-4b5f-85a5-0285b262b56c" providerId="ADAL" clId="{388BF4EA-F4EC-4C17-874F-905AA9EB3DE4}" dt="2022-12-11T01:30:37.901" v="1403" actId="478"/>
          <ac:spMkLst>
            <pc:docMk/>
            <pc:sldMk cId="2517594080" sldId="258"/>
            <ac:spMk id="27" creationId="{65B317CD-B7CC-6AA3-F603-5F3B6220012F}"/>
          </ac:spMkLst>
        </pc:spChg>
        <pc:spChg chg="del">
          <ac:chgData name="Gómez Guillén, David" userId="e7b949cd-cc52-4b5f-85a5-0285b262b56c" providerId="ADAL" clId="{388BF4EA-F4EC-4C17-874F-905AA9EB3DE4}" dt="2022-12-11T01:30:37.901" v="1403" actId="478"/>
          <ac:spMkLst>
            <pc:docMk/>
            <pc:sldMk cId="2517594080" sldId="258"/>
            <ac:spMk id="28" creationId="{1CEE8CF9-DD06-256C-85DB-0499DFD9B43C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29" creationId="{6698BB78-C533-424A-0880-E30748F6856B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30" creationId="{4D6087B9-D902-04E3-48E3-37B657092468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34" creationId="{F2784E96-EB38-9E16-55D1-14978D68E6CF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35" creationId="{53A60371-3FC4-9101-9D35-D1B3B57DEE02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36" creationId="{2E816353-D588-CD2B-0274-689665716EDC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37" creationId="{96A37CCD-EB8C-8C6B-E62B-D29C0E47149E}"/>
          </ac:spMkLst>
        </pc:spChg>
        <pc:spChg chg="del">
          <ac:chgData name="Gómez Guillén, David" userId="e7b949cd-cc52-4b5f-85a5-0285b262b56c" providerId="ADAL" clId="{388BF4EA-F4EC-4C17-874F-905AA9EB3DE4}" dt="2022-12-11T01:02:46.145" v="586" actId="478"/>
          <ac:spMkLst>
            <pc:docMk/>
            <pc:sldMk cId="2517594080" sldId="258"/>
            <ac:spMk id="38" creationId="{8289CCDD-644F-96D1-1935-877B947ECBED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40" creationId="{0BA0AF6A-DE1D-1FC5-45FC-EDA4082689F4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41" creationId="{BA9CDD6F-43F8-E824-B079-64A174735F74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46" creationId="{31488868-2785-EE24-35DA-C24A8D36E0F3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47" creationId="{AB2E1BF0-1219-1E5D-7A73-12EF9D7649DC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48" creationId="{3D038ECB-B565-1622-BA08-74F9666600C4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52" creationId="{244AC135-2FF5-1232-90EC-9DB34BF9C45F}"/>
          </ac:spMkLst>
        </pc:spChg>
        <pc:spChg chg="add del mod">
          <ac:chgData name="Gómez Guillén, David" userId="e7b949cd-cc52-4b5f-85a5-0285b262b56c" providerId="ADAL" clId="{388BF4EA-F4EC-4C17-874F-905AA9EB3DE4}" dt="2022-12-11T01:39:54.080" v="1635" actId="478"/>
          <ac:spMkLst>
            <pc:docMk/>
            <pc:sldMk cId="2517594080" sldId="258"/>
            <ac:spMk id="53" creationId="{15C1E21A-1194-326E-ABC4-D6EACAC7041F}"/>
          </ac:spMkLst>
        </pc:spChg>
        <pc:picChg chg="add mod">
          <ac:chgData name="Gómez Guillén, David" userId="e7b949cd-cc52-4b5f-85a5-0285b262b56c" providerId="ADAL" clId="{388BF4EA-F4EC-4C17-874F-905AA9EB3DE4}" dt="2023-01-04T04:48:26.586" v="4160" actId="14100"/>
          <ac:picMkLst>
            <pc:docMk/>
            <pc:sldMk cId="2517594080" sldId="258"/>
            <ac:picMk id="4" creationId="{57B604BA-6E31-85D0-499F-1C4C5F8AFB57}"/>
          </ac:picMkLst>
        </pc:picChg>
        <pc:cxnChg chg="add mod">
          <ac:chgData name="Gómez Guillén, David" userId="e7b949cd-cc52-4b5f-85a5-0285b262b56c" providerId="ADAL" clId="{388BF4EA-F4EC-4C17-874F-905AA9EB3DE4}" dt="2023-01-04T04:48:30.040" v="4161" actId="1076"/>
          <ac:cxnSpMkLst>
            <pc:docMk/>
            <pc:sldMk cId="2517594080" sldId="258"/>
            <ac:cxnSpMk id="6" creationId="{8AEBDB50-95AA-CB26-8388-DA43C0C1941E}"/>
          </ac:cxnSpMkLst>
        </pc:cxnChg>
        <pc:cxnChg chg="del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9" creationId="{6BBB0784-16F7-3028-099A-10A3FC539835}"/>
          </ac:cxnSpMkLst>
        </pc:cxnChg>
        <pc:cxnChg chg="add mod">
          <ac:chgData name="Gómez Guillén, David" userId="e7b949cd-cc52-4b5f-85a5-0285b262b56c" providerId="ADAL" clId="{388BF4EA-F4EC-4C17-874F-905AA9EB3DE4}" dt="2023-01-04T04:48:44.507" v="4164" actId="1076"/>
          <ac:cxnSpMkLst>
            <pc:docMk/>
            <pc:sldMk cId="2517594080" sldId="258"/>
            <ac:cxnSpMk id="10" creationId="{A2AE06C8-8D04-E095-CE4A-7A3E5A8D2BAD}"/>
          </ac:cxnSpMkLst>
        </pc:cxnChg>
        <pc:cxnChg chg="add mod">
          <ac:chgData name="Gómez Guillén, David" userId="e7b949cd-cc52-4b5f-85a5-0285b262b56c" providerId="ADAL" clId="{388BF4EA-F4EC-4C17-874F-905AA9EB3DE4}" dt="2023-01-08T16:21:06.557" v="4894" actId="14100"/>
          <ac:cxnSpMkLst>
            <pc:docMk/>
            <pc:sldMk cId="2517594080" sldId="258"/>
            <ac:cxnSpMk id="13" creationId="{B416E5C2-A796-A385-9BD8-6C82E23287F0}"/>
          </ac:cxnSpMkLst>
        </pc:cxnChg>
        <pc:cxnChg chg="del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14" creationId="{B5ACFA38-3965-154A-C740-8EDC8410193B}"/>
          </ac:cxnSpMkLst>
        </pc:cxnChg>
        <pc:cxnChg chg="add mod">
          <ac:chgData name="Gómez Guillén, David" userId="e7b949cd-cc52-4b5f-85a5-0285b262b56c" providerId="ADAL" clId="{388BF4EA-F4EC-4C17-874F-905AA9EB3DE4}" dt="2023-01-08T16:21:09.392" v="4895" actId="14100"/>
          <ac:cxnSpMkLst>
            <pc:docMk/>
            <pc:sldMk cId="2517594080" sldId="258"/>
            <ac:cxnSpMk id="15" creationId="{0420F9FD-826E-B189-4DD7-4518F05A9F07}"/>
          </ac:cxnSpMkLst>
        </pc:cxnChg>
        <pc:cxnChg chg="del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15" creationId="{8FC85F6A-7788-FC09-12F0-F62FE87D210B}"/>
          </ac:cxnSpMkLst>
        </pc:cxnChg>
        <pc:cxnChg chg="del mod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16" creationId="{13D99857-C896-90A6-8896-954D9B56E954}"/>
          </ac:cxnSpMkLst>
        </pc:cxnChg>
        <pc:cxnChg chg="del mod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17" creationId="{9C707FF5-F6E0-19D2-1C45-BFD23A9F61F1}"/>
          </ac:cxnSpMkLst>
        </pc:cxnChg>
        <pc:cxnChg chg="del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18" creationId="{3431B27B-867C-65D3-956F-D69CFCDBEC5B}"/>
          </ac:cxnSpMkLst>
        </pc:cxnChg>
        <pc:cxnChg chg="del mod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31" creationId="{772BD1E4-3566-E146-3E02-6766BC7DB89B}"/>
          </ac:cxnSpMkLst>
        </pc:cxnChg>
        <pc:cxnChg chg="del mod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32" creationId="{B9486371-7820-0547-71B1-E0D01FD15592}"/>
          </ac:cxnSpMkLst>
        </pc:cxnChg>
        <pc:cxnChg chg="del mod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33" creationId="{7716F398-037F-77D7-E113-C8D9F27C5F7F}"/>
          </ac:cxnSpMkLst>
        </pc:cxnChg>
        <pc:cxnChg chg="del mod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39" creationId="{6BD262C1-8E15-CE4B-ED65-547E402BCDB7}"/>
          </ac:cxnSpMkLst>
        </pc:cxnChg>
        <pc:cxnChg chg="del mod">
          <ac:chgData name="Gómez Guillén, David" userId="e7b949cd-cc52-4b5f-85a5-0285b262b56c" providerId="ADAL" clId="{388BF4EA-F4EC-4C17-874F-905AA9EB3DE4}" dt="2022-12-11T01:02:46.145" v="586" actId="478"/>
          <ac:cxnSpMkLst>
            <pc:docMk/>
            <pc:sldMk cId="2517594080" sldId="258"/>
            <ac:cxnSpMk id="43" creationId="{AFA4C19F-47DC-2385-2A34-F7F26FAD32D2}"/>
          </ac:cxnSpMkLst>
        </pc:cxnChg>
        <pc:cxnChg chg="add del">
          <ac:chgData name="Gómez Guillén, David" userId="e7b949cd-cc52-4b5f-85a5-0285b262b56c" providerId="ADAL" clId="{388BF4EA-F4EC-4C17-874F-905AA9EB3DE4}" dt="2022-12-11T01:27:14.025" v="1311" actId="478"/>
          <ac:cxnSpMkLst>
            <pc:docMk/>
            <pc:sldMk cId="2517594080" sldId="258"/>
            <ac:cxnSpMk id="44" creationId="{873C7D94-25A6-87C8-994C-92A99DF41501}"/>
          </ac:cxnSpMkLst>
        </pc:cxnChg>
        <pc:cxnChg chg="add del mod">
          <ac:chgData name="Gómez Guillén, David" userId="e7b949cd-cc52-4b5f-85a5-0285b262b56c" providerId="ADAL" clId="{388BF4EA-F4EC-4C17-874F-905AA9EB3DE4}" dt="2022-12-11T01:39:54.080" v="1635" actId="478"/>
          <ac:cxnSpMkLst>
            <pc:docMk/>
            <pc:sldMk cId="2517594080" sldId="258"/>
            <ac:cxnSpMk id="45" creationId="{57D1EFBE-BD93-001C-C65E-CDDD5355B21D}"/>
          </ac:cxnSpMkLst>
        </pc:cxnChg>
        <pc:cxnChg chg="add del mod">
          <ac:chgData name="Gómez Guillén, David" userId="e7b949cd-cc52-4b5f-85a5-0285b262b56c" providerId="ADAL" clId="{388BF4EA-F4EC-4C17-874F-905AA9EB3DE4}" dt="2022-12-11T01:39:54.080" v="1635" actId="478"/>
          <ac:cxnSpMkLst>
            <pc:docMk/>
            <pc:sldMk cId="2517594080" sldId="258"/>
            <ac:cxnSpMk id="49" creationId="{5C0DEA2E-9A19-DD20-E39B-2B0F45EE41D4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16:20:43.471" v="4890" actId="1076"/>
        <pc:sldMkLst>
          <pc:docMk/>
          <pc:sldMk cId="308620710" sldId="259"/>
        </pc:sldMkLst>
        <pc:spChg chg="add mod">
          <ac:chgData name="Gómez Guillén, David" userId="e7b949cd-cc52-4b5f-85a5-0285b262b56c" providerId="ADAL" clId="{388BF4EA-F4EC-4C17-874F-905AA9EB3DE4}" dt="2022-12-13T12:52:40.655" v="2804" actId="1076"/>
          <ac:spMkLst>
            <pc:docMk/>
            <pc:sldMk cId="308620710" sldId="259"/>
            <ac:spMk id="2" creationId="{78452E25-9E2E-1867-0DFC-D243454C6E2B}"/>
          </ac:spMkLst>
        </pc:spChg>
        <pc:spChg chg="del">
          <ac:chgData name="Gómez Guillén, David" userId="e7b949cd-cc52-4b5f-85a5-0285b262b56c" providerId="ADAL" clId="{388BF4EA-F4EC-4C17-874F-905AA9EB3DE4}" dt="2022-12-11T01:37:45.054" v="1614" actId="478"/>
          <ac:spMkLst>
            <pc:docMk/>
            <pc:sldMk cId="308620710" sldId="259"/>
            <ac:spMk id="2" creationId="{8AE3F4B4-9419-9B0C-48C0-F70FC14708BD}"/>
          </ac:spMkLst>
        </pc:spChg>
        <pc:spChg chg="add del mod">
          <ac:chgData name="Gómez Guillén, David" userId="e7b949cd-cc52-4b5f-85a5-0285b262b56c" providerId="ADAL" clId="{388BF4EA-F4EC-4C17-874F-905AA9EB3DE4}" dt="2022-12-11T02:36:43.252" v="2648" actId="478"/>
          <ac:spMkLst>
            <pc:docMk/>
            <pc:sldMk cId="308620710" sldId="259"/>
            <ac:spMk id="3" creationId="{44F51695-4F06-460B-F6A6-4E0DD8187FFE}"/>
          </ac:spMkLst>
        </pc:spChg>
        <pc:spChg chg="add mod">
          <ac:chgData name="Gómez Guillén, David" userId="e7b949cd-cc52-4b5f-85a5-0285b262b56c" providerId="ADAL" clId="{388BF4EA-F4EC-4C17-874F-905AA9EB3DE4}" dt="2022-12-11T02:00:50.564" v="2217" actId="1076"/>
          <ac:spMkLst>
            <pc:docMk/>
            <pc:sldMk cId="308620710" sldId="259"/>
            <ac:spMk id="4" creationId="{E458EF72-5AC1-0E8F-48CB-F73695357ABB}"/>
          </ac:spMkLst>
        </pc:spChg>
        <pc:spChg chg="add mod">
          <ac:chgData name="Gómez Guillén, David" userId="e7b949cd-cc52-4b5f-85a5-0285b262b56c" providerId="ADAL" clId="{388BF4EA-F4EC-4C17-874F-905AA9EB3DE4}" dt="2023-01-08T16:20:43.471" v="4890" actId="1076"/>
          <ac:spMkLst>
            <pc:docMk/>
            <pc:sldMk cId="308620710" sldId="259"/>
            <ac:spMk id="5" creationId="{EF8EB411-A138-523A-4B50-E754213F3EB1}"/>
          </ac:spMkLst>
        </pc:spChg>
        <pc:spChg chg="add del mod ord">
          <ac:chgData name="Gómez Guillén, David" userId="e7b949cd-cc52-4b5f-85a5-0285b262b56c" providerId="ADAL" clId="{388BF4EA-F4EC-4C17-874F-905AA9EB3DE4}" dt="2022-12-11T02:34:29.125" v="2624" actId="478"/>
          <ac:spMkLst>
            <pc:docMk/>
            <pc:sldMk cId="308620710" sldId="259"/>
            <ac:spMk id="6" creationId="{80FB5F43-5F2E-F39B-5E31-7A17B13CD1A4}"/>
          </ac:spMkLst>
        </pc:spChg>
        <pc:spChg chg="add mod ord">
          <ac:chgData name="Gómez Guillén, David" userId="e7b949cd-cc52-4b5f-85a5-0285b262b56c" providerId="ADAL" clId="{388BF4EA-F4EC-4C17-874F-905AA9EB3DE4}" dt="2023-01-03T23:10:37.983" v="2818" actId="1076"/>
          <ac:spMkLst>
            <pc:docMk/>
            <pc:sldMk cId="308620710" sldId="259"/>
            <ac:spMk id="7" creationId="{D1A05D74-AC7F-D6C6-B8C0-4BDA47A8E1CB}"/>
          </ac:spMkLst>
        </pc:spChg>
        <pc:spChg chg="add mod">
          <ac:chgData name="Gómez Guillén, David" userId="e7b949cd-cc52-4b5f-85a5-0285b262b56c" providerId="ADAL" clId="{388BF4EA-F4EC-4C17-874F-905AA9EB3DE4}" dt="2022-12-11T01:58:52.100" v="2199" actId="14100"/>
          <ac:spMkLst>
            <pc:docMk/>
            <pc:sldMk cId="308620710" sldId="259"/>
            <ac:spMk id="8" creationId="{93F736B7-A709-0EBC-89FB-41E124921BFF}"/>
          </ac:spMkLst>
        </pc:spChg>
        <pc:spChg chg="add mod">
          <ac:chgData name="Gómez Guillén, David" userId="e7b949cd-cc52-4b5f-85a5-0285b262b56c" providerId="ADAL" clId="{388BF4EA-F4EC-4C17-874F-905AA9EB3DE4}" dt="2022-12-11T01:47:48.842" v="1896" actId="1076"/>
          <ac:spMkLst>
            <pc:docMk/>
            <pc:sldMk cId="308620710" sldId="259"/>
            <ac:spMk id="9" creationId="{207FBE86-CAD7-EC78-35A7-AA109E117700}"/>
          </ac:spMkLst>
        </pc:spChg>
        <pc:spChg chg="add del mod">
          <ac:chgData name="Gómez Guillén, David" userId="e7b949cd-cc52-4b5f-85a5-0285b262b56c" providerId="ADAL" clId="{388BF4EA-F4EC-4C17-874F-905AA9EB3DE4}" dt="2022-12-11T01:41:13.981" v="1657" actId="478"/>
          <ac:spMkLst>
            <pc:docMk/>
            <pc:sldMk cId="308620710" sldId="259"/>
            <ac:spMk id="10" creationId="{82335D98-4F95-4926-8BC2-A029D1EFD1EC}"/>
          </ac:spMkLst>
        </pc:spChg>
        <pc:spChg chg="add del mod">
          <ac:chgData name="Gómez Guillén, David" userId="e7b949cd-cc52-4b5f-85a5-0285b262b56c" providerId="ADAL" clId="{388BF4EA-F4EC-4C17-874F-905AA9EB3DE4}" dt="2022-12-11T02:36:06.626" v="2644" actId="478"/>
          <ac:spMkLst>
            <pc:docMk/>
            <pc:sldMk cId="308620710" sldId="259"/>
            <ac:spMk id="11" creationId="{DD10FA7A-221F-2CEF-2882-871EF7386F4A}"/>
          </ac:spMkLst>
        </pc:spChg>
        <pc:spChg chg="add del mod">
          <ac:chgData name="Gómez Guillén, David" userId="e7b949cd-cc52-4b5f-85a5-0285b262b56c" providerId="ADAL" clId="{388BF4EA-F4EC-4C17-874F-905AA9EB3DE4}" dt="2022-12-11T01:42:15.482" v="1687" actId="478"/>
          <ac:spMkLst>
            <pc:docMk/>
            <pc:sldMk cId="308620710" sldId="259"/>
            <ac:spMk id="12" creationId="{2381A79C-5983-F749-C518-C94E8C00001A}"/>
          </ac:spMkLst>
        </pc:spChg>
        <pc:spChg chg="add mod">
          <ac:chgData name="Gómez Guillén, David" userId="e7b949cd-cc52-4b5f-85a5-0285b262b56c" providerId="ADAL" clId="{388BF4EA-F4EC-4C17-874F-905AA9EB3DE4}" dt="2022-12-11T01:47:48.842" v="1896" actId="1076"/>
          <ac:spMkLst>
            <pc:docMk/>
            <pc:sldMk cId="308620710" sldId="259"/>
            <ac:spMk id="13" creationId="{5A8A9364-43AE-FC70-635C-5F9B6BBE573A}"/>
          </ac:spMkLst>
        </pc:spChg>
        <pc:spChg chg="add mod">
          <ac:chgData name="Gómez Guillén, David" userId="e7b949cd-cc52-4b5f-85a5-0285b262b56c" providerId="ADAL" clId="{388BF4EA-F4EC-4C17-874F-905AA9EB3DE4}" dt="2022-12-11T01:55:54.806" v="2150" actId="20577"/>
          <ac:spMkLst>
            <pc:docMk/>
            <pc:sldMk cId="308620710" sldId="259"/>
            <ac:spMk id="14" creationId="{0F75DB83-963B-3C96-8F9F-678EA90CDBBB}"/>
          </ac:spMkLst>
        </pc:spChg>
        <pc:spChg chg="add mod">
          <ac:chgData name="Gómez Guillén, David" userId="e7b949cd-cc52-4b5f-85a5-0285b262b56c" providerId="ADAL" clId="{388BF4EA-F4EC-4C17-874F-905AA9EB3DE4}" dt="2022-12-11T01:55:51.624" v="2146" actId="20577"/>
          <ac:spMkLst>
            <pc:docMk/>
            <pc:sldMk cId="308620710" sldId="259"/>
            <ac:spMk id="15" creationId="{14DA1E77-6E0A-4F2A-D59E-3E01DC797B7B}"/>
          </ac:spMkLst>
        </pc:spChg>
        <pc:spChg chg="add mod">
          <ac:chgData name="Gómez Guillén, David" userId="e7b949cd-cc52-4b5f-85a5-0285b262b56c" providerId="ADAL" clId="{388BF4EA-F4EC-4C17-874F-905AA9EB3DE4}" dt="2022-12-11T01:49:36.382" v="1982" actId="1076"/>
          <ac:spMkLst>
            <pc:docMk/>
            <pc:sldMk cId="308620710" sldId="259"/>
            <ac:spMk id="17" creationId="{34B6F75F-DF98-F43F-5C66-E6822313EE77}"/>
          </ac:spMkLst>
        </pc:spChg>
        <pc:spChg chg="add mod">
          <ac:chgData name="Gómez Guillén, David" userId="e7b949cd-cc52-4b5f-85a5-0285b262b56c" providerId="ADAL" clId="{388BF4EA-F4EC-4C17-874F-905AA9EB3DE4}" dt="2022-12-11T02:22:02.047" v="2346" actId="20577"/>
          <ac:spMkLst>
            <pc:docMk/>
            <pc:sldMk cId="308620710" sldId="259"/>
            <ac:spMk id="18" creationId="{DEDAB9CA-78A1-2FD7-DE12-D4DAC137350F}"/>
          </ac:spMkLst>
        </pc:spChg>
        <pc:spChg chg="del">
          <ac:chgData name="Gómez Guillén, David" userId="e7b949cd-cc52-4b5f-85a5-0285b262b56c" providerId="ADAL" clId="{388BF4EA-F4EC-4C17-874F-905AA9EB3DE4}" dt="2022-12-11T01:37:45.054" v="1614" actId="478"/>
          <ac:spMkLst>
            <pc:docMk/>
            <pc:sldMk cId="308620710" sldId="259"/>
            <ac:spMk id="20" creationId="{C6E67143-1B2F-2718-20F5-34796653960A}"/>
          </ac:spMkLst>
        </pc:spChg>
        <pc:spChg chg="mod">
          <ac:chgData name="Gómez Guillén, David" userId="e7b949cd-cc52-4b5f-85a5-0285b262b56c" providerId="ADAL" clId="{388BF4EA-F4EC-4C17-874F-905AA9EB3DE4}" dt="2023-01-06T23:34:07.728" v="4646" actId="1076"/>
          <ac:spMkLst>
            <pc:docMk/>
            <pc:sldMk cId="308620710" sldId="259"/>
            <ac:spMk id="21" creationId="{24F91D59-BAC0-29BE-B7DF-8F06207BD865}"/>
          </ac:spMkLst>
        </pc:spChg>
        <pc:spChg chg="add del mod">
          <ac:chgData name="Gómez Guillén, David" userId="e7b949cd-cc52-4b5f-85a5-0285b262b56c" providerId="ADAL" clId="{388BF4EA-F4EC-4C17-874F-905AA9EB3DE4}" dt="2022-12-11T02:38:49.449" v="2673" actId="478"/>
          <ac:spMkLst>
            <pc:docMk/>
            <pc:sldMk cId="308620710" sldId="259"/>
            <ac:spMk id="33" creationId="{C79D4A4E-4086-A072-2871-46D901E42731}"/>
          </ac:spMkLst>
        </pc:spChg>
        <pc:spChg chg="del mod">
          <ac:chgData name="Gómez Guillén, David" userId="e7b949cd-cc52-4b5f-85a5-0285b262b56c" providerId="ADAL" clId="{388BF4EA-F4EC-4C17-874F-905AA9EB3DE4}" dt="2022-12-11T02:34:30.601" v="2625" actId="478"/>
          <ac:spMkLst>
            <pc:docMk/>
            <pc:sldMk cId="308620710" sldId="259"/>
            <ac:spMk id="34" creationId="{F2784E96-EB38-9E16-55D1-14978D68E6CF}"/>
          </ac:spMkLst>
        </pc:spChg>
        <pc:spChg chg="del mod">
          <ac:chgData name="Gómez Guillén, David" userId="e7b949cd-cc52-4b5f-85a5-0285b262b56c" providerId="ADAL" clId="{388BF4EA-F4EC-4C17-874F-905AA9EB3DE4}" dt="2022-12-11T01:38:34.054" v="1623"/>
          <ac:spMkLst>
            <pc:docMk/>
            <pc:sldMk cId="308620710" sldId="259"/>
            <ac:spMk id="35" creationId="{53A60371-3FC4-9101-9D35-D1B3B57DEE02}"/>
          </ac:spMkLst>
        </pc:spChg>
        <pc:spChg chg="mod">
          <ac:chgData name="Gómez Guillén, David" userId="e7b949cd-cc52-4b5f-85a5-0285b262b56c" providerId="ADAL" clId="{388BF4EA-F4EC-4C17-874F-905AA9EB3DE4}" dt="2022-12-11T01:56:40.475" v="2167" actId="1076"/>
          <ac:spMkLst>
            <pc:docMk/>
            <pc:sldMk cId="308620710" sldId="259"/>
            <ac:spMk id="36" creationId="{2E816353-D588-CD2B-0274-689665716EDC}"/>
          </ac:spMkLst>
        </pc:spChg>
        <pc:spChg chg="mod">
          <ac:chgData name="Gómez Guillén, David" userId="e7b949cd-cc52-4b5f-85a5-0285b262b56c" providerId="ADAL" clId="{388BF4EA-F4EC-4C17-874F-905AA9EB3DE4}" dt="2022-12-11T01:56:40.475" v="2167" actId="1076"/>
          <ac:spMkLst>
            <pc:docMk/>
            <pc:sldMk cId="308620710" sldId="259"/>
            <ac:spMk id="37" creationId="{96A37CCD-EB8C-8C6B-E62B-D29C0E47149E}"/>
          </ac:spMkLst>
        </pc:spChg>
        <pc:spChg chg="add del mod">
          <ac:chgData name="Gómez Guillén, David" userId="e7b949cd-cc52-4b5f-85a5-0285b262b56c" providerId="ADAL" clId="{388BF4EA-F4EC-4C17-874F-905AA9EB3DE4}" dt="2022-12-11T02:34:33.719" v="2627" actId="21"/>
          <ac:spMkLst>
            <pc:docMk/>
            <pc:sldMk cId="308620710" sldId="259"/>
            <ac:spMk id="38" creationId="{C952F4E8-113F-FACD-0731-B92BB3C32B75}"/>
          </ac:spMkLst>
        </pc:spChg>
        <pc:spChg chg="del mod">
          <ac:chgData name="Gómez Guillén, David" userId="e7b949cd-cc52-4b5f-85a5-0285b262b56c" providerId="ADAL" clId="{388BF4EA-F4EC-4C17-874F-905AA9EB3DE4}" dt="2022-12-11T02:38:40.902" v="2672" actId="478"/>
          <ac:spMkLst>
            <pc:docMk/>
            <pc:sldMk cId="308620710" sldId="259"/>
            <ac:spMk id="40" creationId="{0BA0AF6A-DE1D-1FC5-45FC-EDA4082689F4}"/>
          </ac:spMkLst>
        </pc:spChg>
        <pc:spChg chg="mod">
          <ac:chgData name="Gómez Guillén, David" userId="e7b949cd-cc52-4b5f-85a5-0285b262b56c" providerId="ADAL" clId="{388BF4EA-F4EC-4C17-874F-905AA9EB3DE4}" dt="2022-12-11T01:56:40.475" v="2167" actId="1076"/>
          <ac:spMkLst>
            <pc:docMk/>
            <pc:sldMk cId="308620710" sldId="259"/>
            <ac:spMk id="41" creationId="{BA9CDD6F-43F8-E824-B079-64A174735F74}"/>
          </ac:spMkLst>
        </pc:spChg>
        <pc:spChg chg="mod">
          <ac:chgData name="Gómez Guillén, David" userId="e7b949cd-cc52-4b5f-85a5-0285b262b56c" providerId="ADAL" clId="{388BF4EA-F4EC-4C17-874F-905AA9EB3DE4}" dt="2022-12-11T01:56:40.475" v="2167" actId="1076"/>
          <ac:spMkLst>
            <pc:docMk/>
            <pc:sldMk cId="308620710" sldId="259"/>
            <ac:spMk id="46" creationId="{31488868-2785-EE24-35DA-C24A8D36E0F3}"/>
          </ac:spMkLst>
        </pc:spChg>
        <pc:spChg chg="mod">
          <ac:chgData name="Gómez Guillén, David" userId="e7b949cd-cc52-4b5f-85a5-0285b262b56c" providerId="ADAL" clId="{388BF4EA-F4EC-4C17-874F-905AA9EB3DE4}" dt="2022-12-11T01:56:40.475" v="2167" actId="1076"/>
          <ac:spMkLst>
            <pc:docMk/>
            <pc:sldMk cId="308620710" sldId="259"/>
            <ac:spMk id="47" creationId="{AB2E1BF0-1219-1E5D-7A73-12EF9D7649DC}"/>
          </ac:spMkLst>
        </pc:spChg>
        <pc:spChg chg="del">
          <ac:chgData name="Gómez Guillén, David" userId="e7b949cd-cc52-4b5f-85a5-0285b262b56c" providerId="ADAL" clId="{388BF4EA-F4EC-4C17-874F-905AA9EB3DE4}" dt="2022-12-11T01:36:53.982" v="1536" actId="478"/>
          <ac:spMkLst>
            <pc:docMk/>
            <pc:sldMk cId="308620710" sldId="259"/>
            <ac:spMk id="48" creationId="{3D038ECB-B565-1622-BA08-74F9666600C4}"/>
          </ac:spMkLst>
        </pc:spChg>
        <pc:spChg chg="del">
          <ac:chgData name="Gómez Guillén, David" userId="e7b949cd-cc52-4b5f-85a5-0285b262b56c" providerId="ADAL" clId="{388BF4EA-F4EC-4C17-874F-905AA9EB3DE4}" dt="2022-12-11T01:37:28.831" v="1609" actId="478"/>
          <ac:spMkLst>
            <pc:docMk/>
            <pc:sldMk cId="308620710" sldId="259"/>
            <ac:spMk id="52" creationId="{244AC135-2FF5-1232-90EC-9DB34BF9C45F}"/>
          </ac:spMkLst>
        </pc:spChg>
        <pc:spChg chg="mod">
          <ac:chgData name="Gómez Guillén, David" userId="e7b949cd-cc52-4b5f-85a5-0285b262b56c" providerId="ADAL" clId="{388BF4EA-F4EC-4C17-874F-905AA9EB3DE4}" dt="2022-12-11T01:56:40.475" v="2167" actId="1076"/>
          <ac:spMkLst>
            <pc:docMk/>
            <pc:sldMk cId="308620710" sldId="259"/>
            <ac:spMk id="53" creationId="{15C1E21A-1194-326E-ABC4-D6EACAC7041F}"/>
          </ac:spMkLst>
        </pc:spChg>
        <pc:spChg chg="add del mod">
          <ac:chgData name="Gómez Guillén, David" userId="e7b949cd-cc52-4b5f-85a5-0285b262b56c" providerId="ADAL" clId="{388BF4EA-F4EC-4C17-874F-905AA9EB3DE4}" dt="2022-12-11T02:36:48.924" v="2651" actId="478"/>
          <ac:spMkLst>
            <pc:docMk/>
            <pc:sldMk cId="308620710" sldId="259"/>
            <ac:spMk id="54" creationId="{C970210E-976F-175A-D718-80DFC350F1C4}"/>
          </ac:spMkLst>
        </pc:spChg>
        <pc:spChg chg="add del mod">
          <ac:chgData name="Gómez Guillén, David" userId="e7b949cd-cc52-4b5f-85a5-0285b262b56c" providerId="ADAL" clId="{388BF4EA-F4EC-4C17-874F-905AA9EB3DE4}" dt="2022-12-11T02:37:54.278" v="2663" actId="478"/>
          <ac:spMkLst>
            <pc:docMk/>
            <pc:sldMk cId="308620710" sldId="259"/>
            <ac:spMk id="55" creationId="{02481947-4F64-9104-E507-C423684D19B1}"/>
          </ac:spMkLst>
        </pc:spChg>
        <pc:spChg chg="add mod">
          <ac:chgData name="Gómez Guillén, David" userId="e7b949cd-cc52-4b5f-85a5-0285b262b56c" providerId="ADAL" clId="{388BF4EA-F4EC-4C17-874F-905AA9EB3DE4}" dt="2022-12-13T12:53:22.551" v="2807" actId="1076"/>
          <ac:spMkLst>
            <pc:docMk/>
            <pc:sldMk cId="308620710" sldId="259"/>
            <ac:spMk id="56" creationId="{34FA4D47-163C-D675-602C-2BDDEA7D0B11}"/>
          </ac:spMkLst>
        </pc:spChg>
        <pc:spChg chg="add del mod">
          <ac:chgData name="Gómez Guillén, David" userId="e7b949cd-cc52-4b5f-85a5-0285b262b56c" providerId="ADAL" clId="{388BF4EA-F4EC-4C17-874F-905AA9EB3DE4}" dt="2022-12-11T02:36:56.676" v="2652" actId="478"/>
          <ac:spMkLst>
            <pc:docMk/>
            <pc:sldMk cId="308620710" sldId="259"/>
            <ac:spMk id="57" creationId="{4BC06789-2784-FE73-F8D3-A985A11CE0D3}"/>
          </ac:spMkLst>
        </pc:spChg>
        <pc:spChg chg="add mod">
          <ac:chgData name="Gómez Guillén, David" userId="e7b949cd-cc52-4b5f-85a5-0285b262b56c" providerId="ADAL" clId="{388BF4EA-F4EC-4C17-874F-905AA9EB3DE4}" dt="2022-12-11T02:36:44.110" v="2649"/>
          <ac:spMkLst>
            <pc:docMk/>
            <pc:sldMk cId="308620710" sldId="259"/>
            <ac:spMk id="58" creationId="{A47D07CD-FB5D-2396-DADC-32E339DF1C1F}"/>
          </ac:spMkLst>
        </pc:spChg>
        <pc:spChg chg="add mod ord">
          <ac:chgData name="Gómez Guillén, David" userId="e7b949cd-cc52-4b5f-85a5-0285b262b56c" providerId="ADAL" clId="{388BF4EA-F4EC-4C17-874F-905AA9EB3DE4}" dt="2022-12-11T02:38:36.768" v="2670" actId="14100"/>
          <ac:spMkLst>
            <pc:docMk/>
            <pc:sldMk cId="308620710" sldId="259"/>
            <ac:spMk id="60" creationId="{15B1F15D-EA7D-4544-A6D2-12BBD7B40749}"/>
          </ac:spMkLst>
        </pc:spChg>
        <pc:spChg chg="add mod">
          <ac:chgData name="Gómez Guillén, David" userId="e7b949cd-cc52-4b5f-85a5-0285b262b56c" providerId="ADAL" clId="{388BF4EA-F4EC-4C17-874F-905AA9EB3DE4}" dt="2023-01-03T23:07:44.932" v="2814" actId="207"/>
          <ac:spMkLst>
            <pc:docMk/>
            <pc:sldMk cId="308620710" sldId="259"/>
            <ac:spMk id="61" creationId="{7559F173-2513-9924-3252-C4AEAEF89974}"/>
          </ac:spMkLst>
        </pc:spChg>
        <pc:spChg chg="add mod">
          <ac:chgData name="Gómez Guillén, David" userId="e7b949cd-cc52-4b5f-85a5-0285b262b56c" providerId="ADAL" clId="{388BF4EA-F4EC-4C17-874F-905AA9EB3DE4}" dt="2022-12-11T02:38:57.367" v="2675" actId="1076"/>
          <ac:spMkLst>
            <pc:docMk/>
            <pc:sldMk cId="308620710" sldId="259"/>
            <ac:spMk id="62" creationId="{09457598-1250-72FC-F27F-87EF7BAF326F}"/>
          </ac:spMkLst>
        </pc:spChg>
        <pc:spChg chg="add mod">
          <ac:chgData name="Gómez Guillén, David" userId="e7b949cd-cc52-4b5f-85a5-0285b262b56c" providerId="ADAL" clId="{388BF4EA-F4EC-4C17-874F-905AA9EB3DE4}" dt="2022-12-11T02:38:57.367" v="2675" actId="1076"/>
          <ac:spMkLst>
            <pc:docMk/>
            <pc:sldMk cId="308620710" sldId="259"/>
            <ac:spMk id="63" creationId="{751569F8-B5CF-7E06-BEF3-F4A5CCC3EC07}"/>
          </ac:spMkLst>
        </pc:spChg>
        <pc:spChg chg="add del mod">
          <ac:chgData name="Gómez Guillén, David" userId="e7b949cd-cc52-4b5f-85a5-0285b262b56c" providerId="ADAL" clId="{388BF4EA-F4EC-4C17-874F-905AA9EB3DE4}" dt="2022-12-11T02:39:52.977" v="2681" actId="478"/>
          <ac:spMkLst>
            <pc:docMk/>
            <pc:sldMk cId="308620710" sldId="259"/>
            <ac:spMk id="64" creationId="{FC681210-42BD-9E80-6805-CCD6587B0FD6}"/>
          </ac:spMkLst>
        </pc:spChg>
        <pc:cxnChg chg="add del mod">
          <ac:chgData name="Gómez Guillén, David" userId="e7b949cd-cc52-4b5f-85a5-0285b262b56c" providerId="ADAL" clId="{388BF4EA-F4EC-4C17-874F-905AA9EB3DE4}" dt="2022-12-11T02:36:43.252" v="2648" actId="478"/>
          <ac:cxnSpMkLst>
            <pc:docMk/>
            <pc:sldMk cId="308620710" sldId="259"/>
            <ac:cxnSpMk id="29" creationId="{8BC2CB13-5D9B-A123-906F-42AFC6C56833}"/>
          </ac:cxnSpMkLst>
        </pc:cxnChg>
        <pc:cxnChg chg="del mod">
          <ac:chgData name="Gómez Guillén, David" userId="e7b949cd-cc52-4b5f-85a5-0285b262b56c" providerId="ADAL" clId="{388BF4EA-F4EC-4C17-874F-905AA9EB3DE4}" dt="2022-12-11T01:58:31.036" v="2196" actId="478"/>
          <ac:cxnSpMkLst>
            <pc:docMk/>
            <pc:sldMk cId="308620710" sldId="259"/>
            <ac:cxnSpMk id="45" creationId="{57D1EFBE-BD93-001C-C65E-CDDD5355B21D}"/>
          </ac:cxnSpMkLst>
        </pc:cxnChg>
        <pc:cxnChg chg="del mod">
          <ac:chgData name="Gómez Guillén, David" userId="e7b949cd-cc52-4b5f-85a5-0285b262b56c" providerId="ADAL" clId="{388BF4EA-F4EC-4C17-874F-905AA9EB3DE4}" dt="2022-12-11T01:58:28.862" v="2195" actId="478"/>
          <ac:cxnSpMkLst>
            <pc:docMk/>
            <pc:sldMk cId="308620710" sldId="259"/>
            <ac:cxnSpMk id="49" creationId="{5C0DEA2E-9A19-DD20-E39B-2B0F45EE41D4}"/>
          </ac:cxnSpMkLst>
        </pc:cxnChg>
        <pc:cxnChg chg="add mod">
          <ac:chgData name="Gómez Guillén, David" userId="e7b949cd-cc52-4b5f-85a5-0285b262b56c" providerId="ADAL" clId="{388BF4EA-F4EC-4C17-874F-905AA9EB3DE4}" dt="2022-12-11T02:36:44.110" v="2649"/>
          <ac:cxnSpMkLst>
            <pc:docMk/>
            <pc:sldMk cId="308620710" sldId="259"/>
            <ac:cxnSpMk id="59" creationId="{5C538281-7E55-7B8C-AE28-DC9C07D2835D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16:21:50.814" v="4901" actId="20577"/>
        <pc:sldMkLst>
          <pc:docMk/>
          <pc:sldMk cId="2841051731" sldId="260"/>
        </pc:sldMkLst>
        <pc:spChg chg="add mod">
          <ac:chgData name="Gómez Guillén, David" userId="e7b949cd-cc52-4b5f-85a5-0285b262b56c" providerId="ADAL" clId="{388BF4EA-F4EC-4C17-874F-905AA9EB3DE4}" dt="2022-12-11T02:00:25.281" v="2214" actId="14100"/>
          <ac:spMkLst>
            <pc:docMk/>
            <pc:sldMk cId="2841051731" sldId="260"/>
            <ac:spMk id="2" creationId="{BE7880E3-5435-E5CB-D08E-A09333A66EFD}"/>
          </ac:spMkLst>
        </pc:spChg>
        <pc:spChg chg="mod">
          <ac:chgData name="Gómez Guillén, David" userId="e7b949cd-cc52-4b5f-85a5-0285b262b56c" providerId="ADAL" clId="{388BF4EA-F4EC-4C17-874F-905AA9EB3DE4}" dt="2022-12-11T02:35:36.823" v="2641" actId="1076"/>
          <ac:spMkLst>
            <pc:docMk/>
            <pc:sldMk cId="2841051731" sldId="260"/>
            <ac:spMk id="3" creationId="{44F51695-4F06-460B-F6A6-4E0DD8187FFE}"/>
          </ac:spMkLst>
        </pc:spChg>
        <pc:spChg chg="mod">
          <ac:chgData name="Gómez Guillén, David" userId="e7b949cd-cc52-4b5f-85a5-0285b262b56c" providerId="ADAL" clId="{388BF4EA-F4EC-4C17-874F-905AA9EB3DE4}" dt="2022-12-11T03:03:00.112" v="2729" actId="13926"/>
          <ac:spMkLst>
            <pc:docMk/>
            <pc:sldMk cId="2841051731" sldId="260"/>
            <ac:spMk id="4" creationId="{E458EF72-5AC1-0E8F-48CB-F73695357ABB}"/>
          </ac:spMkLst>
        </pc:spChg>
        <pc:spChg chg="del mod">
          <ac:chgData name="Gómez Guillén, David" userId="e7b949cd-cc52-4b5f-85a5-0285b262b56c" providerId="ADAL" clId="{388BF4EA-F4EC-4C17-874F-905AA9EB3DE4}" dt="2023-01-08T16:21:28.287" v="4896" actId="478"/>
          <ac:spMkLst>
            <pc:docMk/>
            <pc:sldMk cId="2841051731" sldId="260"/>
            <ac:spMk id="5" creationId="{EF8EB411-A138-523A-4B50-E754213F3EB1}"/>
          </ac:spMkLst>
        </pc:spChg>
        <pc:spChg chg="add del mod">
          <ac:chgData name="Gómez Guillén, David" userId="e7b949cd-cc52-4b5f-85a5-0285b262b56c" providerId="ADAL" clId="{388BF4EA-F4EC-4C17-874F-905AA9EB3DE4}" dt="2022-12-13T15:23:10.052" v="2809"/>
          <ac:spMkLst>
            <pc:docMk/>
            <pc:sldMk cId="2841051731" sldId="260"/>
            <ac:spMk id="6" creationId="{2CA3E2EC-2F7A-F26E-26A0-4754C4D00FD6}"/>
          </ac:spMkLst>
        </pc:spChg>
        <pc:spChg chg="add mod">
          <ac:chgData name="Gómez Guillén, David" userId="e7b949cd-cc52-4b5f-85a5-0285b262b56c" providerId="ADAL" clId="{388BF4EA-F4EC-4C17-874F-905AA9EB3DE4}" dt="2023-01-06T02:43:33.042" v="4451" actId="207"/>
          <ac:spMkLst>
            <pc:docMk/>
            <pc:sldMk cId="2841051731" sldId="260"/>
            <ac:spMk id="6" creationId="{72C888E9-9DA1-70BA-3FD6-F45A55259E05}"/>
          </ac:spMkLst>
        </pc:spChg>
        <pc:spChg chg="del">
          <ac:chgData name="Gómez Guillén, David" userId="e7b949cd-cc52-4b5f-85a5-0285b262b56c" providerId="ADAL" clId="{388BF4EA-F4EC-4C17-874F-905AA9EB3DE4}" dt="2022-12-11T02:34:24.660" v="2623" actId="21"/>
          <ac:spMkLst>
            <pc:docMk/>
            <pc:sldMk cId="2841051731" sldId="260"/>
            <ac:spMk id="6" creationId="{80FB5F43-5F2E-F39B-5E31-7A17B13CD1A4}"/>
          </ac:spMkLst>
        </pc:spChg>
        <pc:spChg chg="mod">
          <ac:chgData name="Gómez Guillén, David" userId="e7b949cd-cc52-4b5f-85a5-0285b262b56c" providerId="ADAL" clId="{388BF4EA-F4EC-4C17-874F-905AA9EB3DE4}" dt="2022-12-11T01:59:36.191" v="2208" actId="1076"/>
          <ac:spMkLst>
            <pc:docMk/>
            <pc:sldMk cId="2841051731" sldId="260"/>
            <ac:spMk id="7" creationId="{D1A05D74-AC7F-D6C6-B8C0-4BDA47A8E1CB}"/>
          </ac:spMkLst>
        </pc:spChg>
        <pc:spChg chg="ord">
          <ac:chgData name="Gómez Guillén, David" userId="e7b949cd-cc52-4b5f-85a5-0285b262b56c" providerId="ADAL" clId="{388BF4EA-F4EC-4C17-874F-905AA9EB3DE4}" dt="2022-12-11T02:39:35.023" v="2677" actId="167"/>
          <ac:spMkLst>
            <pc:docMk/>
            <pc:sldMk cId="2841051731" sldId="260"/>
            <ac:spMk id="8" creationId="{93F736B7-A709-0EBC-89FB-41E124921BFF}"/>
          </ac:spMkLst>
        </pc:spChg>
        <pc:spChg chg="add mod">
          <ac:chgData name="Gómez Guillén, David" userId="e7b949cd-cc52-4b5f-85a5-0285b262b56c" providerId="ADAL" clId="{388BF4EA-F4EC-4C17-874F-905AA9EB3DE4}" dt="2022-12-11T03:00:28.064" v="2703" actId="1076"/>
          <ac:spMkLst>
            <pc:docMk/>
            <pc:sldMk cId="2841051731" sldId="260"/>
            <ac:spMk id="10" creationId="{0CFEE4F6-DD81-0305-8135-40CBA7DAE432}"/>
          </ac:spMkLst>
        </pc:spChg>
        <pc:spChg chg="mod">
          <ac:chgData name="Gómez Guillén, David" userId="e7b949cd-cc52-4b5f-85a5-0285b262b56c" providerId="ADAL" clId="{388BF4EA-F4EC-4C17-874F-905AA9EB3DE4}" dt="2022-12-11T02:35:56.734" v="2643" actId="1076"/>
          <ac:spMkLst>
            <pc:docMk/>
            <pc:sldMk cId="2841051731" sldId="260"/>
            <ac:spMk id="11" creationId="{DD10FA7A-221F-2CEF-2882-871EF7386F4A}"/>
          </ac:spMkLst>
        </pc:spChg>
        <pc:spChg chg="add mod">
          <ac:chgData name="Gómez Guillén, David" userId="e7b949cd-cc52-4b5f-85a5-0285b262b56c" providerId="ADAL" clId="{388BF4EA-F4EC-4C17-874F-905AA9EB3DE4}" dt="2022-12-13T12:46:10.763" v="2742" actId="20577"/>
          <ac:spMkLst>
            <pc:docMk/>
            <pc:sldMk cId="2841051731" sldId="260"/>
            <ac:spMk id="12" creationId="{1B1DDF1A-2E4F-7BB1-BDF8-58512BD56B40}"/>
          </ac:spMkLst>
        </pc:spChg>
        <pc:spChg chg="add mod">
          <ac:chgData name="Gómez Guillén, David" userId="e7b949cd-cc52-4b5f-85a5-0285b262b56c" providerId="ADAL" clId="{388BF4EA-F4EC-4C17-874F-905AA9EB3DE4}" dt="2022-12-11T02:35:25.437" v="2640" actId="1076"/>
          <ac:spMkLst>
            <pc:docMk/>
            <pc:sldMk cId="2841051731" sldId="260"/>
            <ac:spMk id="16" creationId="{5B5C5961-47E5-3188-8784-E7E1AEAFDFDD}"/>
          </ac:spMkLst>
        </pc:spChg>
        <pc:spChg chg="del mod">
          <ac:chgData name="Gómez Guillén, David" userId="e7b949cd-cc52-4b5f-85a5-0285b262b56c" providerId="ADAL" clId="{388BF4EA-F4EC-4C17-874F-905AA9EB3DE4}" dt="2022-12-11T02:21:07.520" v="2307" actId="478"/>
          <ac:spMkLst>
            <pc:docMk/>
            <pc:sldMk cId="2841051731" sldId="260"/>
            <ac:spMk id="18" creationId="{DEDAB9CA-78A1-2FD7-DE12-D4DAC137350F}"/>
          </ac:spMkLst>
        </pc:spChg>
        <pc:spChg chg="add mod">
          <ac:chgData name="Gómez Guillén, David" userId="e7b949cd-cc52-4b5f-85a5-0285b262b56c" providerId="ADAL" clId="{388BF4EA-F4EC-4C17-874F-905AA9EB3DE4}" dt="2023-01-06T02:43:33.042" v="4451" actId="207"/>
          <ac:spMkLst>
            <pc:docMk/>
            <pc:sldMk cId="2841051731" sldId="260"/>
            <ac:spMk id="18" creationId="{FC7FCFB8-DB85-0B01-5447-182706804CD3}"/>
          </ac:spMkLst>
        </pc:spChg>
        <pc:spChg chg="add mod ord">
          <ac:chgData name="Gómez Guillén, David" userId="e7b949cd-cc52-4b5f-85a5-0285b262b56c" providerId="ADAL" clId="{388BF4EA-F4EC-4C17-874F-905AA9EB3DE4}" dt="2022-12-11T02:25:51.391" v="2371" actId="14100"/>
          <ac:spMkLst>
            <pc:docMk/>
            <pc:sldMk cId="2841051731" sldId="260"/>
            <ac:spMk id="19" creationId="{76AF0208-6365-4326-BBE8-6A2231D8199A}"/>
          </ac:spMkLst>
        </pc:spChg>
        <pc:spChg chg="add mod">
          <ac:chgData name="Gómez Guillén, David" userId="e7b949cd-cc52-4b5f-85a5-0285b262b56c" providerId="ADAL" clId="{388BF4EA-F4EC-4C17-874F-905AA9EB3DE4}" dt="2022-12-11T02:35:36.823" v="2641" actId="1076"/>
          <ac:spMkLst>
            <pc:docMk/>
            <pc:sldMk cId="2841051731" sldId="260"/>
            <ac:spMk id="20" creationId="{BE042107-861A-45C4-F337-DAFAF1DD99E3}"/>
          </ac:spMkLst>
        </pc:spChg>
        <pc:spChg chg="mod">
          <ac:chgData name="Gómez Guillén, David" userId="e7b949cd-cc52-4b5f-85a5-0285b262b56c" providerId="ADAL" clId="{388BF4EA-F4EC-4C17-874F-905AA9EB3DE4}" dt="2023-01-06T23:34:02.316" v="4645" actId="1076"/>
          <ac:spMkLst>
            <pc:docMk/>
            <pc:sldMk cId="2841051731" sldId="260"/>
            <ac:spMk id="21" creationId="{24F91D59-BAC0-29BE-B7DF-8F06207BD865}"/>
          </ac:spMkLst>
        </pc:spChg>
        <pc:spChg chg="add mod">
          <ac:chgData name="Gómez Guillén, David" userId="e7b949cd-cc52-4b5f-85a5-0285b262b56c" providerId="ADAL" clId="{388BF4EA-F4EC-4C17-874F-905AA9EB3DE4}" dt="2023-01-03T23:07:22.051" v="2812" actId="207"/>
          <ac:spMkLst>
            <pc:docMk/>
            <pc:sldMk cId="2841051731" sldId="260"/>
            <ac:spMk id="22" creationId="{241DF25C-51F0-734A-0F4D-6544A0827991}"/>
          </ac:spMkLst>
        </pc:spChg>
        <pc:spChg chg="add mod">
          <ac:chgData name="Gómez Guillén, David" userId="e7b949cd-cc52-4b5f-85a5-0285b262b56c" providerId="ADAL" clId="{388BF4EA-F4EC-4C17-874F-905AA9EB3DE4}" dt="2023-01-06T02:42:10.733" v="4424" actId="1076"/>
          <ac:spMkLst>
            <pc:docMk/>
            <pc:sldMk cId="2841051731" sldId="260"/>
            <ac:spMk id="23" creationId="{FEC49099-B0E4-F3E8-899C-AB57D10330EE}"/>
          </ac:spMkLst>
        </pc:spChg>
        <pc:spChg chg="add mod">
          <ac:chgData name="Gómez Guillén, David" userId="e7b949cd-cc52-4b5f-85a5-0285b262b56c" providerId="ADAL" clId="{388BF4EA-F4EC-4C17-874F-905AA9EB3DE4}" dt="2023-01-08T16:21:50.814" v="4901" actId="20577"/>
          <ac:spMkLst>
            <pc:docMk/>
            <pc:sldMk cId="2841051731" sldId="260"/>
            <ac:spMk id="24" creationId="{54906D00-F668-1D02-2EB9-521B7C5F5E60}"/>
          </ac:spMkLst>
        </pc:spChg>
        <pc:spChg chg="add mod ord">
          <ac:chgData name="Gómez Guillén, David" userId="e7b949cd-cc52-4b5f-85a5-0285b262b56c" providerId="ADAL" clId="{388BF4EA-F4EC-4C17-874F-905AA9EB3DE4}" dt="2022-12-11T02:40:41.128" v="2699" actId="207"/>
          <ac:spMkLst>
            <pc:docMk/>
            <pc:sldMk cId="2841051731" sldId="260"/>
            <ac:spMk id="27" creationId="{5E511586-88F8-EB8C-DCED-59E4AF240E12}"/>
          </ac:spMkLst>
        </pc:spChg>
        <pc:spChg chg="add del mod ord">
          <ac:chgData name="Gómez Guillén, David" userId="e7b949cd-cc52-4b5f-85a5-0285b262b56c" providerId="ADAL" clId="{388BF4EA-F4EC-4C17-874F-905AA9EB3DE4}" dt="2022-12-11T03:02:52.360" v="2728" actId="478"/>
          <ac:spMkLst>
            <pc:docMk/>
            <pc:sldMk cId="2841051731" sldId="260"/>
            <ac:spMk id="28" creationId="{E7CC2252-FC17-8758-87FD-7BFEB051E4B0}"/>
          </ac:spMkLst>
        </pc:spChg>
        <pc:spChg chg="del">
          <ac:chgData name="Gómez Guillén, David" userId="e7b949cd-cc52-4b5f-85a5-0285b262b56c" providerId="ADAL" clId="{388BF4EA-F4EC-4C17-874F-905AA9EB3DE4}" dt="2022-12-11T02:34:24.660" v="2623" actId="21"/>
          <ac:spMkLst>
            <pc:docMk/>
            <pc:sldMk cId="2841051731" sldId="260"/>
            <ac:spMk id="34" creationId="{F2784E96-EB38-9E16-55D1-14978D68E6CF}"/>
          </ac:spMkLst>
        </pc:spChg>
        <pc:spChg chg="mod">
          <ac:chgData name="Gómez Guillén, David" userId="e7b949cd-cc52-4b5f-85a5-0285b262b56c" providerId="ADAL" clId="{388BF4EA-F4EC-4C17-874F-905AA9EB3DE4}" dt="2022-12-11T02:35:41.953" v="2642" actId="1076"/>
          <ac:spMkLst>
            <pc:docMk/>
            <pc:sldMk cId="2841051731" sldId="260"/>
            <ac:spMk id="40" creationId="{0BA0AF6A-DE1D-1FC5-45FC-EDA4082689F4}"/>
          </ac:spMkLst>
        </pc:spChg>
        <pc:spChg chg="mod">
          <ac:chgData name="Gómez Guillén, David" userId="e7b949cd-cc52-4b5f-85a5-0285b262b56c" providerId="ADAL" clId="{388BF4EA-F4EC-4C17-874F-905AA9EB3DE4}" dt="2022-12-11T02:00:28.445" v="2215" actId="14100"/>
          <ac:spMkLst>
            <pc:docMk/>
            <pc:sldMk cId="2841051731" sldId="260"/>
            <ac:spMk id="53" creationId="{15C1E21A-1194-326E-ABC4-D6EACAC7041F}"/>
          </ac:spMkLst>
        </pc:spChg>
        <pc:cxnChg chg="mod">
          <ac:chgData name="Gómez Guillén, David" userId="e7b949cd-cc52-4b5f-85a5-0285b262b56c" providerId="ADAL" clId="{388BF4EA-F4EC-4C17-874F-905AA9EB3DE4}" dt="2022-12-11T02:35:36.823" v="2641" actId="1076"/>
          <ac:cxnSpMkLst>
            <pc:docMk/>
            <pc:sldMk cId="2841051731" sldId="260"/>
            <ac:cxnSpMk id="29" creationId="{8BC2CB13-5D9B-A123-906F-42AFC6C56833}"/>
          </ac:cxnSpMkLst>
        </pc:cxnChg>
      </pc:sldChg>
      <pc:sldChg chg="addSp delSp modSp mod">
        <pc:chgData name="Gómez Guillén, David" userId="e7b949cd-cc52-4b5f-85a5-0285b262b56c" providerId="ADAL" clId="{388BF4EA-F4EC-4C17-874F-905AA9EB3DE4}" dt="2023-01-08T15:48:35.516" v="4859"/>
        <pc:sldMkLst>
          <pc:docMk/>
          <pc:sldMk cId="354339670" sldId="261"/>
        </pc:sldMkLst>
        <pc:spChg chg="del mod">
          <ac:chgData name="Gómez Guillén, David" userId="e7b949cd-cc52-4b5f-85a5-0285b262b56c" providerId="ADAL" clId="{388BF4EA-F4EC-4C17-874F-905AA9EB3DE4}" dt="2023-01-04T03:46:47.316" v="3211" actId="478"/>
          <ac:spMkLst>
            <pc:docMk/>
            <pc:sldMk cId="354339670" sldId="261"/>
            <ac:spMk id="2" creationId="{8AE3F4B4-9419-9B0C-48C0-F70FC14708BD}"/>
          </ac:spMkLst>
        </pc:spChg>
        <pc:spChg chg="add mod">
          <ac:chgData name="Gómez Guillén, David" userId="e7b949cd-cc52-4b5f-85a5-0285b262b56c" providerId="ADAL" clId="{388BF4EA-F4EC-4C17-874F-905AA9EB3DE4}" dt="2023-01-08T15:31:06.295" v="4777" actId="6549"/>
          <ac:spMkLst>
            <pc:docMk/>
            <pc:sldMk cId="354339670" sldId="261"/>
            <ac:spMk id="3" creationId="{CB73DA2D-81C7-813B-A1F4-03640DA2D316}"/>
          </ac:spMkLst>
        </pc:spChg>
        <pc:spChg chg="add mod">
          <ac:chgData name="Gómez Guillén, David" userId="e7b949cd-cc52-4b5f-85a5-0285b262b56c" providerId="ADAL" clId="{388BF4EA-F4EC-4C17-874F-905AA9EB3DE4}" dt="2023-01-04T04:28:04.009" v="3997" actId="1076"/>
          <ac:spMkLst>
            <pc:docMk/>
            <pc:sldMk cId="354339670" sldId="261"/>
            <ac:spMk id="4" creationId="{3B9D227C-3006-88D1-D81E-21FEEB9EDBF5}"/>
          </ac:spMkLst>
        </pc:spChg>
        <pc:spChg chg="add mod">
          <ac:chgData name="Gómez Guillén, David" userId="e7b949cd-cc52-4b5f-85a5-0285b262b56c" providerId="ADAL" clId="{388BF4EA-F4EC-4C17-874F-905AA9EB3DE4}" dt="2023-01-08T15:47:37.552" v="4852" actId="20577"/>
          <ac:spMkLst>
            <pc:docMk/>
            <pc:sldMk cId="354339670" sldId="261"/>
            <ac:spMk id="5" creationId="{EFF68988-6B0E-4AFD-019B-8871D79C9714}"/>
          </ac:spMkLst>
        </pc:spChg>
        <pc:spChg chg="add del mod">
          <ac:chgData name="Gómez Guillén, David" userId="e7b949cd-cc52-4b5f-85a5-0285b262b56c" providerId="ADAL" clId="{388BF4EA-F4EC-4C17-874F-905AA9EB3DE4}" dt="2023-01-04T03:36:31.536" v="3112" actId="478"/>
          <ac:spMkLst>
            <pc:docMk/>
            <pc:sldMk cId="354339670" sldId="261"/>
            <ac:spMk id="6" creationId="{CF22E875-6658-B3DA-0DB6-21A63F2533D5}"/>
          </ac:spMkLst>
        </pc:spChg>
        <pc:spChg chg="add del mod">
          <ac:chgData name="Gómez Guillén, David" userId="e7b949cd-cc52-4b5f-85a5-0285b262b56c" providerId="ADAL" clId="{388BF4EA-F4EC-4C17-874F-905AA9EB3DE4}" dt="2023-01-04T03:36:06.961" v="3105" actId="478"/>
          <ac:spMkLst>
            <pc:docMk/>
            <pc:sldMk cId="354339670" sldId="261"/>
            <ac:spMk id="7" creationId="{E761E443-9321-CAB1-3CF6-BC9EF28DCE40}"/>
          </ac:spMkLst>
        </pc:spChg>
        <pc:spChg chg="add del mod">
          <ac:chgData name="Gómez Guillén, David" userId="e7b949cd-cc52-4b5f-85a5-0285b262b56c" providerId="ADAL" clId="{388BF4EA-F4EC-4C17-874F-905AA9EB3DE4}" dt="2023-01-04T03:35:04.387" v="3062" actId="478"/>
          <ac:spMkLst>
            <pc:docMk/>
            <pc:sldMk cId="354339670" sldId="261"/>
            <ac:spMk id="8" creationId="{E9C10EF4-BD23-0D56-3259-A8A49712A073}"/>
          </ac:spMkLst>
        </pc:spChg>
        <pc:spChg chg="add mod">
          <ac:chgData name="Gómez Guillén, David" userId="e7b949cd-cc52-4b5f-85a5-0285b262b56c" providerId="ADAL" clId="{388BF4EA-F4EC-4C17-874F-905AA9EB3DE4}" dt="2023-01-04T04:28:04.009" v="3997" actId="1076"/>
          <ac:spMkLst>
            <pc:docMk/>
            <pc:sldMk cId="354339670" sldId="261"/>
            <ac:spMk id="9" creationId="{84562950-2A9D-77D2-0C13-17DE0C6FC6EF}"/>
          </ac:spMkLst>
        </pc:spChg>
        <pc:spChg chg="add mod">
          <ac:chgData name="Gómez Guillén, David" userId="e7b949cd-cc52-4b5f-85a5-0285b262b56c" providerId="ADAL" clId="{388BF4EA-F4EC-4C17-874F-905AA9EB3DE4}" dt="2023-01-04T04:28:04.009" v="3997" actId="1076"/>
          <ac:spMkLst>
            <pc:docMk/>
            <pc:sldMk cId="354339670" sldId="261"/>
            <ac:spMk id="10" creationId="{C93C02AE-64B5-953F-7331-F1FC5DE9B7D8}"/>
          </ac:spMkLst>
        </pc:spChg>
        <pc:spChg chg="add mod">
          <ac:chgData name="Gómez Guillén, David" userId="e7b949cd-cc52-4b5f-85a5-0285b262b56c" providerId="ADAL" clId="{388BF4EA-F4EC-4C17-874F-905AA9EB3DE4}" dt="2023-01-04T04:28:04.009" v="3997" actId="1076"/>
          <ac:spMkLst>
            <pc:docMk/>
            <pc:sldMk cId="354339670" sldId="261"/>
            <ac:spMk id="11" creationId="{28ED3439-A916-37B6-70C1-41A31E0A1631}"/>
          </ac:spMkLst>
        </pc:spChg>
        <pc:spChg chg="del mod">
          <ac:chgData name="Gómez Guillén, David" userId="e7b949cd-cc52-4b5f-85a5-0285b262b56c" providerId="ADAL" clId="{388BF4EA-F4EC-4C17-874F-905AA9EB3DE4}" dt="2023-01-06T23:35:18.618" v="4660"/>
          <ac:spMkLst>
            <pc:docMk/>
            <pc:sldMk cId="354339670" sldId="261"/>
            <ac:spMk id="20" creationId="{C6E67143-1B2F-2718-20F5-34796653960A}"/>
          </ac:spMkLst>
        </pc:spChg>
        <pc:spChg chg="add mod">
          <ac:chgData name="Gómez Guillén, David" userId="e7b949cd-cc52-4b5f-85a5-0285b262b56c" providerId="ADAL" clId="{388BF4EA-F4EC-4C17-874F-905AA9EB3DE4}" dt="2023-01-08T15:31:07.545" v="4778" actId="6549"/>
          <ac:spMkLst>
            <pc:docMk/>
            <pc:sldMk cId="354339670" sldId="261"/>
            <ac:spMk id="22" creationId="{AF79BB34-8717-1D72-EB23-A0C165436F80}"/>
          </ac:spMkLst>
        </pc:spChg>
        <pc:spChg chg="add del mod">
          <ac:chgData name="Gómez Guillén, David" userId="e7b949cd-cc52-4b5f-85a5-0285b262b56c" providerId="ADAL" clId="{388BF4EA-F4EC-4C17-874F-905AA9EB3DE4}" dt="2023-01-04T03:42:47.739" v="3184" actId="478"/>
          <ac:spMkLst>
            <pc:docMk/>
            <pc:sldMk cId="354339670" sldId="261"/>
            <ac:spMk id="23" creationId="{3C9F670E-6F77-BBF0-5434-D1F40924475E}"/>
          </ac:spMkLst>
        </pc:spChg>
        <pc:spChg chg="add mod">
          <ac:chgData name="Gómez Guillén, David" userId="e7b949cd-cc52-4b5f-85a5-0285b262b56c" providerId="ADAL" clId="{388BF4EA-F4EC-4C17-874F-905AA9EB3DE4}" dt="2023-01-04T04:28:04.009" v="3997" actId="1076"/>
          <ac:spMkLst>
            <pc:docMk/>
            <pc:sldMk cId="354339670" sldId="261"/>
            <ac:spMk id="24" creationId="{69AC225A-0478-120F-59DA-D8D16D90CFC9}"/>
          </ac:spMkLst>
        </pc:spChg>
        <pc:spChg chg="add mod">
          <ac:chgData name="Gómez Guillén, David" userId="e7b949cd-cc52-4b5f-85a5-0285b262b56c" providerId="ADAL" clId="{388BF4EA-F4EC-4C17-874F-905AA9EB3DE4}" dt="2023-01-04T04:28:04.009" v="3997" actId="1076"/>
          <ac:spMkLst>
            <pc:docMk/>
            <pc:sldMk cId="354339670" sldId="261"/>
            <ac:spMk id="25" creationId="{DAB0F479-9CCA-0FCA-7411-8B69D696BD63}"/>
          </ac:spMkLst>
        </pc:spChg>
        <pc:spChg chg="add mod">
          <ac:chgData name="Gómez Guillén, David" userId="e7b949cd-cc52-4b5f-85a5-0285b262b56c" providerId="ADAL" clId="{388BF4EA-F4EC-4C17-874F-905AA9EB3DE4}" dt="2023-01-04T04:28:04.009" v="3997" actId="1076"/>
          <ac:spMkLst>
            <pc:docMk/>
            <pc:sldMk cId="354339670" sldId="261"/>
            <ac:spMk id="26" creationId="{AE3D86C4-3A84-9CE9-26A8-991996F6C07C}"/>
          </ac:spMkLst>
        </pc:spChg>
        <pc:spChg chg="add mod">
          <ac:chgData name="Gómez Guillén, David" userId="e7b949cd-cc52-4b5f-85a5-0285b262b56c" providerId="ADAL" clId="{388BF4EA-F4EC-4C17-874F-905AA9EB3DE4}" dt="2023-01-06T19:54:50.597" v="4635" actId="20577"/>
          <ac:spMkLst>
            <pc:docMk/>
            <pc:sldMk cId="354339670" sldId="261"/>
            <ac:spMk id="34" creationId="{B9A906EB-397D-42C7-88F1-8DBF9492AE72}"/>
          </ac:spMkLst>
        </pc:spChg>
        <pc:spChg chg="add mod">
          <ac:chgData name="Gómez Guillén, David" userId="e7b949cd-cc52-4b5f-85a5-0285b262b56c" providerId="ADAL" clId="{388BF4EA-F4EC-4C17-874F-905AA9EB3DE4}" dt="2023-01-08T15:47:13.986" v="4851" actId="403"/>
          <ac:spMkLst>
            <pc:docMk/>
            <pc:sldMk cId="354339670" sldId="261"/>
            <ac:spMk id="43" creationId="{DFF79FC5-3C1F-FC76-1286-3CBECB1A7D46}"/>
          </ac:spMkLst>
        </pc:spChg>
        <pc:spChg chg="add mod">
          <ac:chgData name="Gómez Guillén, David" userId="e7b949cd-cc52-4b5f-85a5-0285b262b56c" providerId="ADAL" clId="{388BF4EA-F4EC-4C17-874F-905AA9EB3DE4}" dt="2023-01-06T23:35:17.051" v="4658" actId="14100"/>
          <ac:spMkLst>
            <pc:docMk/>
            <pc:sldMk cId="354339670" sldId="261"/>
            <ac:spMk id="55" creationId="{A17422DB-9D6E-C71D-887C-0A35D2E8D575}"/>
          </ac:spMkLst>
        </pc:spChg>
        <pc:cxnChg chg="add mod">
          <ac:chgData name="Gómez Guillén, David" userId="e7b949cd-cc52-4b5f-85a5-0285b262b56c" providerId="ADAL" clId="{388BF4EA-F4EC-4C17-874F-905AA9EB3DE4}" dt="2023-01-04T04:28:04.009" v="3997" actId="1076"/>
          <ac:cxnSpMkLst>
            <pc:docMk/>
            <pc:sldMk cId="354339670" sldId="261"/>
            <ac:cxnSpMk id="13" creationId="{530E6593-7EE2-86DA-674A-A76ECA627C8D}"/>
          </ac:cxnSpMkLst>
        </pc:cxnChg>
        <pc:cxnChg chg="add mod">
          <ac:chgData name="Gómez Guillén, David" userId="e7b949cd-cc52-4b5f-85a5-0285b262b56c" providerId="ADAL" clId="{388BF4EA-F4EC-4C17-874F-905AA9EB3DE4}" dt="2023-01-04T04:28:04.009" v="3997" actId="1076"/>
          <ac:cxnSpMkLst>
            <pc:docMk/>
            <pc:sldMk cId="354339670" sldId="261"/>
            <ac:cxnSpMk id="14" creationId="{86D6B1B1-D06E-6FD9-64AF-7B62EE295060}"/>
          </ac:cxnSpMkLst>
        </pc:cxnChg>
        <pc:cxnChg chg="add mod">
          <ac:chgData name="Gómez Guillén, David" userId="e7b949cd-cc52-4b5f-85a5-0285b262b56c" providerId="ADAL" clId="{388BF4EA-F4EC-4C17-874F-905AA9EB3DE4}" dt="2023-01-04T04:28:04.009" v="3997" actId="1076"/>
          <ac:cxnSpMkLst>
            <pc:docMk/>
            <pc:sldMk cId="354339670" sldId="261"/>
            <ac:cxnSpMk id="15" creationId="{13428C9A-5C0D-BF14-3A71-92061CFCF6DB}"/>
          </ac:cxnSpMkLst>
        </pc:cxnChg>
        <pc:cxnChg chg="add mod">
          <ac:chgData name="Gómez Guillén, David" userId="e7b949cd-cc52-4b5f-85a5-0285b262b56c" providerId="ADAL" clId="{388BF4EA-F4EC-4C17-874F-905AA9EB3DE4}" dt="2023-01-04T04:28:04.009" v="3997" actId="1076"/>
          <ac:cxnSpMkLst>
            <pc:docMk/>
            <pc:sldMk cId="354339670" sldId="261"/>
            <ac:cxnSpMk id="19" creationId="{64C7CD2D-AE05-D6CD-91BA-97F72CBB6DE6}"/>
          </ac:cxnSpMkLst>
        </pc:cxnChg>
        <pc:cxnChg chg="add mod">
          <ac:chgData name="Gómez Guillén, David" userId="e7b949cd-cc52-4b5f-85a5-0285b262b56c" providerId="ADAL" clId="{388BF4EA-F4EC-4C17-874F-905AA9EB3DE4}" dt="2023-01-04T04:28:04.009" v="3997" actId="1076"/>
          <ac:cxnSpMkLst>
            <pc:docMk/>
            <pc:sldMk cId="354339670" sldId="261"/>
            <ac:cxnSpMk id="27" creationId="{CF7E65D1-1F05-26E4-153B-E973D83619A6}"/>
          </ac:cxnSpMkLst>
        </pc:cxnChg>
        <pc:cxnChg chg="add mod">
          <ac:chgData name="Gómez Guillén, David" userId="e7b949cd-cc52-4b5f-85a5-0285b262b56c" providerId="ADAL" clId="{388BF4EA-F4EC-4C17-874F-905AA9EB3DE4}" dt="2023-01-04T04:28:04.009" v="3997" actId="1076"/>
          <ac:cxnSpMkLst>
            <pc:docMk/>
            <pc:sldMk cId="354339670" sldId="261"/>
            <ac:cxnSpMk id="28" creationId="{86FED9A0-B6C2-71CE-A691-323D8ACF83D3}"/>
          </ac:cxnSpMkLst>
        </pc:cxnChg>
        <pc:cxnChg chg="add mod">
          <ac:chgData name="Gómez Guillén, David" userId="e7b949cd-cc52-4b5f-85a5-0285b262b56c" providerId="ADAL" clId="{388BF4EA-F4EC-4C17-874F-905AA9EB3DE4}" dt="2023-01-04T04:28:04.009" v="3997" actId="1076"/>
          <ac:cxnSpMkLst>
            <pc:docMk/>
            <pc:sldMk cId="354339670" sldId="261"/>
            <ac:cxnSpMk id="29" creationId="{EE0DB1C1-7215-5A60-7D7F-DFF442009277}"/>
          </ac:cxnSpMkLst>
        </pc:cxnChg>
        <pc:cxnChg chg="add mod">
          <ac:chgData name="Gómez Guillén, David" userId="e7b949cd-cc52-4b5f-85a5-0285b262b56c" providerId="ADAL" clId="{388BF4EA-F4EC-4C17-874F-905AA9EB3DE4}" dt="2023-01-04T04:28:04.009" v="3997" actId="1076"/>
          <ac:cxnSpMkLst>
            <pc:docMk/>
            <pc:sldMk cId="354339670" sldId="261"/>
            <ac:cxnSpMk id="40" creationId="{94E9D5C5-4F76-06CC-FB2B-81F7559A78A1}"/>
          </ac:cxnSpMkLst>
        </pc:cxnChg>
        <pc:cxnChg chg="add mod">
          <ac:chgData name="Gómez Guillén, David" userId="e7b949cd-cc52-4b5f-85a5-0285b262b56c" providerId="ADAL" clId="{388BF4EA-F4EC-4C17-874F-905AA9EB3DE4}" dt="2023-01-08T15:47:13.986" v="4851" actId="403"/>
          <ac:cxnSpMkLst>
            <pc:docMk/>
            <pc:sldMk cId="354339670" sldId="261"/>
            <ac:cxnSpMk id="44" creationId="{4E164B70-710F-F72F-25A8-7C1F961CC1D3}"/>
          </ac:cxnSpMkLst>
        </pc:cxnChg>
        <pc:cxnChg chg="add del mod">
          <ac:chgData name="Gómez Guillén, David" userId="e7b949cd-cc52-4b5f-85a5-0285b262b56c" providerId="ADAL" clId="{388BF4EA-F4EC-4C17-874F-905AA9EB3DE4}" dt="2023-01-08T15:48:34.758" v="4858" actId="478"/>
          <ac:cxnSpMkLst>
            <pc:docMk/>
            <pc:sldMk cId="354339670" sldId="261"/>
            <ac:cxnSpMk id="49" creationId="{C8599F74-BD5F-BC75-D0A4-5A84F4BAECA9}"/>
          </ac:cxnSpMkLst>
        </pc:cxnChg>
        <pc:cxnChg chg="add mod">
          <ac:chgData name="Gómez Guillén, David" userId="e7b949cd-cc52-4b5f-85a5-0285b262b56c" providerId="ADAL" clId="{388BF4EA-F4EC-4C17-874F-905AA9EB3DE4}" dt="2023-01-08T15:48:35.516" v="4859"/>
          <ac:cxnSpMkLst>
            <pc:docMk/>
            <pc:sldMk cId="354339670" sldId="261"/>
            <ac:cxnSpMk id="62" creationId="{626DD933-3E3C-1F56-26C9-139913CFE9B3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20:34:40.280" v="5485" actId="208"/>
        <pc:sldMkLst>
          <pc:docMk/>
          <pc:sldMk cId="3759479163" sldId="262"/>
        </pc:sldMkLst>
        <pc:spChg chg="add mod">
          <ac:chgData name="Gómez Guillén, David" userId="e7b949cd-cc52-4b5f-85a5-0285b262b56c" providerId="ADAL" clId="{388BF4EA-F4EC-4C17-874F-905AA9EB3DE4}" dt="2023-01-04T04:25:40.028" v="3974" actId="113"/>
          <ac:spMkLst>
            <pc:docMk/>
            <pc:sldMk cId="3759479163" sldId="262"/>
            <ac:spMk id="2" creationId="{F55FE3D8-4FC5-4A0C-1FA6-11468DD567EC}"/>
          </ac:spMkLst>
        </pc:spChg>
        <pc:spChg chg="del">
          <ac:chgData name="Gómez Guillén, David" userId="e7b949cd-cc52-4b5f-85a5-0285b262b56c" providerId="ADAL" clId="{388BF4EA-F4EC-4C17-874F-905AA9EB3DE4}" dt="2023-01-04T03:48:03.966" v="3238" actId="478"/>
          <ac:spMkLst>
            <pc:docMk/>
            <pc:sldMk cId="3759479163" sldId="262"/>
            <ac:spMk id="3" creationId="{CB73DA2D-81C7-813B-A1F4-03640DA2D316}"/>
          </ac:spMkLst>
        </pc:spChg>
        <pc:spChg chg="del">
          <ac:chgData name="Gómez Guillén, David" userId="e7b949cd-cc52-4b5f-85a5-0285b262b56c" providerId="ADAL" clId="{388BF4EA-F4EC-4C17-874F-905AA9EB3DE4}" dt="2023-01-04T03:48:03.966" v="3238" actId="478"/>
          <ac:spMkLst>
            <pc:docMk/>
            <pc:sldMk cId="3759479163" sldId="262"/>
            <ac:spMk id="4" creationId="{3B9D227C-3006-88D1-D81E-21FEEB9EDBF5}"/>
          </ac:spMkLst>
        </pc:spChg>
        <pc:spChg chg="del">
          <ac:chgData name="Gómez Guillén, David" userId="e7b949cd-cc52-4b5f-85a5-0285b262b56c" providerId="ADAL" clId="{388BF4EA-F4EC-4C17-874F-905AA9EB3DE4}" dt="2023-01-04T03:48:03.966" v="3238" actId="478"/>
          <ac:spMkLst>
            <pc:docMk/>
            <pc:sldMk cId="3759479163" sldId="262"/>
            <ac:spMk id="5" creationId="{EFF68988-6B0E-4AFD-019B-8871D79C9714}"/>
          </ac:spMkLst>
        </pc:spChg>
        <pc:spChg chg="add mod">
          <ac:chgData name="Gómez Guillén, David" userId="e7b949cd-cc52-4b5f-85a5-0285b262b56c" providerId="ADAL" clId="{388BF4EA-F4EC-4C17-874F-905AA9EB3DE4}" dt="2023-01-04T04:26:57.781" v="3992" actId="1076"/>
          <ac:spMkLst>
            <pc:docMk/>
            <pc:sldMk cId="3759479163" sldId="262"/>
            <ac:spMk id="7" creationId="{8AF192B9-2492-5B98-8691-CCDF9D53AC8E}"/>
          </ac:spMkLst>
        </pc:spChg>
        <pc:spChg chg="mod">
          <ac:chgData name="Gómez Guillén, David" userId="e7b949cd-cc52-4b5f-85a5-0285b262b56c" providerId="ADAL" clId="{388BF4EA-F4EC-4C17-874F-905AA9EB3DE4}" dt="2023-01-04T04:11:52.159" v="3668" actId="571"/>
          <ac:spMkLst>
            <pc:docMk/>
            <pc:sldMk cId="3759479163" sldId="262"/>
            <ac:spMk id="9" creationId="{84562950-2A9D-77D2-0C13-17DE0C6FC6EF}"/>
          </ac:spMkLst>
        </pc:spChg>
        <pc:spChg chg="mod">
          <ac:chgData name="Gómez Guillén, David" userId="e7b949cd-cc52-4b5f-85a5-0285b262b56c" providerId="ADAL" clId="{388BF4EA-F4EC-4C17-874F-905AA9EB3DE4}" dt="2023-01-04T04:11:52.159" v="3668" actId="571"/>
          <ac:spMkLst>
            <pc:docMk/>
            <pc:sldMk cId="3759479163" sldId="262"/>
            <ac:spMk id="10" creationId="{C93C02AE-64B5-953F-7331-F1FC5DE9B7D8}"/>
          </ac:spMkLst>
        </pc:spChg>
        <pc:spChg chg="mod">
          <ac:chgData name="Gómez Guillén, David" userId="e7b949cd-cc52-4b5f-85a5-0285b262b56c" providerId="ADAL" clId="{388BF4EA-F4EC-4C17-874F-905AA9EB3DE4}" dt="2023-01-04T04:11:52.159" v="3668" actId="571"/>
          <ac:spMkLst>
            <pc:docMk/>
            <pc:sldMk cId="3759479163" sldId="262"/>
            <ac:spMk id="11" creationId="{28ED3439-A916-37B6-70C1-41A31E0A1631}"/>
          </ac:spMkLst>
        </pc:spChg>
        <pc:spChg chg="add del mod">
          <ac:chgData name="Gómez Guillén, David" userId="e7b949cd-cc52-4b5f-85a5-0285b262b56c" providerId="ADAL" clId="{388BF4EA-F4EC-4C17-874F-905AA9EB3DE4}" dt="2023-01-04T04:01:16.448" v="3417" actId="478"/>
          <ac:spMkLst>
            <pc:docMk/>
            <pc:sldMk cId="3759479163" sldId="262"/>
            <ac:spMk id="17" creationId="{DB21CAB0-B21F-5D31-F09B-9C7BB3955FB0}"/>
          </ac:spMkLst>
        </pc:spChg>
        <pc:spChg chg="mod">
          <ac:chgData name="Gómez Guillén, David" userId="e7b949cd-cc52-4b5f-85a5-0285b262b56c" providerId="ADAL" clId="{388BF4EA-F4EC-4C17-874F-905AA9EB3DE4}" dt="2023-01-06T23:37:10.373" v="4705" actId="1076"/>
          <ac:spMkLst>
            <pc:docMk/>
            <pc:sldMk cId="3759479163" sldId="262"/>
            <ac:spMk id="20" creationId="{C6E67143-1B2F-2718-20F5-34796653960A}"/>
          </ac:spMkLst>
        </pc:spChg>
        <pc:spChg chg="del">
          <ac:chgData name="Gómez Guillén, David" userId="e7b949cd-cc52-4b5f-85a5-0285b262b56c" providerId="ADAL" clId="{388BF4EA-F4EC-4C17-874F-905AA9EB3DE4}" dt="2023-01-04T03:48:03.966" v="3238" actId="478"/>
          <ac:spMkLst>
            <pc:docMk/>
            <pc:sldMk cId="3759479163" sldId="262"/>
            <ac:spMk id="22" creationId="{AF79BB34-8717-1D72-EB23-A0C165436F80}"/>
          </ac:spMkLst>
        </pc:spChg>
        <pc:spChg chg="del">
          <ac:chgData name="Gómez Guillén, David" userId="e7b949cd-cc52-4b5f-85a5-0285b262b56c" providerId="ADAL" clId="{388BF4EA-F4EC-4C17-874F-905AA9EB3DE4}" dt="2023-01-04T03:48:08.615" v="3243" actId="478"/>
          <ac:spMkLst>
            <pc:docMk/>
            <pc:sldMk cId="3759479163" sldId="262"/>
            <ac:spMk id="24" creationId="{69AC225A-0478-120F-59DA-D8D16D90CFC9}"/>
          </ac:spMkLst>
        </pc:spChg>
        <pc:spChg chg="del">
          <ac:chgData name="Gómez Guillén, David" userId="e7b949cd-cc52-4b5f-85a5-0285b262b56c" providerId="ADAL" clId="{388BF4EA-F4EC-4C17-874F-905AA9EB3DE4}" dt="2023-01-04T03:48:08.615" v="3243" actId="478"/>
          <ac:spMkLst>
            <pc:docMk/>
            <pc:sldMk cId="3759479163" sldId="262"/>
            <ac:spMk id="25" creationId="{DAB0F479-9CCA-0FCA-7411-8B69D696BD63}"/>
          </ac:spMkLst>
        </pc:spChg>
        <pc:spChg chg="del">
          <ac:chgData name="Gómez Guillén, David" userId="e7b949cd-cc52-4b5f-85a5-0285b262b56c" providerId="ADAL" clId="{388BF4EA-F4EC-4C17-874F-905AA9EB3DE4}" dt="2023-01-04T03:48:08.615" v="3243" actId="478"/>
          <ac:spMkLst>
            <pc:docMk/>
            <pc:sldMk cId="3759479163" sldId="262"/>
            <ac:spMk id="26" creationId="{AE3D86C4-3A84-9CE9-26A8-991996F6C07C}"/>
          </ac:spMkLst>
        </pc:spChg>
        <pc:spChg chg="del">
          <ac:chgData name="Gómez Guillén, David" userId="e7b949cd-cc52-4b5f-85a5-0285b262b56c" providerId="ADAL" clId="{388BF4EA-F4EC-4C17-874F-905AA9EB3DE4}" dt="2023-01-04T03:48:03.966" v="3238" actId="478"/>
          <ac:spMkLst>
            <pc:docMk/>
            <pc:sldMk cId="3759479163" sldId="262"/>
            <ac:spMk id="34" creationId="{B9A906EB-397D-42C7-88F1-8DBF9492AE72}"/>
          </ac:spMkLst>
        </pc:spChg>
        <pc:spChg chg="mod">
          <ac:chgData name="Gómez Guillén, David" userId="e7b949cd-cc52-4b5f-85a5-0285b262b56c" providerId="ADAL" clId="{388BF4EA-F4EC-4C17-874F-905AA9EB3DE4}" dt="2023-01-04T03:59:21.922" v="3393" actId="1076"/>
          <ac:spMkLst>
            <pc:docMk/>
            <pc:sldMk cId="3759479163" sldId="262"/>
            <ac:spMk id="35" creationId="{6B89C277-25EB-DA20-01FF-3ABDA5C1014D}"/>
          </ac:spMkLst>
        </pc:spChg>
        <pc:spChg chg="mod">
          <ac:chgData name="Gómez Guillén, David" userId="e7b949cd-cc52-4b5f-85a5-0285b262b56c" providerId="ADAL" clId="{388BF4EA-F4EC-4C17-874F-905AA9EB3DE4}" dt="2023-01-04T03:55:44.563" v="3327" actId="571"/>
          <ac:spMkLst>
            <pc:docMk/>
            <pc:sldMk cId="3759479163" sldId="262"/>
            <ac:spMk id="36" creationId="{5CD5B6AC-5C08-E83C-545A-DBA723959E85}"/>
          </ac:spMkLst>
        </pc:spChg>
        <pc:spChg chg="mod">
          <ac:chgData name="Gómez Guillén, David" userId="e7b949cd-cc52-4b5f-85a5-0285b262b56c" providerId="ADAL" clId="{388BF4EA-F4EC-4C17-874F-905AA9EB3DE4}" dt="2023-01-04T03:55:47.393" v="3331" actId="20577"/>
          <ac:spMkLst>
            <pc:docMk/>
            <pc:sldMk cId="3759479163" sldId="262"/>
            <ac:spMk id="37" creationId="{6DF64BD3-806A-CA8E-C21F-FA4E269BA3F4}"/>
          </ac:spMkLst>
        </pc:spChg>
        <pc:spChg chg="add del mod">
          <ac:chgData name="Gómez Guillén, David" userId="e7b949cd-cc52-4b5f-85a5-0285b262b56c" providerId="ADAL" clId="{388BF4EA-F4EC-4C17-874F-905AA9EB3DE4}" dt="2023-01-04T03:58:59.470" v="3387" actId="478"/>
          <ac:spMkLst>
            <pc:docMk/>
            <pc:sldMk cId="3759479163" sldId="262"/>
            <ac:spMk id="41" creationId="{19E2AEF3-F13A-A6E1-880D-1D6F18353D8F}"/>
          </ac:spMkLst>
        </pc:spChg>
        <pc:spChg chg="del">
          <ac:chgData name="Gómez Guillén, David" userId="e7b949cd-cc52-4b5f-85a5-0285b262b56c" providerId="ADAL" clId="{388BF4EA-F4EC-4C17-874F-905AA9EB3DE4}" dt="2023-01-04T03:48:05.074" v="3239" actId="478"/>
          <ac:spMkLst>
            <pc:docMk/>
            <pc:sldMk cId="3759479163" sldId="262"/>
            <ac:spMk id="43" creationId="{DFF79FC5-3C1F-FC76-1286-3CBECB1A7D46}"/>
          </ac:spMkLst>
        </pc:spChg>
        <pc:spChg chg="add mod">
          <ac:chgData name="Gómez Guillén, David" userId="e7b949cd-cc52-4b5f-85a5-0285b262b56c" providerId="ADAL" clId="{388BF4EA-F4EC-4C17-874F-905AA9EB3DE4}" dt="2023-01-04T16:26:14.155" v="4261" actId="1076"/>
          <ac:spMkLst>
            <pc:docMk/>
            <pc:sldMk cId="3759479163" sldId="262"/>
            <ac:spMk id="55" creationId="{5D1E7B02-1647-20D0-2992-B9D569328AC1}"/>
          </ac:spMkLst>
        </pc:spChg>
        <pc:spChg chg="add mod">
          <ac:chgData name="Gómez Guillén, David" userId="e7b949cd-cc52-4b5f-85a5-0285b262b56c" providerId="ADAL" clId="{388BF4EA-F4EC-4C17-874F-905AA9EB3DE4}" dt="2023-01-04T04:26:57.781" v="3992" actId="1076"/>
          <ac:spMkLst>
            <pc:docMk/>
            <pc:sldMk cId="3759479163" sldId="262"/>
            <ac:spMk id="56" creationId="{7A272249-BF08-55B1-6977-DC26D9021EE5}"/>
          </ac:spMkLst>
        </pc:spChg>
        <pc:spChg chg="add mod">
          <ac:chgData name="Gómez Guillén, David" userId="e7b949cd-cc52-4b5f-85a5-0285b262b56c" providerId="ADAL" clId="{388BF4EA-F4EC-4C17-874F-905AA9EB3DE4}" dt="2023-01-08T20:34:32.372" v="5484" actId="208"/>
          <ac:spMkLst>
            <pc:docMk/>
            <pc:sldMk cId="3759479163" sldId="262"/>
            <ac:spMk id="59" creationId="{69F37F09-DDEC-FE61-976E-01CBD91489E1}"/>
          </ac:spMkLst>
        </pc:spChg>
        <pc:spChg chg="add mod">
          <ac:chgData name="Gómez Guillén, David" userId="e7b949cd-cc52-4b5f-85a5-0285b262b56c" providerId="ADAL" clId="{388BF4EA-F4EC-4C17-874F-905AA9EB3DE4}" dt="2023-01-04T04:26:57.781" v="3992" actId="1076"/>
          <ac:spMkLst>
            <pc:docMk/>
            <pc:sldMk cId="3759479163" sldId="262"/>
            <ac:spMk id="71" creationId="{157C30FF-EDB2-D6A4-A1F0-92FE958B7745}"/>
          </ac:spMkLst>
        </pc:spChg>
        <pc:spChg chg="add mod">
          <ac:chgData name="Gómez Guillén, David" userId="e7b949cd-cc52-4b5f-85a5-0285b262b56c" providerId="ADAL" clId="{388BF4EA-F4EC-4C17-874F-905AA9EB3DE4}" dt="2023-01-08T20:34:40.280" v="5485" actId="208"/>
          <ac:spMkLst>
            <pc:docMk/>
            <pc:sldMk cId="3759479163" sldId="262"/>
            <ac:spMk id="79" creationId="{722861D5-33A1-011D-BC0D-E5DDC8D6D862}"/>
          </ac:spMkLst>
        </pc:spChg>
        <pc:spChg chg="add del mod">
          <ac:chgData name="Gómez Guillén, David" userId="e7b949cd-cc52-4b5f-85a5-0285b262b56c" providerId="ADAL" clId="{388BF4EA-F4EC-4C17-874F-905AA9EB3DE4}" dt="2023-01-04T04:04:01.671" v="3465" actId="478"/>
          <ac:spMkLst>
            <pc:docMk/>
            <pc:sldMk cId="3759479163" sldId="262"/>
            <ac:spMk id="134" creationId="{EF0BD612-80C4-20F0-CD2A-2B62EDF11204}"/>
          </ac:spMkLst>
        </pc:spChg>
        <pc:spChg chg="add mod">
          <ac:chgData name="Gómez Guillén, David" userId="e7b949cd-cc52-4b5f-85a5-0285b262b56c" providerId="ADAL" clId="{388BF4EA-F4EC-4C17-874F-905AA9EB3DE4}" dt="2023-01-04T04:26:57.781" v="3992" actId="1076"/>
          <ac:spMkLst>
            <pc:docMk/>
            <pc:sldMk cId="3759479163" sldId="262"/>
            <ac:spMk id="135" creationId="{AFF2DAED-9C25-81A9-81C5-E947337F5296}"/>
          </ac:spMkLst>
        </pc:spChg>
        <pc:spChg chg="add mod">
          <ac:chgData name="Gómez Guillén, David" userId="e7b949cd-cc52-4b5f-85a5-0285b262b56c" providerId="ADAL" clId="{388BF4EA-F4EC-4C17-874F-905AA9EB3DE4}" dt="2023-01-04T04:26:57.781" v="3992" actId="1076"/>
          <ac:spMkLst>
            <pc:docMk/>
            <pc:sldMk cId="3759479163" sldId="262"/>
            <ac:spMk id="136" creationId="{44E0EA0E-F6DB-5B06-300B-B260BACCDAB2}"/>
          </ac:spMkLst>
        </pc:spChg>
        <pc:spChg chg="add del mod">
          <ac:chgData name="Gómez Guillén, David" userId="e7b949cd-cc52-4b5f-85a5-0285b262b56c" providerId="ADAL" clId="{388BF4EA-F4EC-4C17-874F-905AA9EB3DE4}" dt="2023-01-06T23:37:10.373" v="4705" actId="1076"/>
          <ac:spMkLst>
            <pc:docMk/>
            <pc:sldMk cId="3759479163" sldId="262"/>
            <ac:spMk id="139" creationId="{59EC8BD1-901D-B0AC-B01D-A61021BCBB87}"/>
          </ac:spMkLst>
        </pc:spChg>
        <pc:spChg chg="add del mod">
          <ac:chgData name="Gómez Guillén, David" userId="e7b949cd-cc52-4b5f-85a5-0285b262b56c" providerId="ADAL" clId="{388BF4EA-F4EC-4C17-874F-905AA9EB3DE4}" dt="2023-01-04T04:11:57.124" v="3670" actId="478"/>
          <ac:spMkLst>
            <pc:docMk/>
            <pc:sldMk cId="3759479163" sldId="262"/>
            <ac:spMk id="141" creationId="{493D3706-8A35-7A71-23EB-B5867929AD3C}"/>
          </ac:spMkLst>
        </pc:spChg>
        <pc:spChg chg="add mod">
          <ac:chgData name="Gómez Guillén, David" userId="e7b949cd-cc52-4b5f-85a5-0285b262b56c" providerId="ADAL" clId="{388BF4EA-F4EC-4C17-874F-905AA9EB3DE4}" dt="2023-01-04T04:26:57.781" v="3992" actId="1076"/>
          <ac:spMkLst>
            <pc:docMk/>
            <pc:sldMk cId="3759479163" sldId="262"/>
            <ac:spMk id="142" creationId="{65BBAC7B-AA22-20AC-4492-5AB013B5AB67}"/>
          </ac:spMkLst>
        </pc:spChg>
        <pc:spChg chg="add mod">
          <ac:chgData name="Gómez Guillén, David" userId="e7b949cd-cc52-4b5f-85a5-0285b262b56c" providerId="ADAL" clId="{388BF4EA-F4EC-4C17-874F-905AA9EB3DE4}" dt="2023-01-04T04:26:18.908" v="3991" actId="1076"/>
          <ac:spMkLst>
            <pc:docMk/>
            <pc:sldMk cId="3759479163" sldId="262"/>
            <ac:spMk id="151" creationId="{B08A0FCE-85EA-A59B-0C3B-5214B0E17F5C}"/>
          </ac:spMkLst>
        </pc:spChg>
        <pc:spChg chg="add del mod">
          <ac:chgData name="Gómez Guillén, David" userId="e7b949cd-cc52-4b5f-85a5-0285b262b56c" providerId="ADAL" clId="{388BF4EA-F4EC-4C17-874F-905AA9EB3DE4}" dt="2023-01-04T20:54:01.973" v="4412" actId="478"/>
          <ac:spMkLst>
            <pc:docMk/>
            <pc:sldMk cId="3759479163" sldId="262"/>
            <ac:spMk id="158" creationId="{60476E34-1EFA-00EB-327B-C79C3112106E}"/>
          </ac:spMkLst>
        </pc:spChg>
        <pc:spChg chg="add mod">
          <ac:chgData name="Gómez Guillén, David" userId="e7b949cd-cc52-4b5f-85a5-0285b262b56c" providerId="ADAL" clId="{388BF4EA-F4EC-4C17-874F-905AA9EB3DE4}" dt="2023-01-04T20:54:02.829" v="4413"/>
          <ac:spMkLst>
            <pc:docMk/>
            <pc:sldMk cId="3759479163" sldId="262"/>
            <ac:spMk id="163" creationId="{15149604-DFBA-CF48-F579-72EE2DB4B37E}"/>
          </ac:spMkLst>
        </pc:spChg>
        <pc:spChg chg="add del mod">
          <ac:chgData name="Gómez Guillén, David" userId="e7b949cd-cc52-4b5f-85a5-0285b262b56c" providerId="ADAL" clId="{388BF4EA-F4EC-4C17-874F-905AA9EB3DE4}" dt="2023-01-06T23:35:57.549" v="4666"/>
          <ac:spMkLst>
            <pc:docMk/>
            <pc:sldMk cId="3759479163" sldId="262"/>
            <ac:spMk id="164" creationId="{15D80730-FFF0-E7AA-61CF-E2C9269A47BB}"/>
          </ac:spMkLst>
        </pc:spChg>
        <pc:grpChg chg="add mod">
          <ac:chgData name="Gómez Guillén, David" userId="e7b949cd-cc52-4b5f-85a5-0285b262b56c" providerId="ADAL" clId="{388BF4EA-F4EC-4C17-874F-905AA9EB3DE4}" dt="2023-01-04T04:26:57.781" v="3992" actId="1076"/>
          <ac:grpSpMkLst>
            <pc:docMk/>
            <pc:sldMk cId="3759479163" sldId="262"/>
            <ac:grpSpMk id="6" creationId="{D4A98CFD-0F73-7AF3-FF7D-C238EB7F3051}"/>
          </ac:grpSpMkLst>
        </pc:grpChg>
        <pc:grpChg chg="add mod">
          <ac:chgData name="Gómez Guillén, David" userId="e7b949cd-cc52-4b5f-85a5-0285b262b56c" providerId="ADAL" clId="{388BF4EA-F4EC-4C17-874F-905AA9EB3DE4}" dt="2023-01-04T04:26:57.781" v="3992" actId="1076"/>
          <ac:grpSpMkLst>
            <pc:docMk/>
            <pc:sldMk cId="3759479163" sldId="262"/>
            <ac:grpSpMk id="33" creationId="{04AA9AE0-20A3-70D5-42EC-1E109A8622DB}"/>
          </ac:grpSpMkLst>
        </pc:grpChg>
        <pc:cxnChg chg="add mod">
          <ac:chgData name="Gómez Guillén, David" userId="e7b949cd-cc52-4b5f-85a5-0285b262b56c" providerId="ADAL" clId="{388BF4EA-F4EC-4C17-874F-905AA9EB3DE4}" dt="2023-01-04T04:26:57.781" v="3992" actId="1076"/>
          <ac:cxnSpMkLst>
            <pc:docMk/>
            <pc:sldMk cId="3759479163" sldId="262"/>
            <ac:cxnSpMk id="12" creationId="{2F04315C-7CF5-468D-2EBF-F942E5FB2B29}"/>
          </ac:cxnSpMkLst>
        </pc:cxnChg>
        <pc:cxnChg chg="del mod">
          <ac:chgData name="Gómez Guillén, David" userId="e7b949cd-cc52-4b5f-85a5-0285b262b56c" providerId="ADAL" clId="{388BF4EA-F4EC-4C17-874F-905AA9EB3DE4}" dt="2023-01-04T03:48:03.966" v="3238" actId="478"/>
          <ac:cxnSpMkLst>
            <pc:docMk/>
            <pc:sldMk cId="3759479163" sldId="262"/>
            <ac:cxnSpMk id="13" creationId="{530E6593-7EE2-86DA-674A-A76ECA627C8D}"/>
          </ac:cxnSpMkLst>
        </pc:cxnChg>
        <pc:cxnChg chg="del mod">
          <ac:chgData name="Gómez Guillén, David" userId="e7b949cd-cc52-4b5f-85a5-0285b262b56c" providerId="ADAL" clId="{388BF4EA-F4EC-4C17-874F-905AA9EB3DE4}" dt="2023-01-04T03:48:05.815" v="3240" actId="478"/>
          <ac:cxnSpMkLst>
            <pc:docMk/>
            <pc:sldMk cId="3759479163" sldId="262"/>
            <ac:cxnSpMk id="14" creationId="{86D6B1B1-D06E-6FD9-64AF-7B62EE295060}"/>
          </ac:cxnSpMkLst>
        </pc:cxnChg>
        <pc:cxnChg chg="del mod">
          <ac:chgData name="Gómez Guillén, David" userId="e7b949cd-cc52-4b5f-85a5-0285b262b56c" providerId="ADAL" clId="{388BF4EA-F4EC-4C17-874F-905AA9EB3DE4}" dt="2023-01-04T03:48:03.966" v="3238" actId="478"/>
          <ac:cxnSpMkLst>
            <pc:docMk/>
            <pc:sldMk cId="3759479163" sldId="262"/>
            <ac:cxnSpMk id="15" creationId="{13428C9A-5C0D-BF14-3A71-92061CFCF6DB}"/>
          </ac:cxnSpMkLst>
        </pc:cxnChg>
        <pc:cxnChg chg="del mod">
          <ac:chgData name="Gómez Guillén, David" userId="e7b949cd-cc52-4b5f-85a5-0285b262b56c" providerId="ADAL" clId="{388BF4EA-F4EC-4C17-874F-905AA9EB3DE4}" dt="2023-01-04T03:48:06.490" v="3241" actId="478"/>
          <ac:cxnSpMkLst>
            <pc:docMk/>
            <pc:sldMk cId="3759479163" sldId="262"/>
            <ac:cxnSpMk id="19" creationId="{64C7CD2D-AE05-D6CD-91BA-97F72CBB6DE6}"/>
          </ac:cxnSpMkLst>
        </pc:cxnChg>
        <pc:cxnChg chg="add mod">
          <ac:chgData name="Gómez Guillén, David" userId="e7b949cd-cc52-4b5f-85a5-0285b262b56c" providerId="ADAL" clId="{388BF4EA-F4EC-4C17-874F-905AA9EB3DE4}" dt="2023-01-04T04:26:57.781" v="3992" actId="1076"/>
          <ac:cxnSpMkLst>
            <pc:docMk/>
            <pc:sldMk cId="3759479163" sldId="262"/>
            <ac:cxnSpMk id="23" creationId="{5CC2AA9B-8E0C-CA38-8B6C-DA5088329B9E}"/>
          </ac:cxnSpMkLst>
        </pc:cxnChg>
        <pc:cxnChg chg="del mod">
          <ac:chgData name="Gómez Guillén, David" userId="e7b949cd-cc52-4b5f-85a5-0285b262b56c" providerId="ADAL" clId="{388BF4EA-F4EC-4C17-874F-905AA9EB3DE4}" dt="2023-01-04T03:48:07.389" v="3242" actId="478"/>
          <ac:cxnSpMkLst>
            <pc:docMk/>
            <pc:sldMk cId="3759479163" sldId="262"/>
            <ac:cxnSpMk id="27" creationId="{CF7E65D1-1F05-26E4-153B-E973D83619A6}"/>
          </ac:cxnSpMkLst>
        </pc:cxnChg>
        <pc:cxnChg chg="del mod">
          <ac:chgData name="Gómez Guillén, David" userId="e7b949cd-cc52-4b5f-85a5-0285b262b56c" providerId="ADAL" clId="{388BF4EA-F4EC-4C17-874F-905AA9EB3DE4}" dt="2023-01-04T03:48:03.966" v="3238" actId="478"/>
          <ac:cxnSpMkLst>
            <pc:docMk/>
            <pc:sldMk cId="3759479163" sldId="262"/>
            <ac:cxnSpMk id="28" creationId="{86FED9A0-B6C2-71CE-A691-323D8ACF83D3}"/>
          </ac:cxnSpMkLst>
        </pc:cxnChg>
        <pc:cxnChg chg="del mod">
          <ac:chgData name="Gómez Guillén, David" userId="e7b949cd-cc52-4b5f-85a5-0285b262b56c" providerId="ADAL" clId="{388BF4EA-F4EC-4C17-874F-905AA9EB3DE4}" dt="2023-01-04T03:48:08.615" v="3243" actId="478"/>
          <ac:cxnSpMkLst>
            <pc:docMk/>
            <pc:sldMk cId="3759479163" sldId="262"/>
            <ac:cxnSpMk id="29" creationId="{EE0DB1C1-7215-5A60-7D7F-DFF442009277}"/>
          </ac:cxnSpMkLst>
        </pc:cxnChg>
        <pc:cxnChg chg="del mod">
          <ac:chgData name="Gómez Guillén, David" userId="e7b949cd-cc52-4b5f-85a5-0285b262b56c" providerId="ADAL" clId="{388BF4EA-F4EC-4C17-874F-905AA9EB3DE4}" dt="2023-01-04T03:48:03.966" v="3238" actId="478"/>
          <ac:cxnSpMkLst>
            <pc:docMk/>
            <pc:sldMk cId="3759479163" sldId="262"/>
            <ac:cxnSpMk id="40" creationId="{94E9D5C5-4F76-06CC-FB2B-81F7559A78A1}"/>
          </ac:cxnSpMkLst>
        </pc:cxnChg>
        <pc:cxnChg chg="add mod">
          <ac:chgData name="Gómez Guillén, David" userId="e7b949cd-cc52-4b5f-85a5-0285b262b56c" providerId="ADAL" clId="{388BF4EA-F4EC-4C17-874F-905AA9EB3DE4}" dt="2023-01-04T04:26:57.781" v="3992" actId="1076"/>
          <ac:cxnSpMkLst>
            <pc:docMk/>
            <pc:sldMk cId="3759479163" sldId="262"/>
            <ac:cxnSpMk id="42" creationId="{208B34B1-99A5-660E-4A6A-B8EF296B6523}"/>
          </ac:cxnSpMkLst>
        </pc:cxnChg>
        <pc:cxnChg chg="del mod">
          <ac:chgData name="Gómez Guillén, David" userId="e7b949cd-cc52-4b5f-85a5-0285b262b56c" providerId="ADAL" clId="{388BF4EA-F4EC-4C17-874F-905AA9EB3DE4}" dt="2023-01-04T03:48:03.966" v="3238" actId="478"/>
          <ac:cxnSpMkLst>
            <pc:docMk/>
            <pc:sldMk cId="3759479163" sldId="262"/>
            <ac:cxnSpMk id="44" creationId="{4E164B70-710F-F72F-25A8-7C1F961CC1D3}"/>
          </ac:cxnSpMkLst>
        </pc:cxnChg>
        <pc:cxnChg chg="add mod">
          <ac:chgData name="Gómez Guillén, David" userId="e7b949cd-cc52-4b5f-85a5-0285b262b56c" providerId="ADAL" clId="{388BF4EA-F4EC-4C17-874F-905AA9EB3DE4}" dt="2023-01-04T04:26:57.781" v="3992" actId="1076"/>
          <ac:cxnSpMkLst>
            <pc:docMk/>
            <pc:sldMk cId="3759479163" sldId="262"/>
            <ac:cxnSpMk id="48" creationId="{FE319783-7582-AAD2-1550-7E0AE97E7F66}"/>
          </ac:cxnSpMkLst>
        </pc:cxnChg>
        <pc:cxnChg chg="add mod">
          <ac:chgData name="Gómez Guillén, David" userId="e7b949cd-cc52-4b5f-85a5-0285b262b56c" providerId="ADAL" clId="{388BF4EA-F4EC-4C17-874F-905AA9EB3DE4}" dt="2023-01-04T04:26:57.781" v="3992" actId="1076"/>
          <ac:cxnSpMkLst>
            <pc:docMk/>
            <pc:sldMk cId="3759479163" sldId="262"/>
            <ac:cxnSpMk id="51" creationId="{5195A59D-E2B5-9EF8-B0CB-0665A9FC9A8B}"/>
          </ac:cxnSpMkLst>
        </pc:cxnChg>
        <pc:cxnChg chg="add mod">
          <ac:chgData name="Gómez Guillén, David" userId="e7b949cd-cc52-4b5f-85a5-0285b262b56c" providerId="ADAL" clId="{388BF4EA-F4EC-4C17-874F-905AA9EB3DE4}" dt="2023-01-04T16:26:14.155" v="4261" actId="1076"/>
          <ac:cxnSpMkLst>
            <pc:docMk/>
            <pc:sldMk cId="3759479163" sldId="262"/>
            <ac:cxnSpMk id="64" creationId="{98BF0EA7-4144-C3A1-882A-7631562FDCF3}"/>
          </ac:cxnSpMkLst>
        </pc:cxnChg>
        <pc:cxnChg chg="add mod">
          <ac:chgData name="Gómez Guillén, David" userId="e7b949cd-cc52-4b5f-85a5-0285b262b56c" providerId="ADAL" clId="{388BF4EA-F4EC-4C17-874F-905AA9EB3DE4}" dt="2023-01-04T04:26:57.781" v="3992" actId="1076"/>
          <ac:cxnSpMkLst>
            <pc:docMk/>
            <pc:sldMk cId="3759479163" sldId="262"/>
            <ac:cxnSpMk id="72" creationId="{29AD3735-6BF3-55DC-B0CD-7A8177470E6B}"/>
          </ac:cxnSpMkLst>
        </pc:cxnChg>
        <pc:cxnChg chg="add mod">
          <ac:chgData name="Gómez Guillén, David" userId="e7b949cd-cc52-4b5f-85a5-0285b262b56c" providerId="ADAL" clId="{388BF4EA-F4EC-4C17-874F-905AA9EB3DE4}" dt="2023-01-04T16:26:14.155" v="4261" actId="1076"/>
          <ac:cxnSpMkLst>
            <pc:docMk/>
            <pc:sldMk cId="3759479163" sldId="262"/>
            <ac:cxnSpMk id="73" creationId="{6035980E-33DE-92BE-2D57-E8EA7DD1EEFA}"/>
          </ac:cxnSpMkLst>
        </pc:cxnChg>
        <pc:cxnChg chg="add mod">
          <ac:chgData name="Gómez Guillén, David" userId="e7b949cd-cc52-4b5f-85a5-0285b262b56c" providerId="ADAL" clId="{388BF4EA-F4EC-4C17-874F-905AA9EB3DE4}" dt="2023-01-04T04:26:57.781" v="3992" actId="1076"/>
          <ac:cxnSpMkLst>
            <pc:docMk/>
            <pc:sldMk cId="3759479163" sldId="262"/>
            <ac:cxnSpMk id="143" creationId="{982EBBB0-304D-B576-DFEB-27E01FF66E53}"/>
          </ac:cxnSpMkLst>
        </pc:cxnChg>
        <pc:cxnChg chg="add mod">
          <ac:chgData name="Gómez Guillén, David" userId="e7b949cd-cc52-4b5f-85a5-0285b262b56c" providerId="ADAL" clId="{388BF4EA-F4EC-4C17-874F-905AA9EB3DE4}" dt="2023-01-04T04:26:57.781" v="3992" actId="1076"/>
          <ac:cxnSpMkLst>
            <pc:docMk/>
            <pc:sldMk cId="3759479163" sldId="262"/>
            <ac:cxnSpMk id="144" creationId="{17F4FE55-86AE-3261-B380-66909EF787F1}"/>
          </ac:cxnSpMkLst>
        </pc:cxnChg>
        <pc:cxnChg chg="add mod">
          <ac:chgData name="Gómez Guillén, David" userId="e7b949cd-cc52-4b5f-85a5-0285b262b56c" providerId="ADAL" clId="{388BF4EA-F4EC-4C17-874F-905AA9EB3DE4}" dt="2023-01-04T20:54:01.973" v="4412" actId="478"/>
          <ac:cxnSpMkLst>
            <pc:docMk/>
            <pc:sldMk cId="3759479163" sldId="262"/>
            <ac:cxnSpMk id="159" creationId="{FE07C060-A2DA-E3A8-2D5F-30CF15723847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20:35:02.615" v="5491" actId="208"/>
        <pc:sldMkLst>
          <pc:docMk/>
          <pc:sldMk cId="2691383987" sldId="263"/>
        </pc:sldMkLst>
        <pc:spChg chg="del mod">
          <ac:chgData name="Gómez Guillén, David" userId="e7b949cd-cc52-4b5f-85a5-0285b262b56c" providerId="ADAL" clId="{388BF4EA-F4EC-4C17-874F-905AA9EB3DE4}" dt="2023-01-04T04:22:18.079" v="3899" actId="478"/>
          <ac:spMkLst>
            <pc:docMk/>
            <pc:sldMk cId="2691383987" sldId="263"/>
            <ac:spMk id="2" creationId="{F55FE3D8-4FC5-4A0C-1FA6-11468DD567EC}"/>
          </ac:spMkLst>
        </pc:spChg>
        <pc:spChg chg="add del mod">
          <ac:chgData name="Gómez Guillén, David" userId="e7b949cd-cc52-4b5f-85a5-0285b262b56c" providerId="ADAL" clId="{388BF4EA-F4EC-4C17-874F-905AA9EB3DE4}" dt="2023-01-04T04:22:09.157" v="3894"/>
          <ac:spMkLst>
            <pc:docMk/>
            <pc:sldMk cId="2691383987" sldId="263"/>
            <ac:spMk id="3" creationId="{77D6AB02-8C62-F7DA-DA67-A55A22352233}"/>
          </ac:spMkLst>
        </pc:spChg>
        <pc:spChg chg="add mod">
          <ac:chgData name="Gómez Guillén, David" userId="e7b949cd-cc52-4b5f-85a5-0285b262b56c" providerId="ADAL" clId="{388BF4EA-F4EC-4C17-874F-905AA9EB3DE4}" dt="2023-01-04T04:26:02.761" v="3989"/>
          <ac:spMkLst>
            <pc:docMk/>
            <pc:sldMk cId="2691383987" sldId="263"/>
            <ac:spMk id="4" creationId="{89FA3757-92D0-0C10-A8F0-47BCB88C335F}"/>
          </ac:spMkLst>
        </pc:spChg>
        <pc:spChg chg="add mod">
          <ac:chgData name="Gómez Guillén, David" userId="e7b949cd-cc52-4b5f-85a5-0285b262b56c" providerId="ADAL" clId="{388BF4EA-F4EC-4C17-874F-905AA9EB3DE4}" dt="2023-01-04T04:27:32.092" v="3996" actId="1076"/>
          <ac:spMkLst>
            <pc:docMk/>
            <pc:sldMk cId="2691383987" sldId="263"/>
            <ac:spMk id="5" creationId="{746250EA-B696-09BD-2610-E0BA16054DE9}"/>
          </ac:spMkLst>
        </pc:spChg>
        <pc:spChg chg="mod">
          <ac:chgData name="Gómez Guillén, David" userId="e7b949cd-cc52-4b5f-85a5-0285b262b56c" providerId="ADAL" clId="{388BF4EA-F4EC-4C17-874F-905AA9EB3DE4}" dt="2023-01-04T04:27:32.092" v="3996" actId="1076"/>
          <ac:spMkLst>
            <pc:docMk/>
            <pc:sldMk cId="2691383987" sldId="263"/>
            <ac:spMk id="7" creationId="{8AF192B9-2492-5B98-8691-CCDF9D53AC8E}"/>
          </ac:spMkLst>
        </pc:spChg>
        <pc:spChg chg="mod">
          <ac:chgData name="Gómez Guillén, David" userId="e7b949cd-cc52-4b5f-85a5-0285b262b56c" providerId="ADAL" clId="{388BF4EA-F4EC-4C17-874F-905AA9EB3DE4}" dt="2023-01-06T23:37:48.883" v="4717" actId="14100"/>
          <ac:spMkLst>
            <pc:docMk/>
            <pc:sldMk cId="2691383987" sldId="263"/>
            <ac:spMk id="20" creationId="{C6E67143-1B2F-2718-20F5-34796653960A}"/>
          </ac:spMkLst>
        </pc:spChg>
        <pc:spChg chg="add mod">
          <ac:chgData name="Gómez Guillén, David" userId="e7b949cd-cc52-4b5f-85a5-0285b262b56c" providerId="ADAL" clId="{388BF4EA-F4EC-4C17-874F-905AA9EB3DE4}" dt="2023-01-04T20:53:55.999" v="4411" actId="20577"/>
          <ac:spMkLst>
            <pc:docMk/>
            <pc:sldMk cId="2691383987" sldId="263"/>
            <ac:spMk id="38" creationId="{42E9732C-C2EB-9C08-0698-6B2A3F0C966E}"/>
          </ac:spMkLst>
        </pc:spChg>
        <pc:spChg chg="mod">
          <ac:chgData name="Gómez Guillén, David" userId="e7b949cd-cc52-4b5f-85a5-0285b262b56c" providerId="ADAL" clId="{388BF4EA-F4EC-4C17-874F-905AA9EB3DE4}" dt="2023-01-04T16:26:26.293" v="4267" actId="1076"/>
          <ac:spMkLst>
            <pc:docMk/>
            <pc:sldMk cId="2691383987" sldId="263"/>
            <ac:spMk id="55" creationId="{5D1E7B02-1647-20D0-2992-B9D569328AC1}"/>
          </ac:spMkLst>
        </pc:spChg>
        <pc:spChg chg="mod">
          <ac:chgData name="Gómez Guillén, David" userId="e7b949cd-cc52-4b5f-85a5-0285b262b56c" providerId="ADAL" clId="{388BF4EA-F4EC-4C17-874F-905AA9EB3DE4}" dt="2023-01-04T04:27:32.092" v="3996" actId="1076"/>
          <ac:spMkLst>
            <pc:docMk/>
            <pc:sldMk cId="2691383987" sldId="263"/>
            <ac:spMk id="56" creationId="{7A272249-BF08-55B1-6977-DC26D9021EE5}"/>
          </ac:spMkLst>
        </pc:spChg>
        <pc:spChg chg="mod">
          <ac:chgData name="Gómez Guillén, David" userId="e7b949cd-cc52-4b5f-85a5-0285b262b56c" providerId="ADAL" clId="{388BF4EA-F4EC-4C17-874F-905AA9EB3DE4}" dt="2023-01-08T20:35:02.615" v="5491" actId="208"/>
          <ac:spMkLst>
            <pc:docMk/>
            <pc:sldMk cId="2691383987" sldId="263"/>
            <ac:spMk id="59" creationId="{69F37F09-DDEC-FE61-976E-01CBD91489E1}"/>
          </ac:spMkLst>
        </pc:spChg>
        <pc:spChg chg="mod">
          <ac:chgData name="Gómez Guillén, David" userId="e7b949cd-cc52-4b5f-85a5-0285b262b56c" providerId="ADAL" clId="{388BF4EA-F4EC-4C17-874F-905AA9EB3DE4}" dt="2023-01-04T04:27:32.092" v="3996" actId="1076"/>
          <ac:spMkLst>
            <pc:docMk/>
            <pc:sldMk cId="2691383987" sldId="263"/>
            <ac:spMk id="71" creationId="{157C30FF-EDB2-D6A4-A1F0-92FE958B7745}"/>
          </ac:spMkLst>
        </pc:spChg>
        <pc:spChg chg="mod">
          <ac:chgData name="Gómez Guillén, David" userId="e7b949cd-cc52-4b5f-85a5-0285b262b56c" providerId="ADAL" clId="{388BF4EA-F4EC-4C17-874F-905AA9EB3DE4}" dt="2023-01-08T20:34:57.043" v="5489" actId="207"/>
          <ac:spMkLst>
            <pc:docMk/>
            <pc:sldMk cId="2691383987" sldId="263"/>
            <ac:spMk id="79" creationId="{722861D5-33A1-011D-BC0D-E5DDC8D6D862}"/>
          </ac:spMkLst>
        </pc:spChg>
        <pc:spChg chg="mod">
          <ac:chgData name="Gómez Guillén, David" userId="e7b949cd-cc52-4b5f-85a5-0285b262b56c" providerId="ADAL" clId="{388BF4EA-F4EC-4C17-874F-905AA9EB3DE4}" dt="2023-01-04T04:27:32.092" v="3996" actId="1076"/>
          <ac:spMkLst>
            <pc:docMk/>
            <pc:sldMk cId="2691383987" sldId="263"/>
            <ac:spMk id="135" creationId="{AFF2DAED-9C25-81A9-81C5-E947337F5296}"/>
          </ac:spMkLst>
        </pc:spChg>
        <pc:spChg chg="del">
          <ac:chgData name="Gómez Guillén, David" userId="e7b949cd-cc52-4b5f-85a5-0285b262b56c" providerId="ADAL" clId="{388BF4EA-F4EC-4C17-874F-905AA9EB3DE4}" dt="2023-01-04T04:22:54.403" v="3903" actId="478"/>
          <ac:spMkLst>
            <pc:docMk/>
            <pc:sldMk cId="2691383987" sldId="263"/>
            <ac:spMk id="136" creationId="{44E0EA0E-F6DB-5B06-300B-B260BACCDAB2}"/>
          </ac:spMkLst>
        </pc:spChg>
        <pc:spChg chg="mod">
          <ac:chgData name="Gómez Guillén, David" userId="e7b949cd-cc52-4b5f-85a5-0285b262b56c" providerId="ADAL" clId="{388BF4EA-F4EC-4C17-874F-905AA9EB3DE4}" dt="2023-01-06T23:37:51.256" v="4718" actId="1076"/>
          <ac:spMkLst>
            <pc:docMk/>
            <pc:sldMk cId="2691383987" sldId="263"/>
            <ac:spMk id="139" creationId="{59EC8BD1-901D-B0AC-B01D-A61021BCBB87}"/>
          </ac:spMkLst>
        </pc:spChg>
        <pc:spChg chg="mod">
          <ac:chgData name="Gómez Guillén, David" userId="e7b949cd-cc52-4b5f-85a5-0285b262b56c" providerId="ADAL" clId="{388BF4EA-F4EC-4C17-874F-905AA9EB3DE4}" dt="2023-01-04T04:27:32.092" v="3996" actId="1076"/>
          <ac:spMkLst>
            <pc:docMk/>
            <pc:sldMk cId="2691383987" sldId="263"/>
            <ac:spMk id="142" creationId="{65BBAC7B-AA22-20AC-4492-5AB013B5AB67}"/>
          </ac:spMkLst>
        </pc:spChg>
        <pc:spChg chg="mod">
          <ac:chgData name="Gómez Guillén, David" userId="e7b949cd-cc52-4b5f-85a5-0285b262b56c" providerId="ADAL" clId="{388BF4EA-F4EC-4C17-874F-905AA9EB3DE4}" dt="2023-01-04T04:26:11.191" v="3990" actId="1076"/>
          <ac:spMkLst>
            <pc:docMk/>
            <pc:sldMk cId="2691383987" sldId="263"/>
            <ac:spMk id="151" creationId="{B08A0FCE-85EA-A59B-0C3B-5214B0E17F5C}"/>
          </ac:spMkLst>
        </pc:spChg>
        <pc:grpChg chg="mod">
          <ac:chgData name="Gómez Guillén, David" userId="e7b949cd-cc52-4b5f-85a5-0285b262b56c" providerId="ADAL" clId="{388BF4EA-F4EC-4C17-874F-905AA9EB3DE4}" dt="2023-01-04T04:27:32.092" v="3996" actId="1076"/>
          <ac:grpSpMkLst>
            <pc:docMk/>
            <pc:sldMk cId="2691383987" sldId="263"/>
            <ac:grpSpMk id="6" creationId="{D4A98CFD-0F73-7AF3-FF7D-C238EB7F3051}"/>
          </ac:grpSpMkLst>
        </pc:grpChg>
        <pc:grpChg chg="mod">
          <ac:chgData name="Gómez Guillén, David" userId="e7b949cd-cc52-4b5f-85a5-0285b262b56c" providerId="ADAL" clId="{388BF4EA-F4EC-4C17-874F-905AA9EB3DE4}" dt="2023-01-04T04:27:32.092" v="3996" actId="1076"/>
          <ac:grpSpMkLst>
            <pc:docMk/>
            <pc:sldMk cId="2691383987" sldId="263"/>
            <ac:grpSpMk id="33" creationId="{04AA9AE0-20A3-70D5-42EC-1E109A8622DB}"/>
          </ac:grpSpMkLst>
        </pc:grpChg>
        <pc:cxnChg chg="mod">
          <ac:chgData name="Gómez Guillén, David" userId="e7b949cd-cc52-4b5f-85a5-0285b262b56c" providerId="ADAL" clId="{388BF4EA-F4EC-4C17-874F-905AA9EB3DE4}" dt="2023-01-04T04:27:32.092" v="3996" actId="1076"/>
          <ac:cxnSpMkLst>
            <pc:docMk/>
            <pc:sldMk cId="2691383987" sldId="263"/>
            <ac:cxnSpMk id="12" creationId="{2F04315C-7CF5-468D-2EBF-F942E5FB2B29}"/>
          </ac:cxnSpMkLst>
        </pc:cxnChg>
        <pc:cxnChg chg="mod">
          <ac:chgData name="Gómez Guillén, David" userId="e7b949cd-cc52-4b5f-85a5-0285b262b56c" providerId="ADAL" clId="{388BF4EA-F4EC-4C17-874F-905AA9EB3DE4}" dt="2023-01-04T04:27:32.092" v="3996" actId="1076"/>
          <ac:cxnSpMkLst>
            <pc:docMk/>
            <pc:sldMk cId="2691383987" sldId="263"/>
            <ac:cxnSpMk id="23" creationId="{5CC2AA9B-8E0C-CA38-8B6C-DA5088329B9E}"/>
          </ac:cxnSpMkLst>
        </pc:cxnChg>
        <pc:cxnChg chg="add mod">
          <ac:chgData name="Gómez Guillén, David" userId="e7b949cd-cc52-4b5f-85a5-0285b262b56c" providerId="ADAL" clId="{388BF4EA-F4EC-4C17-874F-905AA9EB3DE4}" dt="2023-01-04T20:53:54.825" v="4400" actId="20577"/>
          <ac:cxnSpMkLst>
            <pc:docMk/>
            <pc:sldMk cId="2691383987" sldId="263"/>
            <ac:cxnSpMk id="39" creationId="{F0E906F6-0D97-F89A-F02B-79B75799A644}"/>
          </ac:cxnSpMkLst>
        </pc:cxnChg>
        <pc:cxnChg chg="mod">
          <ac:chgData name="Gómez Guillén, David" userId="e7b949cd-cc52-4b5f-85a5-0285b262b56c" providerId="ADAL" clId="{388BF4EA-F4EC-4C17-874F-905AA9EB3DE4}" dt="2023-01-04T04:27:32.092" v="3996" actId="1076"/>
          <ac:cxnSpMkLst>
            <pc:docMk/>
            <pc:sldMk cId="2691383987" sldId="263"/>
            <ac:cxnSpMk id="42" creationId="{208B34B1-99A5-660E-4A6A-B8EF296B6523}"/>
          </ac:cxnSpMkLst>
        </pc:cxnChg>
        <pc:cxnChg chg="mod">
          <ac:chgData name="Gómez Guillén, David" userId="e7b949cd-cc52-4b5f-85a5-0285b262b56c" providerId="ADAL" clId="{388BF4EA-F4EC-4C17-874F-905AA9EB3DE4}" dt="2023-01-04T04:27:32.092" v="3996" actId="1076"/>
          <ac:cxnSpMkLst>
            <pc:docMk/>
            <pc:sldMk cId="2691383987" sldId="263"/>
            <ac:cxnSpMk id="48" creationId="{FE319783-7582-AAD2-1550-7E0AE97E7F66}"/>
          </ac:cxnSpMkLst>
        </pc:cxnChg>
        <pc:cxnChg chg="mod">
          <ac:chgData name="Gómez Guillén, David" userId="e7b949cd-cc52-4b5f-85a5-0285b262b56c" providerId="ADAL" clId="{388BF4EA-F4EC-4C17-874F-905AA9EB3DE4}" dt="2023-01-04T04:27:32.092" v="3996" actId="1076"/>
          <ac:cxnSpMkLst>
            <pc:docMk/>
            <pc:sldMk cId="2691383987" sldId="263"/>
            <ac:cxnSpMk id="51" creationId="{5195A59D-E2B5-9EF8-B0CB-0665A9FC9A8B}"/>
          </ac:cxnSpMkLst>
        </pc:cxnChg>
        <pc:cxnChg chg="mod">
          <ac:chgData name="Gómez Guillén, David" userId="e7b949cd-cc52-4b5f-85a5-0285b262b56c" providerId="ADAL" clId="{388BF4EA-F4EC-4C17-874F-905AA9EB3DE4}" dt="2023-01-04T16:26:26.293" v="4267" actId="1076"/>
          <ac:cxnSpMkLst>
            <pc:docMk/>
            <pc:sldMk cId="2691383987" sldId="263"/>
            <ac:cxnSpMk id="64" creationId="{98BF0EA7-4144-C3A1-882A-7631562FDCF3}"/>
          </ac:cxnSpMkLst>
        </pc:cxnChg>
        <pc:cxnChg chg="mod">
          <ac:chgData name="Gómez Guillén, David" userId="e7b949cd-cc52-4b5f-85a5-0285b262b56c" providerId="ADAL" clId="{388BF4EA-F4EC-4C17-874F-905AA9EB3DE4}" dt="2023-01-04T04:27:32.092" v="3996" actId="1076"/>
          <ac:cxnSpMkLst>
            <pc:docMk/>
            <pc:sldMk cId="2691383987" sldId="263"/>
            <ac:cxnSpMk id="72" creationId="{29AD3735-6BF3-55DC-B0CD-7A8177470E6B}"/>
          </ac:cxnSpMkLst>
        </pc:cxnChg>
        <pc:cxnChg chg="mod">
          <ac:chgData name="Gómez Guillén, David" userId="e7b949cd-cc52-4b5f-85a5-0285b262b56c" providerId="ADAL" clId="{388BF4EA-F4EC-4C17-874F-905AA9EB3DE4}" dt="2023-01-04T16:26:26.293" v="4267" actId="1076"/>
          <ac:cxnSpMkLst>
            <pc:docMk/>
            <pc:sldMk cId="2691383987" sldId="263"/>
            <ac:cxnSpMk id="73" creationId="{6035980E-33DE-92BE-2D57-E8EA7DD1EEFA}"/>
          </ac:cxnSpMkLst>
        </pc:cxnChg>
        <pc:cxnChg chg="mod">
          <ac:chgData name="Gómez Guillén, David" userId="e7b949cd-cc52-4b5f-85a5-0285b262b56c" providerId="ADAL" clId="{388BF4EA-F4EC-4C17-874F-905AA9EB3DE4}" dt="2023-01-04T04:27:32.092" v="3996" actId="1076"/>
          <ac:cxnSpMkLst>
            <pc:docMk/>
            <pc:sldMk cId="2691383987" sldId="263"/>
            <ac:cxnSpMk id="143" creationId="{982EBBB0-304D-B576-DFEB-27E01FF66E53}"/>
          </ac:cxnSpMkLst>
        </pc:cxnChg>
        <pc:cxnChg chg="mod">
          <ac:chgData name="Gómez Guillén, David" userId="e7b949cd-cc52-4b5f-85a5-0285b262b56c" providerId="ADAL" clId="{388BF4EA-F4EC-4C17-874F-905AA9EB3DE4}" dt="2023-01-04T04:27:32.092" v="3996" actId="1076"/>
          <ac:cxnSpMkLst>
            <pc:docMk/>
            <pc:sldMk cId="2691383987" sldId="263"/>
            <ac:cxnSpMk id="144" creationId="{17F4FE55-86AE-3261-B380-66909EF787F1}"/>
          </ac:cxnSpMkLst>
        </pc:cxnChg>
      </pc:sldChg>
      <pc:sldChg chg="add del">
        <pc:chgData name="Gómez Guillén, David" userId="e7b949cd-cc52-4b5f-85a5-0285b262b56c" providerId="ADAL" clId="{388BF4EA-F4EC-4C17-874F-905AA9EB3DE4}" dt="2023-01-04T04:33:11.485" v="4043"/>
        <pc:sldMkLst>
          <pc:docMk/>
          <pc:sldMk cId="401035678" sldId="264"/>
        </pc:sldMkLst>
      </pc:sldChg>
      <pc:sldChg chg="addSp delSp modSp add mod">
        <pc:chgData name="Gómez Guillén, David" userId="e7b949cd-cc52-4b5f-85a5-0285b262b56c" providerId="ADAL" clId="{388BF4EA-F4EC-4C17-874F-905AA9EB3DE4}" dt="2023-01-08T20:34:48.965" v="5487" actId="208"/>
        <pc:sldMkLst>
          <pc:docMk/>
          <pc:sldMk cId="659154168" sldId="264"/>
        </pc:sldMkLst>
        <pc:spChg chg="add mod">
          <ac:chgData name="Gómez Guillén, David" userId="e7b949cd-cc52-4b5f-85a5-0285b262b56c" providerId="ADAL" clId="{388BF4EA-F4EC-4C17-874F-905AA9EB3DE4}" dt="2023-01-06T23:37:18.169" v="4706" actId="1076"/>
          <ac:spMkLst>
            <pc:docMk/>
            <pc:sldMk cId="659154168" sldId="264"/>
            <ac:spMk id="13" creationId="{55C080DB-AC51-75C1-EA30-A297BA17387B}"/>
          </ac:spMkLst>
        </pc:spChg>
        <pc:spChg chg="add mod">
          <ac:chgData name="Gómez Guillén, David" userId="e7b949cd-cc52-4b5f-85a5-0285b262b56c" providerId="ADAL" clId="{388BF4EA-F4EC-4C17-874F-905AA9EB3DE4}" dt="2023-01-06T23:37:18.169" v="4706" actId="1076"/>
          <ac:spMkLst>
            <pc:docMk/>
            <pc:sldMk cId="659154168" sldId="264"/>
            <ac:spMk id="14" creationId="{6DD558D8-2DD5-8130-372E-16C98B101009}"/>
          </ac:spMkLst>
        </pc:spChg>
        <pc:spChg chg="add del mod">
          <ac:chgData name="Gómez Guillén, David" userId="e7b949cd-cc52-4b5f-85a5-0285b262b56c" providerId="ADAL" clId="{388BF4EA-F4EC-4C17-874F-905AA9EB3DE4}" dt="2023-01-06T23:36:38.072" v="4682" actId="478"/>
          <ac:spMkLst>
            <pc:docMk/>
            <pc:sldMk cId="659154168" sldId="264"/>
            <ac:spMk id="20" creationId="{C6E67143-1B2F-2718-20F5-34796653960A}"/>
          </ac:spMkLst>
        </pc:spChg>
        <pc:spChg chg="del">
          <ac:chgData name="Gómez Guillén, David" userId="e7b949cd-cc52-4b5f-85a5-0285b262b56c" providerId="ADAL" clId="{388BF4EA-F4EC-4C17-874F-905AA9EB3DE4}" dt="2023-01-04T04:33:44.183" v="4091" actId="478"/>
          <ac:spMkLst>
            <pc:docMk/>
            <pc:sldMk cId="659154168" sldId="264"/>
            <ac:spMk id="35" creationId="{6B89C277-25EB-DA20-01FF-3ABDA5C1014D}"/>
          </ac:spMkLst>
        </pc:spChg>
        <pc:spChg chg="del topLvl">
          <ac:chgData name="Gómez Guillén, David" userId="e7b949cd-cc52-4b5f-85a5-0285b262b56c" providerId="ADAL" clId="{388BF4EA-F4EC-4C17-874F-905AA9EB3DE4}" dt="2023-01-04T04:33:52.108" v="4094" actId="478"/>
          <ac:spMkLst>
            <pc:docMk/>
            <pc:sldMk cId="659154168" sldId="264"/>
            <ac:spMk id="36" creationId="{5CD5B6AC-5C08-E83C-545A-DBA723959E85}"/>
          </ac:spMkLst>
        </pc:spChg>
        <pc:spChg chg="del topLvl">
          <ac:chgData name="Gómez Guillén, David" userId="e7b949cd-cc52-4b5f-85a5-0285b262b56c" providerId="ADAL" clId="{388BF4EA-F4EC-4C17-874F-905AA9EB3DE4}" dt="2023-01-04T04:33:51.058" v="4093" actId="478"/>
          <ac:spMkLst>
            <pc:docMk/>
            <pc:sldMk cId="659154168" sldId="264"/>
            <ac:spMk id="37" creationId="{6DF64BD3-806A-CA8E-C21F-FA4E269BA3F4}"/>
          </ac:spMkLst>
        </pc:spChg>
        <pc:spChg chg="mod">
          <ac:chgData name="Gómez Guillén, David" userId="e7b949cd-cc52-4b5f-85a5-0285b262b56c" providerId="ADAL" clId="{388BF4EA-F4EC-4C17-874F-905AA9EB3DE4}" dt="2023-01-04T04:34:56.997" v="4123" actId="207"/>
          <ac:spMkLst>
            <pc:docMk/>
            <pc:sldMk cId="659154168" sldId="264"/>
            <ac:spMk id="55" creationId="{5D1E7B02-1647-20D0-2992-B9D569328AC1}"/>
          </ac:spMkLst>
        </pc:spChg>
        <pc:spChg chg="del">
          <ac:chgData name="Gómez Guillén, David" userId="e7b949cd-cc52-4b5f-85a5-0285b262b56c" providerId="ADAL" clId="{388BF4EA-F4EC-4C17-874F-905AA9EB3DE4}" dt="2023-01-04T04:34:13.157" v="4106" actId="478"/>
          <ac:spMkLst>
            <pc:docMk/>
            <pc:sldMk cId="659154168" sldId="264"/>
            <ac:spMk id="59" creationId="{69F37F09-DDEC-FE61-976E-01CBD91489E1}"/>
          </ac:spMkLst>
        </pc:spChg>
        <pc:spChg chg="mod">
          <ac:chgData name="Gómez Guillén, David" userId="e7b949cd-cc52-4b5f-85a5-0285b262b56c" providerId="ADAL" clId="{388BF4EA-F4EC-4C17-874F-905AA9EB3DE4}" dt="2023-01-04T04:34:51.549" v="4122" actId="113"/>
          <ac:spMkLst>
            <pc:docMk/>
            <pc:sldMk cId="659154168" sldId="264"/>
            <ac:spMk id="71" creationId="{157C30FF-EDB2-D6A4-A1F0-92FE958B7745}"/>
          </ac:spMkLst>
        </pc:spChg>
        <pc:spChg chg="mod">
          <ac:chgData name="Gómez Guillén, David" userId="e7b949cd-cc52-4b5f-85a5-0285b262b56c" providerId="ADAL" clId="{388BF4EA-F4EC-4C17-874F-905AA9EB3DE4}" dt="2023-01-08T20:34:48.965" v="5487" actId="208"/>
          <ac:spMkLst>
            <pc:docMk/>
            <pc:sldMk cId="659154168" sldId="264"/>
            <ac:spMk id="79" creationId="{722861D5-33A1-011D-BC0D-E5DDC8D6D862}"/>
          </ac:spMkLst>
        </pc:spChg>
        <pc:spChg chg="del">
          <ac:chgData name="Gómez Guillén, David" userId="e7b949cd-cc52-4b5f-85a5-0285b262b56c" providerId="ADAL" clId="{388BF4EA-F4EC-4C17-874F-905AA9EB3DE4}" dt="2023-01-06T23:36:32.397" v="4679" actId="478"/>
          <ac:spMkLst>
            <pc:docMk/>
            <pc:sldMk cId="659154168" sldId="264"/>
            <ac:spMk id="139" creationId="{59EC8BD1-901D-B0AC-B01D-A61021BCBB87}"/>
          </ac:spMkLst>
        </pc:spChg>
        <pc:spChg chg="mod">
          <ac:chgData name="Gómez Guillén, David" userId="e7b949cd-cc52-4b5f-85a5-0285b262b56c" providerId="ADAL" clId="{388BF4EA-F4EC-4C17-874F-905AA9EB3DE4}" dt="2023-01-08T16:00:54.523" v="4863" actId="20577"/>
          <ac:spMkLst>
            <pc:docMk/>
            <pc:sldMk cId="659154168" sldId="264"/>
            <ac:spMk id="142" creationId="{65BBAC7B-AA22-20AC-4492-5AB013B5AB67}"/>
          </ac:spMkLst>
        </pc:spChg>
        <pc:grpChg chg="del">
          <ac:chgData name="Gómez Guillén, David" userId="e7b949cd-cc52-4b5f-85a5-0285b262b56c" providerId="ADAL" clId="{388BF4EA-F4EC-4C17-874F-905AA9EB3DE4}" dt="2023-01-04T04:33:51.058" v="4093" actId="478"/>
          <ac:grpSpMkLst>
            <pc:docMk/>
            <pc:sldMk cId="659154168" sldId="264"/>
            <ac:grpSpMk id="33" creationId="{04AA9AE0-20A3-70D5-42EC-1E109A8622DB}"/>
          </ac:grpSpMkLst>
        </pc:grpChg>
        <pc:cxnChg chg="mod">
          <ac:chgData name="Gómez Guillén, David" userId="e7b949cd-cc52-4b5f-85a5-0285b262b56c" providerId="ADAL" clId="{388BF4EA-F4EC-4C17-874F-905AA9EB3DE4}" dt="2023-01-04T04:34:30.245" v="4110" actId="14100"/>
          <ac:cxnSpMkLst>
            <pc:docMk/>
            <pc:sldMk cId="659154168" sldId="264"/>
            <ac:cxnSpMk id="48" creationId="{FE319783-7582-AAD2-1550-7E0AE97E7F66}"/>
          </ac:cxnSpMkLst>
        </pc:cxnChg>
        <pc:cxnChg chg="del mod">
          <ac:chgData name="Gómez Guillén, David" userId="e7b949cd-cc52-4b5f-85a5-0285b262b56c" providerId="ADAL" clId="{388BF4EA-F4EC-4C17-874F-905AA9EB3DE4}" dt="2023-01-04T04:34:14.057" v="4107" actId="478"/>
          <ac:cxnSpMkLst>
            <pc:docMk/>
            <pc:sldMk cId="659154168" sldId="264"/>
            <ac:cxnSpMk id="51" creationId="{5195A59D-E2B5-9EF8-B0CB-0665A9FC9A8B}"/>
          </ac:cxnSpMkLst>
        </pc:cxnChg>
        <pc:cxnChg chg="del mod">
          <ac:chgData name="Gómez Guillén, David" userId="e7b949cd-cc52-4b5f-85a5-0285b262b56c" providerId="ADAL" clId="{388BF4EA-F4EC-4C17-874F-905AA9EB3DE4}" dt="2023-01-04T04:34:14.907" v="4108" actId="478"/>
          <ac:cxnSpMkLst>
            <pc:docMk/>
            <pc:sldMk cId="659154168" sldId="264"/>
            <ac:cxnSpMk id="64" creationId="{98BF0EA7-4144-C3A1-882A-7631562FDCF3}"/>
          </ac:cxnSpMkLst>
        </pc:cxnChg>
        <pc:cxnChg chg="mod">
          <ac:chgData name="Gómez Guillén, David" userId="e7b949cd-cc52-4b5f-85a5-0285b262b56c" providerId="ADAL" clId="{388BF4EA-F4EC-4C17-874F-905AA9EB3DE4}" dt="2023-01-04T04:34:24.586" v="4109" actId="1076"/>
          <ac:cxnSpMkLst>
            <pc:docMk/>
            <pc:sldMk cId="659154168" sldId="264"/>
            <ac:cxnSpMk id="73" creationId="{6035980E-33DE-92BE-2D57-E8EA7DD1EEFA}"/>
          </ac:cxnSpMkLst>
        </pc:cxnChg>
        <pc:cxnChg chg="del mod">
          <ac:chgData name="Gómez Guillén, David" userId="e7b949cd-cc52-4b5f-85a5-0285b262b56c" providerId="ADAL" clId="{388BF4EA-F4EC-4C17-874F-905AA9EB3DE4}" dt="2023-01-04T04:33:47.607" v="4092" actId="478"/>
          <ac:cxnSpMkLst>
            <pc:docMk/>
            <pc:sldMk cId="659154168" sldId="264"/>
            <ac:cxnSpMk id="144" creationId="{17F4FE55-86AE-3261-B380-66909EF787F1}"/>
          </ac:cxnSpMkLst>
        </pc:cxnChg>
      </pc:sldChg>
      <pc:sldChg chg="addSp delSp modSp add del mod">
        <pc:chgData name="Gómez Guillén, David" userId="e7b949cd-cc52-4b5f-85a5-0285b262b56c" providerId="ADAL" clId="{388BF4EA-F4EC-4C17-874F-905AA9EB3DE4}" dt="2023-01-04T04:30:11.149" v="4041" actId="47"/>
        <pc:sldMkLst>
          <pc:docMk/>
          <pc:sldMk cId="791237316" sldId="264"/>
        </pc:sldMkLst>
        <pc:spChg chg="mod">
          <ac:chgData name="Gómez Guillén, David" userId="e7b949cd-cc52-4b5f-85a5-0285b262b56c" providerId="ADAL" clId="{388BF4EA-F4EC-4C17-874F-905AA9EB3DE4}" dt="2023-01-04T04:29:28.458" v="4030" actId="20577"/>
          <ac:spMkLst>
            <pc:docMk/>
            <pc:sldMk cId="791237316" sldId="264"/>
            <ac:spMk id="20" creationId="{C6E67143-1B2F-2718-20F5-34796653960A}"/>
          </ac:spMkLst>
        </pc:spChg>
        <pc:spChg chg="add del">
          <ac:chgData name="Gómez Guillén, David" userId="e7b949cd-cc52-4b5f-85a5-0285b262b56c" providerId="ADAL" clId="{388BF4EA-F4EC-4C17-874F-905AA9EB3DE4}" dt="2023-01-04T04:29:49.685" v="4034" actId="478"/>
          <ac:spMkLst>
            <pc:docMk/>
            <pc:sldMk cId="791237316" sldId="264"/>
            <ac:spMk id="22" creationId="{AF79BB34-8717-1D72-EB23-A0C165436F80}"/>
          </ac:spMkLst>
        </pc:spChg>
        <pc:spChg chg="add del">
          <ac:chgData name="Gómez Guillén, David" userId="e7b949cd-cc52-4b5f-85a5-0285b262b56c" providerId="ADAL" clId="{388BF4EA-F4EC-4C17-874F-905AA9EB3DE4}" dt="2023-01-04T04:29:49.685" v="4034" actId="478"/>
          <ac:spMkLst>
            <pc:docMk/>
            <pc:sldMk cId="791237316" sldId="264"/>
            <ac:spMk id="24" creationId="{69AC225A-0478-120F-59DA-D8D16D90CFC9}"/>
          </ac:spMkLst>
        </pc:spChg>
        <pc:spChg chg="add del">
          <ac:chgData name="Gómez Guillén, David" userId="e7b949cd-cc52-4b5f-85a5-0285b262b56c" providerId="ADAL" clId="{388BF4EA-F4EC-4C17-874F-905AA9EB3DE4}" dt="2023-01-04T04:29:49.685" v="4034" actId="478"/>
          <ac:spMkLst>
            <pc:docMk/>
            <pc:sldMk cId="791237316" sldId="264"/>
            <ac:spMk id="25" creationId="{DAB0F479-9CCA-0FCA-7411-8B69D696BD63}"/>
          </ac:spMkLst>
        </pc:spChg>
        <pc:spChg chg="add del">
          <ac:chgData name="Gómez Guillén, David" userId="e7b949cd-cc52-4b5f-85a5-0285b262b56c" providerId="ADAL" clId="{388BF4EA-F4EC-4C17-874F-905AA9EB3DE4}" dt="2023-01-04T04:29:49.685" v="4034" actId="478"/>
          <ac:spMkLst>
            <pc:docMk/>
            <pc:sldMk cId="791237316" sldId="264"/>
            <ac:spMk id="26" creationId="{AE3D86C4-3A84-9CE9-26A8-991996F6C07C}"/>
          </ac:spMkLst>
        </pc:spChg>
        <pc:spChg chg="add del">
          <ac:chgData name="Gómez Guillén, David" userId="e7b949cd-cc52-4b5f-85a5-0285b262b56c" providerId="ADAL" clId="{388BF4EA-F4EC-4C17-874F-905AA9EB3DE4}" dt="2023-01-04T04:29:49.685" v="4034" actId="478"/>
          <ac:spMkLst>
            <pc:docMk/>
            <pc:sldMk cId="791237316" sldId="264"/>
            <ac:spMk id="34" creationId="{B9A906EB-397D-42C7-88F1-8DBF9492AE72}"/>
          </ac:spMkLst>
        </pc:spChg>
        <pc:cxnChg chg="add del mod">
          <ac:chgData name="Gómez Guillén, David" userId="e7b949cd-cc52-4b5f-85a5-0285b262b56c" providerId="ADAL" clId="{388BF4EA-F4EC-4C17-874F-905AA9EB3DE4}" dt="2023-01-04T04:29:49.685" v="4034" actId="478"/>
          <ac:cxnSpMkLst>
            <pc:docMk/>
            <pc:sldMk cId="791237316" sldId="264"/>
            <ac:cxnSpMk id="27" creationId="{CF7E65D1-1F05-26E4-153B-E973D83619A6}"/>
          </ac:cxnSpMkLst>
        </pc:cxnChg>
        <pc:cxnChg chg="add del mod">
          <ac:chgData name="Gómez Guillén, David" userId="e7b949cd-cc52-4b5f-85a5-0285b262b56c" providerId="ADAL" clId="{388BF4EA-F4EC-4C17-874F-905AA9EB3DE4}" dt="2023-01-04T04:29:49.685" v="4034" actId="478"/>
          <ac:cxnSpMkLst>
            <pc:docMk/>
            <pc:sldMk cId="791237316" sldId="264"/>
            <ac:cxnSpMk id="28" creationId="{86FED9A0-B6C2-71CE-A691-323D8ACF83D3}"/>
          </ac:cxnSpMkLst>
        </pc:cxnChg>
        <pc:cxnChg chg="add del mod">
          <ac:chgData name="Gómez Guillén, David" userId="e7b949cd-cc52-4b5f-85a5-0285b262b56c" providerId="ADAL" clId="{388BF4EA-F4EC-4C17-874F-905AA9EB3DE4}" dt="2023-01-04T04:29:49.685" v="4034" actId="478"/>
          <ac:cxnSpMkLst>
            <pc:docMk/>
            <pc:sldMk cId="791237316" sldId="264"/>
            <ac:cxnSpMk id="29" creationId="{EE0DB1C1-7215-5A60-7D7F-DFF442009277}"/>
          </ac:cxnSpMkLst>
        </pc:cxnChg>
        <pc:cxnChg chg="add del mod">
          <ac:chgData name="Gómez Guillén, David" userId="e7b949cd-cc52-4b5f-85a5-0285b262b56c" providerId="ADAL" clId="{388BF4EA-F4EC-4C17-874F-905AA9EB3DE4}" dt="2023-01-04T04:29:49.685" v="4034" actId="478"/>
          <ac:cxnSpMkLst>
            <pc:docMk/>
            <pc:sldMk cId="791237316" sldId="264"/>
            <ac:cxnSpMk id="40" creationId="{94E9D5C5-4F76-06CC-FB2B-81F7559A78A1}"/>
          </ac:cxnSpMkLst>
        </pc:cxnChg>
        <pc:cxnChg chg="add del mod">
          <ac:chgData name="Gómez Guillén, David" userId="e7b949cd-cc52-4b5f-85a5-0285b262b56c" providerId="ADAL" clId="{388BF4EA-F4EC-4C17-874F-905AA9EB3DE4}" dt="2023-01-04T04:29:49.685" v="4034" actId="478"/>
          <ac:cxnSpMkLst>
            <pc:docMk/>
            <pc:sldMk cId="791237316" sldId="264"/>
            <ac:cxnSpMk id="44" creationId="{4E164B70-710F-F72F-25A8-7C1F961CC1D3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15:48:27.933" v="4857" actId="14100"/>
        <pc:sldMkLst>
          <pc:docMk/>
          <pc:sldMk cId="4187680558" sldId="265"/>
        </pc:sldMkLst>
        <pc:spChg chg="add mod">
          <ac:chgData name="Gómez Guillén, David" userId="e7b949cd-cc52-4b5f-85a5-0285b262b56c" providerId="ADAL" clId="{388BF4EA-F4EC-4C17-874F-905AA9EB3DE4}" dt="2023-01-08T15:48:22.658" v="4856"/>
          <ac:spMkLst>
            <pc:docMk/>
            <pc:sldMk cId="4187680558" sldId="265"/>
            <ac:spMk id="2" creationId="{2FF8DDFD-C28B-7976-04D6-9E95C66EE595}"/>
          </ac:spMkLst>
        </pc:spChg>
        <pc:spChg chg="mod">
          <ac:chgData name="Gómez Guillén, David" userId="e7b949cd-cc52-4b5f-85a5-0285b262b56c" providerId="ADAL" clId="{388BF4EA-F4EC-4C17-874F-905AA9EB3DE4}" dt="2023-01-08T15:31:10.220" v="4779" actId="6549"/>
          <ac:spMkLst>
            <pc:docMk/>
            <pc:sldMk cId="4187680558" sldId="265"/>
            <ac:spMk id="3" creationId="{CB73DA2D-81C7-813B-A1F4-03640DA2D316}"/>
          </ac:spMkLst>
        </pc:spChg>
        <pc:spChg chg="mod">
          <ac:chgData name="Gómez Guillén, David" userId="e7b949cd-cc52-4b5f-85a5-0285b262b56c" providerId="ADAL" clId="{388BF4EA-F4EC-4C17-874F-905AA9EB3DE4}" dt="2023-01-06T23:35:43.939" v="4664" actId="1076"/>
          <ac:spMkLst>
            <pc:docMk/>
            <pc:sldMk cId="4187680558" sldId="265"/>
            <ac:spMk id="20" creationId="{C6E67143-1B2F-2718-20F5-34796653960A}"/>
          </ac:spMkLst>
        </pc:spChg>
        <pc:spChg chg="mod">
          <ac:chgData name="Gómez Guillén, David" userId="e7b949cd-cc52-4b5f-85a5-0285b262b56c" providerId="ADAL" clId="{388BF4EA-F4EC-4C17-874F-905AA9EB3DE4}" dt="2023-01-08T15:31:11.570" v="4780" actId="6549"/>
          <ac:spMkLst>
            <pc:docMk/>
            <pc:sldMk cId="4187680558" sldId="265"/>
            <ac:spMk id="22" creationId="{AF79BB34-8717-1D72-EB23-A0C165436F80}"/>
          </ac:spMkLst>
        </pc:spChg>
        <pc:spChg chg="del">
          <ac:chgData name="Gómez Guillén, David" userId="e7b949cd-cc52-4b5f-85a5-0285b262b56c" providerId="ADAL" clId="{388BF4EA-F4EC-4C17-874F-905AA9EB3DE4}" dt="2023-01-08T15:48:20.550" v="4853" actId="478"/>
          <ac:spMkLst>
            <pc:docMk/>
            <pc:sldMk cId="4187680558" sldId="265"/>
            <ac:spMk id="43" creationId="{DFF79FC5-3C1F-FC76-1286-3CBECB1A7D46}"/>
          </ac:spMkLst>
        </pc:spChg>
        <pc:cxnChg chg="add mod">
          <ac:chgData name="Gómez Guillén, David" userId="e7b949cd-cc52-4b5f-85a5-0285b262b56c" providerId="ADAL" clId="{388BF4EA-F4EC-4C17-874F-905AA9EB3DE4}" dt="2023-01-08T15:48:22.658" v="4856"/>
          <ac:cxnSpMkLst>
            <pc:docMk/>
            <pc:sldMk cId="4187680558" sldId="265"/>
            <ac:cxnSpMk id="6" creationId="{DACC7553-1F02-AFA8-624D-FDE365205CC5}"/>
          </ac:cxnSpMkLst>
        </pc:cxnChg>
        <pc:cxnChg chg="add mod">
          <ac:chgData name="Gómez Guillén, David" userId="e7b949cd-cc52-4b5f-85a5-0285b262b56c" providerId="ADAL" clId="{388BF4EA-F4EC-4C17-874F-905AA9EB3DE4}" dt="2023-01-08T15:48:27.933" v="4857" actId="14100"/>
          <ac:cxnSpMkLst>
            <pc:docMk/>
            <pc:sldMk cId="4187680558" sldId="265"/>
            <ac:cxnSpMk id="7" creationId="{A3CB19E2-A3C6-AC66-0F3C-73E0EFA98733}"/>
          </ac:cxnSpMkLst>
        </pc:cxnChg>
        <pc:cxnChg chg="del mod">
          <ac:chgData name="Gómez Guillén, David" userId="e7b949cd-cc52-4b5f-85a5-0285b262b56c" providerId="ADAL" clId="{388BF4EA-F4EC-4C17-874F-905AA9EB3DE4}" dt="2023-01-08T15:48:21.240" v="4854" actId="478"/>
          <ac:cxnSpMkLst>
            <pc:docMk/>
            <pc:sldMk cId="4187680558" sldId="265"/>
            <ac:cxnSpMk id="44" creationId="{4E164B70-710F-F72F-25A8-7C1F961CC1D3}"/>
          </ac:cxnSpMkLst>
        </pc:cxnChg>
        <pc:cxnChg chg="del mod">
          <ac:chgData name="Gómez Guillén, David" userId="e7b949cd-cc52-4b5f-85a5-0285b262b56c" providerId="ADAL" clId="{388BF4EA-F4EC-4C17-874F-905AA9EB3DE4}" dt="2023-01-08T15:48:21.825" v="4855" actId="478"/>
          <ac:cxnSpMkLst>
            <pc:docMk/>
            <pc:sldMk cId="4187680558" sldId="265"/>
            <ac:cxnSpMk id="49" creationId="{C8599F74-BD5F-BC75-D0A4-5A84F4BAECA9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17:58:24.148" v="4993" actId="20577"/>
        <pc:sldMkLst>
          <pc:docMk/>
          <pc:sldMk cId="1893845944" sldId="266"/>
        </pc:sldMkLst>
        <pc:spChg chg="add mod">
          <ac:chgData name="Gómez Guillén, David" userId="e7b949cd-cc52-4b5f-85a5-0285b262b56c" providerId="ADAL" clId="{388BF4EA-F4EC-4C17-874F-905AA9EB3DE4}" dt="2023-01-08T17:58:24.148" v="4993" actId="20577"/>
          <ac:spMkLst>
            <pc:docMk/>
            <pc:sldMk cId="1893845944" sldId="266"/>
            <ac:spMk id="2" creationId="{170E28C5-4798-63CA-1F92-3B842CFF356D}"/>
          </ac:spMkLst>
        </pc:spChg>
        <pc:spChg chg="add mod">
          <ac:chgData name="Gómez Guillén, David" userId="e7b949cd-cc52-4b5f-85a5-0285b262b56c" providerId="ADAL" clId="{388BF4EA-F4EC-4C17-874F-905AA9EB3DE4}" dt="2023-01-08T16:04:11.475" v="4886" actId="1076"/>
          <ac:spMkLst>
            <pc:docMk/>
            <pc:sldMk cId="1893845944" sldId="266"/>
            <ac:spMk id="3" creationId="{BF89020A-07E0-77C2-A85C-E0964B05CDD8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4" creationId="{89FA3757-92D0-0C10-A8F0-47BCB88C335F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5" creationId="{746250EA-B696-09BD-2610-E0BA16054DE9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7" creationId="{8AF192B9-2492-5B98-8691-CCDF9D53AC8E}"/>
          </ac:spMkLst>
        </pc:spChg>
        <pc:spChg chg="del mod">
          <ac:chgData name="Gómez Guillén, David" userId="e7b949cd-cc52-4b5f-85a5-0285b262b56c" providerId="ADAL" clId="{388BF4EA-F4EC-4C17-874F-905AA9EB3DE4}" dt="2023-01-08T16:03:54.930" v="4875" actId="478"/>
          <ac:spMkLst>
            <pc:docMk/>
            <pc:sldMk cId="1893845944" sldId="266"/>
            <ac:spMk id="20" creationId="{C6E67143-1B2F-2718-20F5-34796653960A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38" creationId="{42E9732C-C2EB-9C08-0698-6B2A3F0C966E}"/>
          </ac:spMkLst>
        </pc:spChg>
        <pc:spChg chg="add del">
          <ac:chgData name="Gómez Guillén, David" userId="e7b949cd-cc52-4b5f-85a5-0285b262b56c" providerId="ADAL" clId="{388BF4EA-F4EC-4C17-874F-905AA9EB3DE4}" dt="2023-01-08T17:32:01.616" v="4955" actId="11529"/>
          <ac:spMkLst>
            <pc:docMk/>
            <pc:sldMk cId="1893845944" sldId="266"/>
            <ac:spMk id="43" creationId="{F9971769-57F7-9468-88E6-844DA8368A34}"/>
          </ac:spMkLst>
        </pc:spChg>
        <pc:spChg chg="add del mod">
          <ac:chgData name="Gómez Guillén, David" userId="e7b949cd-cc52-4b5f-85a5-0285b262b56c" providerId="ADAL" clId="{388BF4EA-F4EC-4C17-874F-905AA9EB3DE4}" dt="2023-01-08T17:54:32.919" v="4969" actId="478"/>
          <ac:spMkLst>
            <pc:docMk/>
            <pc:sldMk cId="1893845944" sldId="266"/>
            <ac:spMk id="44" creationId="{BF60AD02-542F-CA21-C28C-7525FAEDA529}"/>
          </ac:spMkLst>
        </pc:spChg>
        <pc:spChg chg="add mod">
          <ac:chgData name="Gómez Guillén, David" userId="e7b949cd-cc52-4b5f-85a5-0285b262b56c" providerId="ADAL" clId="{388BF4EA-F4EC-4C17-874F-905AA9EB3DE4}" dt="2023-01-08T17:58:12.627" v="4992"/>
          <ac:spMkLst>
            <pc:docMk/>
            <pc:sldMk cId="1893845944" sldId="266"/>
            <ac:spMk id="45" creationId="{8D0E7214-E68F-DC7E-4980-3B3D0A008EB1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55" creationId="{5D1E7B02-1647-20D0-2992-B9D569328AC1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56" creationId="{7A272249-BF08-55B1-6977-DC26D9021EE5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59" creationId="{69F37F09-DDEC-FE61-976E-01CBD91489E1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71" creationId="{157C30FF-EDB2-D6A4-A1F0-92FE958B7745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79" creationId="{722861D5-33A1-011D-BC0D-E5DDC8D6D862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135" creationId="{AFF2DAED-9C25-81A9-81C5-E947337F5296}"/>
          </ac:spMkLst>
        </pc:spChg>
        <pc:spChg chg="del">
          <ac:chgData name="Gómez Guillén, David" userId="e7b949cd-cc52-4b5f-85a5-0285b262b56c" providerId="ADAL" clId="{388BF4EA-F4EC-4C17-874F-905AA9EB3DE4}" dt="2023-01-08T16:03:48.706" v="4872" actId="478"/>
          <ac:spMkLst>
            <pc:docMk/>
            <pc:sldMk cId="1893845944" sldId="266"/>
            <ac:spMk id="139" creationId="{59EC8BD1-901D-B0AC-B01D-A61021BCBB87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142" creationId="{65BBAC7B-AA22-20AC-4492-5AB013B5AB67}"/>
          </ac:spMkLst>
        </pc:spChg>
        <pc:spChg chg="del">
          <ac:chgData name="Gómez Guillén, David" userId="e7b949cd-cc52-4b5f-85a5-0285b262b56c" providerId="ADAL" clId="{388BF4EA-F4EC-4C17-874F-905AA9EB3DE4}" dt="2023-01-08T16:04:14.782" v="4887" actId="478"/>
          <ac:spMkLst>
            <pc:docMk/>
            <pc:sldMk cId="1893845944" sldId="266"/>
            <ac:spMk id="151" creationId="{B08A0FCE-85EA-A59B-0C3B-5214B0E17F5C}"/>
          </ac:spMkLst>
        </pc:spChg>
        <pc:grpChg chg="del">
          <ac:chgData name="Gómez Guillén, David" userId="e7b949cd-cc52-4b5f-85a5-0285b262b56c" providerId="ADAL" clId="{388BF4EA-F4EC-4C17-874F-905AA9EB3DE4}" dt="2023-01-08T16:04:14.782" v="4887" actId="478"/>
          <ac:grpSpMkLst>
            <pc:docMk/>
            <pc:sldMk cId="1893845944" sldId="266"/>
            <ac:grpSpMk id="6" creationId="{D4A98CFD-0F73-7AF3-FF7D-C238EB7F3051}"/>
          </ac:grpSpMkLst>
        </pc:grpChg>
        <pc:grpChg chg="del">
          <ac:chgData name="Gómez Guillén, David" userId="e7b949cd-cc52-4b5f-85a5-0285b262b56c" providerId="ADAL" clId="{388BF4EA-F4EC-4C17-874F-905AA9EB3DE4}" dt="2023-01-08T16:04:14.782" v="4887" actId="478"/>
          <ac:grpSpMkLst>
            <pc:docMk/>
            <pc:sldMk cId="1893845944" sldId="266"/>
            <ac:grpSpMk id="33" creationId="{04AA9AE0-20A3-70D5-42EC-1E109A8622DB}"/>
          </ac:grpSpMkLst>
        </pc:grpChg>
        <pc:picChg chg="add mod">
          <ac:chgData name="Gómez Guillén, David" userId="e7b949cd-cc52-4b5f-85a5-0285b262b56c" providerId="ADAL" clId="{388BF4EA-F4EC-4C17-874F-905AA9EB3DE4}" dt="2023-01-08T17:32:25.314" v="4965" actId="1076"/>
          <ac:picMkLst>
            <pc:docMk/>
            <pc:sldMk cId="1893845944" sldId="266"/>
            <ac:picMk id="13" creationId="{BDC9EDA4-6C32-C9DB-A430-07DCF8E48CA7}"/>
          </ac:picMkLst>
        </pc:picChg>
        <pc:picChg chg="add mod">
          <ac:chgData name="Gómez Guillén, David" userId="e7b949cd-cc52-4b5f-85a5-0285b262b56c" providerId="ADAL" clId="{388BF4EA-F4EC-4C17-874F-905AA9EB3DE4}" dt="2023-01-08T17:31:38.235" v="4952" actId="1076"/>
          <ac:picMkLst>
            <pc:docMk/>
            <pc:sldMk cId="1893845944" sldId="266"/>
            <ac:picMk id="15" creationId="{5362C97C-D1DC-6E0D-E6F6-BC06D860AE8B}"/>
          </ac:picMkLst>
        </pc:picChg>
        <pc:picChg chg="add mod">
          <ac:chgData name="Gómez Guillén, David" userId="e7b949cd-cc52-4b5f-85a5-0285b262b56c" providerId="ADAL" clId="{388BF4EA-F4EC-4C17-874F-905AA9EB3DE4}" dt="2023-01-08T17:31:41.520" v="4953" actId="1076"/>
          <ac:picMkLst>
            <pc:docMk/>
            <pc:sldMk cId="1893845944" sldId="266"/>
            <ac:picMk id="17" creationId="{6BA41E1E-71CC-ACDD-C096-90C9D18F1317}"/>
          </ac:picMkLst>
        </pc:picChg>
        <pc:picChg chg="add mod">
          <ac:chgData name="Gómez Guillén, David" userId="e7b949cd-cc52-4b5f-85a5-0285b262b56c" providerId="ADAL" clId="{388BF4EA-F4EC-4C17-874F-905AA9EB3DE4}" dt="2023-01-08T17:31:23.583" v="4950" actId="1076"/>
          <ac:picMkLst>
            <pc:docMk/>
            <pc:sldMk cId="1893845944" sldId="266"/>
            <ac:picMk id="19" creationId="{B98AC640-3D56-1FCB-52DB-F4D77F812A18}"/>
          </ac:picMkLst>
        </pc:picChg>
        <pc:picChg chg="add mod">
          <ac:chgData name="Gómez Guillén, David" userId="e7b949cd-cc52-4b5f-85a5-0285b262b56c" providerId="ADAL" clId="{388BF4EA-F4EC-4C17-874F-905AA9EB3DE4}" dt="2023-01-08T17:31:17.940" v="4949" actId="1076"/>
          <ac:picMkLst>
            <pc:docMk/>
            <pc:sldMk cId="1893845944" sldId="266"/>
            <ac:picMk id="22" creationId="{CB6DA858-5605-EC71-0B5E-4183461F3543}"/>
          </ac:picMkLst>
        </pc:picChg>
        <pc:picChg chg="add mod">
          <ac:chgData name="Gómez Guillén, David" userId="e7b949cd-cc52-4b5f-85a5-0285b262b56c" providerId="ADAL" clId="{388BF4EA-F4EC-4C17-874F-905AA9EB3DE4}" dt="2023-01-08T17:31:12.833" v="4948" actId="1076"/>
          <ac:picMkLst>
            <pc:docMk/>
            <pc:sldMk cId="1893845944" sldId="266"/>
            <ac:picMk id="25" creationId="{FD73BAD7-4DD2-9FD3-8B90-53D751F2945F}"/>
          </ac:picMkLst>
        </pc:picChg>
        <pc:picChg chg="add mod">
          <ac:chgData name="Gómez Guillén, David" userId="e7b949cd-cc52-4b5f-85a5-0285b262b56c" providerId="ADAL" clId="{388BF4EA-F4EC-4C17-874F-905AA9EB3DE4}" dt="2023-01-08T17:30:53.100" v="4945" actId="1076"/>
          <ac:picMkLst>
            <pc:docMk/>
            <pc:sldMk cId="1893845944" sldId="266"/>
            <ac:picMk id="27" creationId="{15D11D07-74C5-029B-FF55-CA94BA656BE8}"/>
          </ac:picMkLst>
        </pc:picChg>
        <pc:picChg chg="add mod">
          <ac:chgData name="Gómez Guillén, David" userId="e7b949cd-cc52-4b5f-85a5-0285b262b56c" providerId="ADAL" clId="{388BF4EA-F4EC-4C17-874F-905AA9EB3DE4}" dt="2023-01-08T17:30:58.500" v="4946" actId="1076"/>
          <ac:picMkLst>
            <pc:docMk/>
            <pc:sldMk cId="1893845944" sldId="266"/>
            <ac:picMk id="29" creationId="{AB9BA484-390A-9962-9431-0747BBE43C7E}"/>
          </ac:picMkLst>
        </pc:picChg>
        <pc:picChg chg="add mod">
          <ac:chgData name="Gómez Guillén, David" userId="e7b949cd-cc52-4b5f-85a5-0285b262b56c" providerId="ADAL" clId="{388BF4EA-F4EC-4C17-874F-905AA9EB3DE4}" dt="2023-01-08T17:31:06.498" v="4947" actId="1076"/>
          <ac:picMkLst>
            <pc:docMk/>
            <pc:sldMk cId="1893845944" sldId="266"/>
            <ac:picMk id="31" creationId="{0E113A81-BAF7-A36B-65D2-D93BC4FE4468}"/>
          </ac:picMkLst>
        </pc:picChg>
        <pc:picChg chg="add mod">
          <ac:chgData name="Gómez Guillén, David" userId="e7b949cd-cc52-4b5f-85a5-0285b262b56c" providerId="ADAL" clId="{388BF4EA-F4EC-4C17-874F-905AA9EB3DE4}" dt="2023-01-08T17:30:49.229" v="4944" actId="1076"/>
          <ac:picMkLst>
            <pc:docMk/>
            <pc:sldMk cId="1893845944" sldId="266"/>
            <ac:picMk id="34" creationId="{9B61ED68-AF7B-C007-E442-92CD6F6706E5}"/>
          </ac:picMkLst>
        </pc:picChg>
        <pc:picChg chg="add mod">
          <ac:chgData name="Gómez Guillén, David" userId="e7b949cd-cc52-4b5f-85a5-0285b262b56c" providerId="ADAL" clId="{388BF4EA-F4EC-4C17-874F-905AA9EB3DE4}" dt="2023-01-08T17:30:45.900" v="4943" actId="1076"/>
          <ac:picMkLst>
            <pc:docMk/>
            <pc:sldMk cId="1893845944" sldId="266"/>
            <ac:picMk id="41" creationId="{FA32D80D-4344-B1FD-6E47-D48A752DED64}"/>
          </ac:picMkLst>
        </pc:pic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12" creationId="{2F04315C-7CF5-468D-2EBF-F942E5FB2B29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23" creationId="{5CC2AA9B-8E0C-CA38-8B6C-DA5088329B9E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39" creationId="{F0E906F6-0D97-F89A-F02B-79B75799A644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42" creationId="{208B34B1-99A5-660E-4A6A-B8EF296B6523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48" creationId="{FE319783-7582-AAD2-1550-7E0AE97E7F66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51" creationId="{5195A59D-E2B5-9EF8-B0CB-0665A9FC9A8B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64" creationId="{98BF0EA7-4144-C3A1-882A-7631562FDCF3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72" creationId="{29AD3735-6BF3-55DC-B0CD-7A8177470E6B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73" creationId="{6035980E-33DE-92BE-2D57-E8EA7DD1EEFA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143" creationId="{982EBBB0-304D-B576-DFEB-27E01FF66E53}"/>
          </ac:cxnSpMkLst>
        </pc:cxnChg>
        <pc:cxnChg chg="del mod">
          <ac:chgData name="Gómez Guillén, David" userId="e7b949cd-cc52-4b5f-85a5-0285b262b56c" providerId="ADAL" clId="{388BF4EA-F4EC-4C17-874F-905AA9EB3DE4}" dt="2023-01-08T16:04:14.782" v="4887" actId="478"/>
          <ac:cxnSpMkLst>
            <pc:docMk/>
            <pc:sldMk cId="1893845944" sldId="266"/>
            <ac:cxnSpMk id="144" creationId="{17F4FE55-86AE-3261-B380-66909EF787F1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17:58:31.321" v="4994" actId="20577"/>
        <pc:sldMkLst>
          <pc:docMk/>
          <pc:sldMk cId="1361188812" sldId="267"/>
        </pc:sldMkLst>
        <pc:spChg chg="mod">
          <ac:chgData name="Gómez Guillén, David" userId="e7b949cd-cc52-4b5f-85a5-0285b262b56c" providerId="ADAL" clId="{388BF4EA-F4EC-4C17-874F-905AA9EB3DE4}" dt="2023-01-08T17:58:31.321" v="4994" actId="20577"/>
          <ac:spMkLst>
            <pc:docMk/>
            <pc:sldMk cId="1361188812" sldId="267"/>
            <ac:spMk id="2" creationId="{170E28C5-4798-63CA-1F92-3B842CFF356D}"/>
          </ac:spMkLst>
        </pc:spChg>
        <pc:spChg chg="del">
          <ac:chgData name="Gómez Guillén, David" userId="e7b949cd-cc52-4b5f-85a5-0285b262b56c" providerId="ADAL" clId="{388BF4EA-F4EC-4C17-874F-905AA9EB3DE4}" dt="2023-01-08T17:58:11.254" v="4991" actId="21"/>
          <ac:spMkLst>
            <pc:docMk/>
            <pc:sldMk cId="1361188812" sldId="267"/>
            <ac:spMk id="44" creationId="{BF60AD02-542F-CA21-C28C-7525FAEDA529}"/>
          </ac:spMkLst>
        </pc:spChg>
        <pc:cxnChg chg="add mod">
          <ac:chgData name="Gómez Guillén, David" userId="e7b949cd-cc52-4b5f-85a5-0285b262b56c" providerId="ADAL" clId="{388BF4EA-F4EC-4C17-874F-905AA9EB3DE4}" dt="2023-01-08T17:56:12.838" v="4980" actId="14100"/>
          <ac:cxnSpMkLst>
            <pc:docMk/>
            <pc:sldMk cId="1361188812" sldId="267"/>
            <ac:cxnSpMk id="5" creationId="{86DD6E2A-C432-B3C0-96F6-94BB6205B38F}"/>
          </ac:cxnSpMkLst>
        </pc:cxnChg>
        <pc:cxnChg chg="add mod">
          <ac:chgData name="Gómez Guillén, David" userId="e7b949cd-cc52-4b5f-85a5-0285b262b56c" providerId="ADAL" clId="{388BF4EA-F4EC-4C17-874F-905AA9EB3DE4}" dt="2023-01-08T17:56:16.809" v="4981" actId="14100"/>
          <ac:cxnSpMkLst>
            <pc:docMk/>
            <pc:sldMk cId="1361188812" sldId="267"/>
            <ac:cxnSpMk id="6" creationId="{CBA6A92F-44D4-A594-7FA3-37E9936AF90D}"/>
          </ac:cxnSpMkLst>
        </pc:cxnChg>
        <pc:cxnChg chg="add mod">
          <ac:chgData name="Gómez Guillén, David" userId="e7b949cd-cc52-4b5f-85a5-0285b262b56c" providerId="ADAL" clId="{388BF4EA-F4EC-4C17-874F-905AA9EB3DE4}" dt="2023-01-08T17:56:21.196" v="4982" actId="14100"/>
          <ac:cxnSpMkLst>
            <pc:docMk/>
            <pc:sldMk cId="1361188812" sldId="267"/>
            <ac:cxnSpMk id="7" creationId="{6734E9E6-E73F-4345-B033-0A1E85B93919}"/>
          </ac:cxnSpMkLst>
        </pc:cxnChg>
        <pc:cxnChg chg="add mod">
          <ac:chgData name="Gómez Guillén, David" userId="e7b949cd-cc52-4b5f-85a5-0285b262b56c" providerId="ADAL" clId="{388BF4EA-F4EC-4C17-874F-905AA9EB3DE4}" dt="2023-01-08T17:56:39.207" v="4983" actId="571"/>
          <ac:cxnSpMkLst>
            <pc:docMk/>
            <pc:sldMk cId="1361188812" sldId="267"/>
            <ac:cxnSpMk id="11" creationId="{A82B9793-5BC2-B397-0B30-FB0D74AE89DC}"/>
          </ac:cxnSpMkLst>
        </pc:cxnChg>
        <pc:cxnChg chg="add mod">
          <ac:chgData name="Gómez Guillén, David" userId="e7b949cd-cc52-4b5f-85a5-0285b262b56c" providerId="ADAL" clId="{388BF4EA-F4EC-4C17-874F-905AA9EB3DE4}" dt="2023-01-08T17:56:51.741" v="4984" actId="571"/>
          <ac:cxnSpMkLst>
            <pc:docMk/>
            <pc:sldMk cId="1361188812" sldId="267"/>
            <ac:cxnSpMk id="12" creationId="{0EDF7BCE-32D0-F840-1AF1-AAD3EC77C3C9}"/>
          </ac:cxnSpMkLst>
        </pc:cxnChg>
        <pc:cxnChg chg="add mod">
          <ac:chgData name="Gómez Guillén, David" userId="e7b949cd-cc52-4b5f-85a5-0285b262b56c" providerId="ADAL" clId="{388BF4EA-F4EC-4C17-874F-905AA9EB3DE4}" dt="2023-01-08T17:57:03.091" v="4985" actId="571"/>
          <ac:cxnSpMkLst>
            <pc:docMk/>
            <pc:sldMk cId="1361188812" sldId="267"/>
            <ac:cxnSpMk id="14" creationId="{67A7D379-3884-DED1-F419-A9FC5C12830F}"/>
          </ac:cxnSpMkLst>
        </pc:cxnChg>
        <pc:cxnChg chg="add mod">
          <ac:chgData name="Gómez Guillén, David" userId="e7b949cd-cc52-4b5f-85a5-0285b262b56c" providerId="ADAL" clId="{388BF4EA-F4EC-4C17-874F-905AA9EB3DE4}" dt="2023-01-08T17:57:21.204" v="4986" actId="571"/>
          <ac:cxnSpMkLst>
            <pc:docMk/>
            <pc:sldMk cId="1361188812" sldId="267"/>
            <ac:cxnSpMk id="16" creationId="{A4B019BF-5D3D-97B7-A09B-73529AB85904}"/>
          </ac:cxnSpMkLst>
        </pc:cxnChg>
        <pc:cxnChg chg="add mod">
          <ac:chgData name="Gómez Guillén, David" userId="e7b949cd-cc52-4b5f-85a5-0285b262b56c" providerId="ADAL" clId="{388BF4EA-F4EC-4C17-874F-905AA9EB3DE4}" dt="2023-01-08T17:57:30.070" v="4987" actId="571"/>
          <ac:cxnSpMkLst>
            <pc:docMk/>
            <pc:sldMk cId="1361188812" sldId="267"/>
            <ac:cxnSpMk id="18" creationId="{FA457ED4-1FE0-67BE-64AE-93A35CA3F96A}"/>
          </ac:cxnSpMkLst>
        </pc:cxnChg>
        <pc:cxnChg chg="add mod">
          <ac:chgData name="Gómez Guillén, David" userId="e7b949cd-cc52-4b5f-85a5-0285b262b56c" providerId="ADAL" clId="{388BF4EA-F4EC-4C17-874F-905AA9EB3DE4}" dt="2023-01-08T17:57:40.531" v="4988" actId="571"/>
          <ac:cxnSpMkLst>
            <pc:docMk/>
            <pc:sldMk cId="1361188812" sldId="267"/>
            <ac:cxnSpMk id="20" creationId="{CF97E7B7-9B0F-8484-D754-DE2C247F17ED}"/>
          </ac:cxnSpMkLst>
        </pc:cxnChg>
        <pc:cxnChg chg="add mod">
          <ac:chgData name="Gómez Guillén, David" userId="e7b949cd-cc52-4b5f-85a5-0285b262b56c" providerId="ADAL" clId="{388BF4EA-F4EC-4C17-874F-905AA9EB3DE4}" dt="2023-01-08T17:57:52.120" v="4989" actId="571"/>
          <ac:cxnSpMkLst>
            <pc:docMk/>
            <pc:sldMk cId="1361188812" sldId="267"/>
            <ac:cxnSpMk id="21" creationId="{55B43211-F245-4EEC-B3E4-CE692068F603}"/>
          </ac:cxnSpMkLst>
        </pc:cxnChg>
        <pc:cxnChg chg="add mod">
          <ac:chgData name="Gómez Guillén, David" userId="e7b949cd-cc52-4b5f-85a5-0285b262b56c" providerId="ADAL" clId="{388BF4EA-F4EC-4C17-874F-905AA9EB3DE4}" dt="2023-01-08T17:57:59.758" v="4990" actId="571"/>
          <ac:cxnSpMkLst>
            <pc:docMk/>
            <pc:sldMk cId="1361188812" sldId="267"/>
            <ac:cxnSpMk id="23" creationId="{8E1A920D-4A4E-4F63-97F9-F345E6B8A80C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22:21:09.591" v="5541" actId="6549"/>
        <pc:sldMkLst>
          <pc:docMk/>
          <pc:sldMk cId="2657145519" sldId="268"/>
        </pc:sldMkLst>
        <pc:spChg chg="add del mod">
          <ac:chgData name="Gómez Guillén, David" userId="e7b949cd-cc52-4b5f-85a5-0285b262b56c" providerId="ADAL" clId="{388BF4EA-F4EC-4C17-874F-905AA9EB3DE4}" dt="2023-01-08T22:10:12.493" v="5535" actId="478"/>
          <ac:spMkLst>
            <pc:docMk/>
            <pc:sldMk cId="2657145519" sldId="268"/>
            <ac:spMk id="3" creationId="{35770CA9-BD78-A04B-B551-D1B5E0AF8463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4" creationId="{89FA3757-92D0-0C10-A8F0-47BCB88C335F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5" creationId="{746250EA-B696-09BD-2610-E0BA16054DE9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7" creationId="{8AF192B9-2492-5B98-8691-CCDF9D53AC8E}"/>
          </ac:spMkLst>
        </pc:spChg>
        <pc:spChg chg="add mod">
          <ac:chgData name="Gómez Guillén, David" userId="e7b949cd-cc52-4b5f-85a5-0285b262b56c" providerId="ADAL" clId="{388BF4EA-F4EC-4C17-874F-905AA9EB3DE4}" dt="2023-01-08T18:18:29.818" v="5220" actId="13926"/>
          <ac:spMkLst>
            <pc:docMk/>
            <pc:sldMk cId="2657145519" sldId="268"/>
            <ac:spMk id="8" creationId="{C36E1612-4ED9-F49F-B23A-D696875EB57E}"/>
          </ac:spMkLst>
        </pc:spChg>
        <pc:spChg chg="mod">
          <ac:chgData name="Gómez Guillén, David" userId="e7b949cd-cc52-4b5f-85a5-0285b262b56c" providerId="ADAL" clId="{388BF4EA-F4EC-4C17-874F-905AA9EB3DE4}" dt="2023-01-08T18:00:57.071" v="5004" actId="14100"/>
          <ac:spMkLst>
            <pc:docMk/>
            <pc:sldMk cId="2657145519" sldId="268"/>
            <ac:spMk id="20" creationId="{C6E67143-1B2F-2718-20F5-34796653960A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38" creationId="{42E9732C-C2EB-9C08-0698-6B2A3F0C966E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55" creationId="{5D1E7B02-1647-20D0-2992-B9D569328AC1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56" creationId="{7A272249-BF08-55B1-6977-DC26D9021EE5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59" creationId="{69F37F09-DDEC-FE61-976E-01CBD91489E1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71" creationId="{157C30FF-EDB2-D6A4-A1F0-92FE958B7745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79" creationId="{722861D5-33A1-011D-BC0D-E5DDC8D6D862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135" creationId="{AFF2DAED-9C25-81A9-81C5-E947337F5296}"/>
          </ac:spMkLst>
        </pc:spChg>
        <pc:spChg chg="mod">
          <ac:chgData name="Gómez Guillén, David" userId="e7b949cd-cc52-4b5f-85a5-0285b262b56c" providerId="ADAL" clId="{388BF4EA-F4EC-4C17-874F-905AA9EB3DE4}" dt="2023-01-08T18:01:06.138" v="5006" actId="1076"/>
          <ac:spMkLst>
            <pc:docMk/>
            <pc:sldMk cId="2657145519" sldId="268"/>
            <ac:spMk id="139" creationId="{59EC8BD1-901D-B0AC-B01D-A61021BCBB87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142" creationId="{65BBAC7B-AA22-20AC-4492-5AB013B5AB67}"/>
          </ac:spMkLst>
        </pc:spChg>
        <pc:spChg chg="del">
          <ac:chgData name="Gómez Guillén, David" userId="e7b949cd-cc52-4b5f-85a5-0285b262b56c" providerId="ADAL" clId="{388BF4EA-F4EC-4C17-874F-905AA9EB3DE4}" dt="2023-01-08T18:07:16.630" v="5007" actId="478"/>
          <ac:spMkLst>
            <pc:docMk/>
            <pc:sldMk cId="2657145519" sldId="268"/>
            <ac:spMk id="151" creationId="{B08A0FCE-85EA-A59B-0C3B-5214B0E17F5C}"/>
          </ac:spMkLst>
        </pc:spChg>
        <pc:grpChg chg="del">
          <ac:chgData name="Gómez Guillén, David" userId="e7b949cd-cc52-4b5f-85a5-0285b262b56c" providerId="ADAL" clId="{388BF4EA-F4EC-4C17-874F-905AA9EB3DE4}" dt="2023-01-08T18:07:16.630" v="5007" actId="478"/>
          <ac:grpSpMkLst>
            <pc:docMk/>
            <pc:sldMk cId="2657145519" sldId="268"/>
            <ac:grpSpMk id="6" creationId="{D4A98CFD-0F73-7AF3-FF7D-C238EB7F3051}"/>
          </ac:grpSpMkLst>
        </pc:grpChg>
        <pc:grpChg chg="del">
          <ac:chgData name="Gómez Guillén, David" userId="e7b949cd-cc52-4b5f-85a5-0285b262b56c" providerId="ADAL" clId="{388BF4EA-F4EC-4C17-874F-905AA9EB3DE4}" dt="2023-01-08T18:07:16.630" v="5007" actId="478"/>
          <ac:grpSpMkLst>
            <pc:docMk/>
            <pc:sldMk cId="2657145519" sldId="268"/>
            <ac:grpSpMk id="33" creationId="{04AA9AE0-20A3-70D5-42EC-1E109A8622DB}"/>
          </ac:grpSpMkLst>
        </pc:grpChg>
        <pc:graphicFrameChg chg="add mod modGraphic">
          <ac:chgData name="Gómez Guillén, David" userId="e7b949cd-cc52-4b5f-85a5-0285b262b56c" providerId="ADAL" clId="{388BF4EA-F4EC-4C17-874F-905AA9EB3DE4}" dt="2023-01-08T22:21:09.591" v="5541" actId="6549"/>
          <ac:graphicFrameMkLst>
            <pc:docMk/>
            <pc:sldMk cId="2657145519" sldId="268"/>
            <ac:graphicFrameMk id="2" creationId="{DD5F1ADC-DD21-F502-CDC9-5FAE02A21A03}"/>
          </ac:graphicFrameMkLst>
        </pc:graphicFrame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12" creationId="{2F04315C-7CF5-468D-2EBF-F942E5FB2B29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23" creationId="{5CC2AA9B-8E0C-CA38-8B6C-DA5088329B9E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39" creationId="{F0E906F6-0D97-F89A-F02B-79B75799A644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42" creationId="{208B34B1-99A5-660E-4A6A-B8EF296B6523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48" creationId="{FE319783-7582-AAD2-1550-7E0AE97E7F66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51" creationId="{5195A59D-E2B5-9EF8-B0CB-0665A9FC9A8B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64" creationId="{98BF0EA7-4144-C3A1-882A-7631562FDCF3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72" creationId="{29AD3735-6BF3-55DC-B0CD-7A8177470E6B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73" creationId="{6035980E-33DE-92BE-2D57-E8EA7DD1EEFA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143" creationId="{982EBBB0-304D-B576-DFEB-27E01FF66E53}"/>
          </ac:cxnSpMkLst>
        </pc:cxnChg>
        <pc:cxnChg chg="del mod">
          <ac:chgData name="Gómez Guillén, David" userId="e7b949cd-cc52-4b5f-85a5-0285b262b56c" providerId="ADAL" clId="{388BF4EA-F4EC-4C17-874F-905AA9EB3DE4}" dt="2023-01-08T18:07:16.630" v="5007" actId="478"/>
          <ac:cxnSpMkLst>
            <pc:docMk/>
            <pc:sldMk cId="2657145519" sldId="268"/>
            <ac:cxnSpMk id="144" creationId="{17F4FE55-86AE-3261-B380-66909EF787F1}"/>
          </ac:cxnSpMkLst>
        </pc:cxnChg>
      </pc:sldChg>
      <pc:sldChg chg="addSp delSp modSp add mod">
        <pc:chgData name="Gómez Guillén, David" userId="e7b949cd-cc52-4b5f-85a5-0285b262b56c" providerId="ADAL" clId="{388BF4EA-F4EC-4C17-874F-905AA9EB3DE4}" dt="2023-01-08T22:58:47.979" v="5696" actId="20577"/>
        <pc:sldMkLst>
          <pc:docMk/>
          <pc:sldMk cId="135542963" sldId="269"/>
        </pc:sldMkLst>
        <pc:spChg chg="del">
          <ac:chgData name="Gómez Guillén, David" userId="e7b949cd-cc52-4b5f-85a5-0285b262b56c" providerId="ADAL" clId="{388BF4EA-F4EC-4C17-874F-905AA9EB3DE4}" dt="2023-01-08T18:19:09.704" v="5221" actId="478"/>
          <ac:spMkLst>
            <pc:docMk/>
            <pc:sldMk cId="135542963" sldId="269"/>
            <ac:spMk id="3" creationId="{35770CA9-BD78-A04B-B551-D1B5E0AF8463}"/>
          </ac:spMkLst>
        </pc:spChg>
        <pc:spChg chg="add mod">
          <ac:chgData name="Gómez Guillén, David" userId="e7b949cd-cc52-4b5f-85a5-0285b262b56c" providerId="ADAL" clId="{388BF4EA-F4EC-4C17-874F-905AA9EB3DE4}" dt="2023-01-08T22:48:23.548" v="5634" actId="1076"/>
          <ac:spMkLst>
            <pc:docMk/>
            <pc:sldMk cId="135542963" sldId="269"/>
            <ac:spMk id="12" creationId="{8AB54226-4EA3-FFDC-C621-B98BF05A7863}"/>
          </ac:spMkLst>
        </pc:spChg>
        <pc:spChg chg="add mod">
          <ac:chgData name="Gómez Guillén, David" userId="e7b949cd-cc52-4b5f-85a5-0285b262b56c" providerId="ADAL" clId="{388BF4EA-F4EC-4C17-874F-905AA9EB3DE4}" dt="2023-01-08T22:48:50.536" v="5642" actId="1076"/>
          <ac:spMkLst>
            <pc:docMk/>
            <pc:sldMk cId="135542963" sldId="269"/>
            <ac:spMk id="13" creationId="{EDEB6A53-B947-0131-21F6-22ED90F24258}"/>
          </ac:spMkLst>
        </pc:spChg>
        <pc:spChg chg="add mod">
          <ac:chgData name="Gómez Guillén, David" userId="e7b949cd-cc52-4b5f-85a5-0285b262b56c" providerId="ADAL" clId="{388BF4EA-F4EC-4C17-874F-905AA9EB3DE4}" dt="2023-01-08T22:58:47.979" v="5696" actId="20577"/>
          <ac:spMkLst>
            <pc:docMk/>
            <pc:sldMk cId="135542963" sldId="269"/>
            <ac:spMk id="14" creationId="{90608916-E1EE-639C-F4B7-297C0017DDB2}"/>
          </ac:spMkLst>
        </pc:spChg>
        <pc:spChg chg="add mod">
          <ac:chgData name="Gómez Guillén, David" userId="e7b949cd-cc52-4b5f-85a5-0285b262b56c" providerId="ADAL" clId="{388BF4EA-F4EC-4C17-874F-905AA9EB3DE4}" dt="2023-01-08T22:48:54.518" v="5643" actId="1076"/>
          <ac:spMkLst>
            <pc:docMk/>
            <pc:sldMk cId="135542963" sldId="269"/>
            <ac:spMk id="15" creationId="{B2AEBA5E-B8CB-C62E-04FD-C9180F771777}"/>
          </ac:spMkLst>
        </pc:spChg>
        <pc:spChg chg="mod">
          <ac:chgData name="Gómez Guillén, David" userId="e7b949cd-cc52-4b5f-85a5-0285b262b56c" providerId="ADAL" clId="{388BF4EA-F4EC-4C17-874F-905AA9EB3DE4}" dt="2023-01-08T18:22:08.106" v="5375" actId="20577"/>
          <ac:spMkLst>
            <pc:docMk/>
            <pc:sldMk cId="135542963" sldId="269"/>
            <ac:spMk id="20" creationId="{C6E67143-1B2F-2718-20F5-34796653960A}"/>
          </ac:spMkLst>
        </pc:spChg>
        <pc:spChg chg="add mod">
          <ac:chgData name="Gómez Guillén, David" userId="e7b949cd-cc52-4b5f-85a5-0285b262b56c" providerId="ADAL" clId="{388BF4EA-F4EC-4C17-874F-905AA9EB3DE4}" dt="2023-01-08T22:49:23.577" v="5657" actId="20577"/>
          <ac:spMkLst>
            <pc:docMk/>
            <pc:sldMk cId="135542963" sldId="269"/>
            <ac:spMk id="21" creationId="{69F7B03F-D48C-D0B8-47A6-793F0FFD9CFB}"/>
          </ac:spMkLst>
        </pc:spChg>
        <pc:spChg chg="del">
          <ac:chgData name="Gómez Guillén, David" userId="e7b949cd-cc52-4b5f-85a5-0285b262b56c" providerId="ADAL" clId="{388BF4EA-F4EC-4C17-874F-905AA9EB3DE4}" dt="2023-01-08T18:19:37.527" v="5269" actId="478"/>
          <ac:spMkLst>
            <pc:docMk/>
            <pc:sldMk cId="135542963" sldId="269"/>
            <ac:spMk id="139" creationId="{59EC8BD1-901D-B0AC-B01D-A61021BCBB87}"/>
          </ac:spMkLst>
        </pc:spChg>
        <pc:graphicFrameChg chg="del">
          <ac:chgData name="Gómez Guillén, David" userId="e7b949cd-cc52-4b5f-85a5-0285b262b56c" providerId="ADAL" clId="{388BF4EA-F4EC-4C17-874F-905AA9EB3DE4}" dt="2023-01-08T18:19:09.704" v="5221" actId="478"/>
          <ac:graphicFrameMkLst>
            <pc:docMk/>
            <pc:sldMk cId="135542963" sldId="269"/>
            <ac:graphicFrameMk id="2" creationId="{DD5F1ADC-DD21-F502-CDC9-5FAE02A21A03}"/>
          </ac:graphicFrameMkLst>
        </pc:graphicFrameChg>
        <pc:picChg chg="add mod modCrop">
          <ac:chgData name="Gómez Guillén, David" userId="e7b949cd-cc52-4b5f-85a5-0285b262b56c" providerId="ADAL" clId="{388BF4EA-F4EC-4C17-874F-905AA9EB3DE4}" dt="2023-01-08T22:48:18.677" v="5633" actId="1076"/>
          <ac:picMkLst>
            <pc:docMk/>
            <pc:sldMk cId="135542963" sldId="269"/>
            <ac:picMk id="5" creationId="{2CEF5C16-E9F2-DF54-730D-3E120F8AAA01}"/>
          </ac:picMkLst>
        </pc:picChg>
        <pc:picChg chg="add mod modCrop">
          <ac:chgData name="Gómez Guillén, David" userId="e7b949cd-cc52-4b5f-85a5-0285b262b56c" providerId="ADAL" clId="{388BF4EA-F4EC-4C17-874F-905AA9EB3DE4}" dt="2023-01-08T22:48:18.677" v="5633" actId="1076"/>
          <ac:picMkLst>
            <pc:docMk/>
            <pc:sldMk cId="135542963" sldId="269"/>
            <ac:picMk id="7" creationId="{681D37FD-547D-C50A-1A31-08270B79D1E8}"/>
          </ac:picMkLst>
        </pc:picChg>
        <pc:picChg chg="add mod modCrop">
          <ac:chgData name="Gómez Guillén, David" userId="e7b949cd-cc52-4b5f-85a5-0285b262b56c" providerId="ADAL" clId="{388BF4EA-F4EC-4C17-874F-905AA9EB3DE4}" dt="2023-01-08T22:48:18.677" v="5633" actId="1076"/>
          <ac:picMkLst>
            <pc:docMk/>
            <pc:sldMk cId="135542963" sldId="269"/>
            <ac:picMk id="9" creationId="{F905D473-CE1C-2665-76AC-51E5953FF554}"/>
          </ac:picMkLst>
        </pc:picChg>
        <pc:picChg chg="add mod modCrop">
          <ac:chgData name="Gómez Guillén, David" userId="e7b949cd-cc52-4b5f-85a5-0285b262b56c" providerId="ADAL" clId="{388BF4EA-F4EC-4C17-874F-905AA9EB3DE4}" dt="2023-01-08T22:48:18.677" v="5633" actId="1076"/>
          <ac:picMkLst>
            <pc:docMk/>
            <pc:sldMk cId="135542963" sldId="269"/>
            <ac:picMk id="11" creationId="{4FDB8004-1172-D2F4-221C-25147F614C04}"/>
          </ac:picMkLst>
        </pc:picChg>
        <pc:picChg chg="add mod modCrop">
          <ac:chgData name="Gómez Guillén, David" userId="e7b949cd-cc52-4b5f-85a5-0285b262b56c" providerId="ADAL" clId="{388BF4EA-F4EC-4C17-874F-905AA9EB3DE4}" dt="2023-01-08T22:48:18.677" v="5633" actId="1076"/>
          <ac:picMkLst>
            <pc:docMk/>
            <pc:sldMk cId="135542963" sldId="269"/>
            <ac:picMk id="17" creationId="{F98418DE-2564-43C4-ECAE-098424E60574}"/>
          </ac:picMkLst>
        </pc:picChg>
        <pc:picChg chg="add mod modCrop">
          <ac:chgData name="Gómez Guillén, David" userId="e7b949cd-cc52-4b5f-85a5-0285b262b56c" providerId="ADAL" clId="{388BF4EA-F4EC-4C17-874F-905AA9EB3DE4}" dt="2023-01-08T22:48:18.677" v="5633" actId="1076"/>
          <ac:picMkLst>
            <pc:docMk/>
            <pc:sldMk cId="135542963" sldId="269"/>
            <ac:picMk id="19" creationId="{7F3FFF82-F8B0-C04B-24DF-DEE179760D18}"/>
          </ac:picMkLst>
        </pc:picChg>
      </pc:sldChg>
      <pc:sldChg chg="modSp add del mod">
        <pc:chgData name="Gómez Guillén, David" userId="e7b949cd-cc52-4b5f-85a5-0285b262b56c" providerId="ADAL" clId="{388BF4EA-F4EC-4C17-874F-905AA9EB3DE4}" dt="2023-01-12T13:19:19.841" v="6605" actId="47"/>
        <pc:sldMkLst>
          <pc:docMk/>
          <pc:sldMk cId="1667067117" sldId="270"/>
        </pc:sldMkLst>
        <pc:spChg chg="mod">
          <ac:chgData name="Gómez Guillén, David" userId="e7b949cd-cc52-4b5f-85a5-0285b262b56c" providerId="ADAL" clId="{388BF4EA-F4EC-4C17-874F-905AA9EB3DE4}" dt="2023-01-09T11:04:16.028" v="5698" actId="207"/>
          <ac:spMkLst>
            <pc:docMk/>
            <pc:sldMk cId="1667067117" sldId="270"/>
            <ac:spMk id="18" creationId="{FC7FCFB8-DB85-0B01-5447-182706804CD3}"/>
          </ac:spMkLst>
        </pc:spChg>
        <pc:spChg chg="mod">
          <ac:chgData name="Gómez Guillén, David" userId="e7b949cd-cc52-4b5f-85a5-0285b262b56c" providerId="ADAL" clId="{388BF4EA-F4EC-4C17-874F-905AA9EB3DE4}" dt="2023-01-09T11:04:21.858" v="5699" actId="207"/>
          <ac:spMkLst>
            <pc:docMk/>
            <pc:sldMk cId="1667067117" sldId="270"/>
            <ac:spMk id="23" creationId="{FEC49099-B0E4-F3E8-899C-AB57D10330EE}"/>
          </ac:spMkLst>
        </pc:spChg>
      </pc:sldChg>
      <pc:sldChg chg="addSp delSp modSp add del mod">
        <pc:chgData name="Gómez Guillén, David" userId="e7b949cd-cc52-4b5f-85a5-0285b262b56c" providerId="ADAL" clId="{388BF4EA-F4EC-4C17-874F-905AA9EB3DE4}" dt="2023-01-12T15:09:06.433" v="6607" actId="20577"/>
        <pc:sldMkLst>
          <pc:docMk/>
          <pc:sldMk cId="720490255" sldId="271"/>
        </pc:sldMkLst>
        <pc:spChg chg="mod topLvl">
          <ac:chgData name="Gómez Guillén, David" userId="e7b949cd-cc52-4b5f-85a5-0285b262b56c" providerId="ADAL" clId="{388BF4EA-F4EC-4C17-874F-905AA9EB3DE4}" dt="2023-01-12T11:54:25.354" v="5712" actId="164"/>
          <ac:spMkLst>
            <pc:docMk/>
            <pc:sldMk cId="720490255" sldId="271"/>
            <ac:spMk id="4" creationId="{6C42DF5A-0946-8308-980F-678968AF5C9F}"/>
          </ac:spMkLst>
        </pc:spChg>
        <pc:spChg chg="mod topLvl">
          <ac:chgData name="Gómez Guillén, David" userId="e7b949cd-cc52-4b5f-85a5-0285b262b56c" providerId="ADAL" clId="{388BF4EA-F4EC-4C17-874F-905AA9EB3DE4}" dt="2023-01-12T11:57:46.228" v="5948" actId="404"/>
          <ac:spMkLst>
            <pc:docMk/>
            <pc:sldMk cId="720490255" sldId="271"/>
            <ac:spMk id="5" creationId="{E78E208C-83A9-5590-BD5C-E4AB4B58133C}"/>
          </ac:spMkLst>
        </pc:spChg>
        <pc:spChg chg="mod topLvl">
          <ac:chgData name="Gómez Guillén, David" userId="e7b949cd-cc52-4b5f-85a5-0285b262b56c" providerId="ADAL" clId="{388BF4EA-F4EC-4C17-874F-905AA9EB3DE4}" dt="2023-01-12T11:58:24.833" v="5958" actId="404"/>
          <ac:spMkLst>
            <pc:docMk/>
            <pc:sldMk cId="720490255" sldId="271"/>
            <ac:spMk id="6" creationId="{B140418A-0C6C-AFF2-F9B0-178CFA482724}"/>
          </ac:spMkLst>
        </pc:spChg>
        <pc:spChg chg="mod topLvl">
          <ac:chgData name="Gómez Guillén, David" userId="e7b949cd-cc52-4b5f-85a5-0285b262b56c" providerId="ADAL" clId="{388BF4EA-F4EC-4C17-874F-905AA9EB3DE4}" dt="2023-01-12T11:58:14.300" v="5953" actId="14100"/>
          <ac:spMkLst>
            <pc:docMk/>
            <pc:sldMk cId="720490255" sldId="271"/>
            <ac:spMk id="7" creationId="{AE09A9A1-DEDD-6438-9DF8-D6DBECBAAFD9}"/>
          </ac:spMkLst>
        </pc:spChg>
        <pc:spChg chg="mod topLvl">
          <ac:chgData name="Gómez Guillén, David" userId="e7b949cd-cc52-4b5f-85a5-0285b262b56c" providerId="ADAL" clId="{388BF4EA-F4EC-4C17-874F-905AA9EB3DE4}" dt="2023-01-12T11:57:46.228" v="5948" actId="404"/>
          <ac:spMkLst>
            <pc:docMk/>
            <pc:sldMk cId="720490255" sldId="271"/>
            <ac:spMk id="8" creationId="{D48E2D0A-81D3-B795-DF19-54754933AFFB}"/>
          </ac:spMkLst>
        </pc:spChg>
        <pc:spChg chg="mod topLvl">
          <ac:chgData name="Gómez Guillén, David" userId="e7b949cd-cc52-4b5f-85a5-0285b262b56c" providerId="ADAL" clId="{388BF4EA-F4EC-4C17-874F-905AA9EB3DE4}" dt="2023-01-12T11:57:46.228" v="5948" actId="404"/>
          <ac:spMkLst>
            <pc:docMk/>
            <pc:sldMk cId="720490255" sldId="271"/>
            <ac:spMk id="10" creationId="{38501821-F2F8-3AFD-0589-32AA511F74AD}"/>
          </ac:spMkLst>
        </pc:spChg>
        <pc:spChg chg="mod topLvl">
          <ac:chgData name="Gómez Guillén, David" userId="e7b949cd-cc52-4b5f-85a5-0285b262b56c" providerId="ADAL" clId="{388BF4EA-F4EC-4C17-874F-905AA9EB3DE4}" dt="2023-01-12T11:57:46.228" v="5948" actId="404"/>
          <ac:spMkLst>
            <pc:docMk/>
            <pc:sldMk cId="720490255" sldId="271"/>
            <ac:spMk id="11" creationId="{B82A175C-C02B-070D-F542-FA6EF5219CA5}"/>
          </ac:spMkLst>
        </pc:spChg>
        <pc:spChg chg="mod topLvl">
          <ac:chgData name="Gómez Guillén, David" userId="e7b949cd-cc52-4b5f-85a5-0285b262b56c" providerId="ADAL" clId="{388BF4EA-F4EC-4C17-874F-905AA9EB3DE4}" dt="2023-01-12T11:57:46.228" v="5948" actId="404"/>
          <ac:spMkLst>
            <pc:docMk/>
            <pc:sldMk cId="720490255" sldId="271"/>
            <ac:spMk id="12" creationId="{5329C0CE-366E-3901-6699-DB98E420962A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13" creationId="{B9C94E10-34CE-FE29-8090-BA1BCA5C6353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19" creationId="{CE2F83F5-EE63-1920-DD7C-E2A9793BF590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20" creationId="{C6E67143-1B2F-2718-20F5-34796653960A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21" creationId="{24F91D59-BAC0-29BE-B7DF-8F06207BD865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22" creationId="{199865A8-2A25-6FED-0B5C-C0331D631323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23" creationId="{177C4C78-E39F-0D7A-81FD-795F3C6E0E58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24" creationId="{D2DEAE18-7DA1-7F5A-DC30-2BA5BD5C6A8D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25" creationId="{32F8E427-443F-4D83-1287-C5DC3D4E7007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26" creationId="{37E39522-B266-DAB2-2776-8EE5E1523AFF}"/>
          </ac:spMkLst>
        </pc:spChg>
        <pc:spChg chg="mod topLvl">
          <ac:chgData name="Gómez Guillén, David" userId="e7b949cd-cc52-4b5f-85a5-0285b262b56c" providerId="ADAL" clId="{388BF4EA-F4EC-4C17-874F-905AA9EB3DE4}" dt="2023-01-12T11:57:46.228" v="5948" actId="404"/>
          <ac:spMkLst>
            <pc:docMk/>
            <pc:sldMk cId="720490255" sldId="271"/>
            <ac:spMk id="27" creationId="{C2FC54FC-C39A-F14C-47C3-609A3D28EAA1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28" creationId="{1CEE8CF9-DD06-256C-85DB-0499DFD9B43C}"/>
          </ac:spMkLst>
        </pc:spChg>
        <pc:spChg chg="mod topLvl">
          <ac:chgData name="Gómez Guillén, David" userId="e7b949cd-cc52-4b5f-85a5-0285b262b56c" providerId="ADAL" clId="{388BF4EA-F4EC-4C17-874F-905AA9EB3DE4}" dt="2023-01-12T11:57:46.228" v="5948" actId="404"/>
          <ac:spMkLst>
            <pc:docMk/>
            <pc:sldMk cId="720490255" sldId="271"/>
            <ac:spMk id="29" creationId="{6698BB78-C533-424A-0880-E30748F6856B}"/>
          </ac:spMkLst>
        </pc:spChg>
        <pc:spChg chg="mod topLvl">
          <ac:chgData name="Gómez Guillén, David" userId="e7b949cd-cc52-4b5f-85a5-0285b262b56c" providerId="ADAL" clId="{388BF4EA-F4EC-4C17-874F-905AA9EB3DE4}" dt="2023-01-12T11:57:46.228" v="5948" actId="404"/>
          <ac:spMkLst>
            <pc:docMk/>
            <pc:sldMk cId="720490255" sldId="271"/>
            <ac:spMk id="30" creationId="{4D6087B9-D902-04E3-48E3-37B657092468}"/>
          </ac:spMkLst>
        </pc:spChg>
        <pc:spChg chg="del">
          <ac:chgData name="Gómez Guillén, David" userId="e7b949cd-cc52-4b5f-85a5-0285b262b56c" providerId="ADAL" clId="{388BF4EA-F4EC-4C17-874F-905AA9EB3DE4}" dt="2023-01-12T11:53:24.940" v="5701" actId="478"/>
          <ac:spMkLst>
            <pc:docMk/>
            <pc:sldMk cId="720490255" sldId="271"/>
            <ac:spMk id="38" creationId="{8289CCDD-644F-96D1-1935-877B947ECBED}"/>
          </ac:spMkLst>
        </pc:spChg>
        <pc:spChg chg="add mod topLvl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42" creationId="{D7FFCF49-9AFB-9278-97B9-919ED07A9642}"/>
          </ac:spMkLst>
        </pc:spChg>
        <pc:spChg chg="mod topLvl">
          <ac:chgData name="Gómez Guillén, David" userId="e7b949cd-cc52-4b5f-85a5-0285b262b56c" providerId="ADAL" clId="{388BF4EA-F4EC-4C17-874F-905AA9EB3DE4}" dt="2023-01-12T11:54:25.354" v="5712" actId="164"/>
          <ac:spMkLst>
            <pc:docMk/>
            <pc:sldMk cId="720490255" sldId="271"/>
            <ac:spMk id="45" creationId="{C6BC714A-97E5-FF54-5F6D-A2E3D8AA2568}"/>
          </ac:spMkLst>
        </pc:spChg>
        <pc:spChg chg="add mod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46" creationId="{DA06B8FB-8B69-0815-A21D-7B959D46B131}"/>
          </ac:spMkLst>
        </pc:spChg>
        <pc:spChg chg="add mod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47" creationId="{A5932F0A-4E2B-2A14-AC93-5CAF36C74833}"/>
          </ac:spMkLst>
        </pc:spChg>
        <pc:spChg chg="add mod">
          <ac:chgData name="Gómez Guillén, David" userId="e7b949cd-cc52-4b5f-85a5-0285b262b56c" providerId="ADAL" clId="{388BF4EA-F4EC-4C17-874F-905AA9EB3DE4}" dt="2023-01-12T15:09:06.433" v="6607" actId="20577"/>
          <ac:spMkLst>
            <pc:docMk/>
            <pc:sldMk cId="720490255" sldId="271"/>
            <ac:spMk id="48" creationId="{514F3CAE-5918-D0D4-6445-18C155C38AA7}"/>
          </ac:spMkLst>
        </pc:spChg>
        <pc:spChg chg="add mod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49" creationId="{CACD03B1-12BB-D71B-0224-B2A8D65DE963}"/>
          </ac:spMkLst>
        </pc:spChg>
        <pc:spChg chg="add mod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50" creationId="{9EABB4EE-DF3E-7228-A1BF-0843C6920E10}"/>
          </ac:spMkLst>
        </pc:spChg>
        <pc:spChg chg="add mod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52" creationId="{2F57B52F-CE17-52C8-5DE4-F338E1AA0026}"/>
          </ac:spMkLst>
        </pc:spChg>
        <pc:spChg chg="del">
          <ac:chgData name="Gómez Guillén, David" userId="e7b949cd-cc52-4b5f-85a5-0285b262b56c" providerId="ADAL" clId="{388BF4EA-F4EC-4C17-874F-905AA9EB3DE4}" dt="2023-01-12T11:53:28.059" v="5703" actId="478"/>
          <ac:spMkLst>
            <pc:docMk/>
            <pc:sldMk cId="720490255" sldId="271"/>
            <ac:spMk id="54" creationId="{E67D8F45-275D-6B70-3812-469D6CAD6677}"/>
          </ac:spMkLst>
        </pc:spChg>
        <pc:spChg chg="add mod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58" creationId="{640E4619-440F-4065-DD40-04B35CA4D9B6}"/>
          </ac:spMkLst>
        </pc:spChg>
        <pc:spChg chg="add mod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80" creationId="{A85F8128-5B20-5928-4494-97D0D2C328CC}"/>
          </ac:spMkLst>
        </pc:spChg>
        <pc:spChg chg="add mod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81" creationId="{88AEE63E-37FA-3566-823E-B5D48C9C69E1}"/>
          </ac:spMkLst>
        </pc:spChg>
        <pc:spChg chg="add mod">
          <ac:chgData name="Gómez Guillén, David" userId="e7b949cd-cc52-4b5f-85a5-0285b262b56c" providerId="ADAL" clId="{388BF4EA-F4EC-4C17-874F-905AA9EB3DE4}" dt="2023-01-12T12:12:19.916" v="6285" actId="20577"/>
          <ac:spMkLst>
            <pc:docMk/>
            <pc:sldMk cId="720490255" sldId="271"/>
            <ac:spMk id="91" creationId="{DE27D39C-991E-8547-448E-56040F4A3D47}"/>
          </ac:spMkLst>
        </pc:spChg>
        <pc:spChg chg="add mod">
          <ac:chgData name="Gómez Guillén, David" userId="e7b949cd-cc52-4b5f-85a5-0285b262b56c" providerId="ADAL" clId="{388BF4EA-F4EC-4C17-874F-905AA9EB3DE4}" dt="2023-01-12T12:15:51.988" v="6385" actId="1076"/>
          <ac:spMkLst>
            <pc:docMk/>
            <pc:sldMk cId="720490255" sldId="271"/>
            <ac:spMk id="94" creationId="{5C602BFE-2B76-1B51-869A-63FAA5EB6FA2}"/>
          </ac:spMkLst>
        </pc:spChg>
        <pc:spChg chg="add del mod">
          <ac:chgData name="Gómez Guillén, David" userId="e7b949cd-cc52-4b5f-85a5-0285b262b56c" providerId="ADAL" clId="{388BF4EA-F4EC-4C17-874F-905AA9EB3DE4}" dt="2023-01-12T12:18:01.349" v="6387"/>
          <ac:spMkLst>
            <pc:docMk/>
            <pc:sldMk cId="720490255" sldId="271"/>
            <ac:spMk id="109" creationId="{14736463-A5AB-2770-BCDC-F522546A03A1}"/>
          </ac:spMkLst>
        </pc:spChg>
        <pc:grpChg chg="add del mod">
          <ac:chgData name="Gómez Guillén, David" userId="e7b949cd-cc52-4b5f-85a5-0285b262b56c" providerId="ADAL" clId="{388BF4EA-F4EC-4C17-874F-905AA9EB3DE4}" dt="2023-01-12T11:54:19.653" v="5711" actId="165"/>
          <ac:grpSpMkLst>
            <pc:docMk/>
            <pc:sldMk cId="720490255" sldId="271"/>
            <ac:grpSpMk id="35" creationId="{BD359A50-3290-AE6D-50B2-5882FBC004AB}"/>
          </ac:grpSpMkLst>
        </pc:grpChg>
        <pc:grpChg chg="add del mod">
          <ac:chgData name="Gómez Guillén, David" userId="e7b949cd-cc52-4b5f-85a5-0285b262b56c" providerId="ADAL" clId="{388BF4EA-F4EC-4C17-874F-905AA9EB3DE4}" dt="2023-01-12T12:02:39.686" v="6058" actId="478"/>
          <ac:grpSpMkLst>
            <pc:docMk/>
            <pc:sldMk cId="720490255" sldId="271"/>
            <ac:grpSpMk id="44" creationId="{0C6E7080-3CFC-30EA-077E-B6F3B7A35698}"/>
          </ac:grpSpMkLst>
        </pc:grpChg>
        <pc:cxnChg chg="mod topLvl">
          <ac:chgData name="Gómez Guillén, David" userId="e7b949cd-cc52-4b5f-85a5-0285b262b56c" providerId="ADAL" clId="{388BF4EA-F4EC-4C17-874F-905AA9EB3DE4}" dt="2023-01-12T11:54:25.354" v="5712" actId="164"/>
          <ac:cxnSpMkLst>
            <pc:docMk/>
            <pc:sldMk cId="720490255" sldId="271"/>
            <ac:cxnSpMk id="9" creationId="{6BBB0784-16F7-3028-099A-10A3FC539835}"/>
          </ac:cxnSpMkLst>
        </pc:cxnChg>
        <pc:cxnChg chg="mod topLvl">
          <ac:chgData name="Gómez Guillén, David" userId="e7b949cd-cc52-4b5f-85a5-0285b262b56c" providerId="ADAL" clId="{388BF4EA-F4EC-4C17-874F-905AA9EB3DE4}" dt="2023-01-12T11:54:25.354" v="5712" actId="164"/>
          <ac:cxnSpMkLst>
            <pc:docMk/>
            <pc:sldMk cId="720490255" sldId="271"/>
            <ac:cxnSpMk id="14" creationId="{B5ACFA38-3965-154A-C740-8EDC8410193B}"/>
          </ac:cxnSpMkLst>
        </pc:cxnChg>
        <pc:cxnChg chg="mod topLvl">
          <ac:chgData name="Gómez Guillén, David" userId="e7b949cd-cc52-4b5f-85a5-0285b262b56c" providerId="ADAL" clId="{388BF4EA-F4EC-4C17-874F-905AA9EB3DE4}" dt="2023-01-12T12:02:39.686" v="6058" actId="478"/>
          <ac:cxnSpMkLst>
            <pc:docMk/>
            <pc:sldMk cId="720490255" sldId="271"/>
            <ac:cxnSpMk id="15" creationId="{8FC85F6A-7788-FC09-12F0-F62FE87D210B}"/>
          </ac:cxnSpMkLst>
        </pc:cxnChg>
        <pc:cxnChg chg="del mod">
          <ac:chgData name="Gómez Guillén, David" userId="e7b949cd-cc52-4b5f-85a5-0285b262b56c" providerId="ADAL" clId="{388BF4EA-F4EC-4C17-874F-905AA9EB3DE4}" dt="2023-01-12T11:53:28.059" v="5703" actId="478"/>
          <ac:cxnSpMkLst>
            <pc:docMk/>
            <pc:sldMk cId="720490255" sldId="271"/>
            <ac:cxnSpMk id="16" creationId="{13D99857-C896-90A6-8896-954D9B56E954}"/>
          </ac:cxnSpMkLst>
        </pc:cxnChg>
        <pc:cxnChg chg="mod topLvl">
          <ac:chgData name="Gómez Guillén, David" userId="e7b949cd-cc52-4b5f-85a5-0285b262b56c" providerId="ADAL" clId="{388BF4EA-F4EC-4C17-874F-905AA9EB3DE4}" dt="2023-01-12T12:02:39.686" v="6058" actId="478"/>
          <ac:cxnSpMkLst>
            <pc:docMk/>
            <pc:sldMk cId="720490255" sldId="271"/>
            <ac:cxnSpMk id="17" creationId="{9C707FF5-F6E0-19D2-1C45-BFD23A9F61F1}"/>
          </ac:cxnSpMkLst>
        </pc:cxnChg>
        <pc:cxnChg chg="mod topLvl">
          <ac:chgData name="Gómez Guillén, David" userId="e7b949cd-cc52-4b5f-85a5-0285b262b56c" providerId="ADAL" clId="{388BF4EA-F4EC-4C17-874F-905AA9EB3DE4}" dt="2023-01-12T11:54:25.354" v="5712" actId="164"/>
          <ac:cxnSpMkLst>
            <pc:docMk/>
            <pc:sldMk cId="720490255" sldId="271"/>
            <ac:cxnSpMk id="18" creationId="{3431B27B-867C-65D3-956F-D69CFCDBEC5B}"/>
          </ac:cxnSpMkLst>
        </pc:cxnChg>
        <pc:cxnChg chg="mod topLvl">
          <ac:chgData name="Gómez Guillén, David" userId="e7b949cd-cc52-4b5f-85a5-0285b262b56c" providerId="ADAL" clId="{388BF4EA-F4EC-4C17-874F-905AA9EB3DE4}" dt="2023-01-12T12:02:39.686" v="6058" actId="478"/>
          <ac:cxnSpMkLst>
            <pc:docMk/>
            <pc:sldMk cId="720490255" sldId="271"/>
            <ac:cxnSpMk id="31" creationId="{772BD1E4-3566-E146-3E02-6766BC7DB89B}"/>
          </ac:cxnSpMkLst>
        </pc:cxnChg>
        <pc:cxnChg chg="mod topLvl">
          <ac:chgData name="Gómez Guillén, David" userId="e7b949cd-cc52-4b5f-85a5-0285b262b56c" providerId="ADAL" clId="{388BF4EA-F4EC-4C17-874F-905AA9EB3DE4}" dt="2023-01-12T12:02:39.686" v="6058" actId="478"/>
          <ac:cxnSpMkLst>
            <pc:docMk/>
            <pc:sldMk cId="720490255" sldId="271"/>
            <ac:cxnSpMk id="32" creationId="{B9486371-7820-0547-71B1-E0D01FD15592}"/>
          </ac:cxnSpMkLst>
        </pc:cxnChg>
        <pc:cxnChg chg="mod topLvl">
          <ac:chgData name="Gómez Guillén, David" userId="e7b949cd-cc52-4b5f-85a5-0285b262b56c" providerId="ADAL" clId="{388BF4EA-F4EC-4C17-874F-905AA9EB3DE4}" dt="2023-01-12T12:02:39.686" v="6058" actId="478"/>
          <ac:cxnSpMkLst>
            <pc:docMk/>
            <pc:sldMk cId="720490255" sldId="271"/>
            <ac:cxnSpMk id="33" creationId="{7716F398-037F-77D7-E113-C8D9F27C5F7F}"/>
          </ac:cxnSpMkLst>
        </pc:cxnChg>
        <pc:cxnChg chg="mod topLvl">
          <ac:chgData name="Gómez Guillén, David" userId="e7b949cd-cc52-4b5f-85a5-0285b262b56c" providerId="ADAL" clId="{388BF4EA-F4EC-4C17-874F-905AA9EB3DE4}" dt="2023-01-12T12:02:39.686" v="6058" actId="478"/>
          <ac:cxnSpMkLst>
            <pc:docMk/>
            <pc:sldMk cId="720490255" sldId="271"/>
            <ac:cxnSpMk id="37" creationId="{5EAEDEA1-835C-3908-F59B-73D5CCB91910}"/>
          </ac:cxnSpMkLst>
        </pc:cxnChg>
        <pc:cxnChg chg="del mod">
          <ac:chgData name="Gómez Guillén, David" userId="e7b949cd-cc52-4b5f-85a5-0285b262b56c" providerId="ADAL" clId="{388BF4EA-F4EC-4C17-874F-905AA9EB3DE4}" dt="2023-01-12T11:53:25.509" v="5702" actId="478"/>
          <ac:cxnSpMkLst>
            <pc:docMk/>
            <pc:sldMk cId="720490255" sldId="271"/>
            <ac:cxnSpMk id="39" creationId="{6BD262C1-8E15-CE4B-ED65-547E402BCDB7}"/>
          </ac:cxnSpMkLst>
        </pc:cxnChg>
        <pc:cxnChg chg="del mod">
          <ac:chgData name="Gómez Guillén, David" userId="e7b949cd-cc52-4b5f-85a5-0285b262b56c" providerId="ADAL" clId="{388BF4EA-F4EC-4C17-874F-905AA9EB3DE4}" dt="2023-01-12T11:53:28.059" v="5703" actId="478"/>
          <ac:cxnSpMkLst>
            <pc:docMk/>
            <pc:sldMk cId="720490255" sldId="271"/>
            <ac:cxnSpMk id="43" creationId="{AFA4C19F-47DC-2385-2A34-F7F26FAD32D2}"/>
          </ac:cxnSpMkLst>
        </pc:cxnChg>
        <pc:cxnChg chg="add mod">
          <ac:chgData name="Gómez Guillén, David" userId="e7b949cd-cc52-4b5f-85a5-0285b262b56c" providerId="ADAL" clId="{388BF4EA-F4EC-4C17-874F-905AA9EB3DE4}" dt="2023-01-12T12:15:51.988" v="6385" actId="1076"/>
          <ac:cxnSpMkLst>
            <pc:docMk/>
            <pc:sldMk cId="720490255" sldId="271"/>
            <ac:cxnSpMk id="55" creationId="{0D924FEE-CEE1-56A3-DE6C-053409F5860F}"/>
          </ac:cxnSpMkLst>
        </pc:cxnChg>
        <pc:cxnChg chg="add mod">
          <ac:chgData name="Gómez Guillén, David" userId="e7b949cd-cc52-4b5f-85a5-0285b262b56c" providerId="ADAL" clId="{388BF4EA-F4EC-4C17-874F-905AA9EB3DE4}" dt="2023-01-12T12:15:51.988" v="6385" actId="1076"/>
          <ac:cxnSpMkLst>
            <pc:docMk/>
            <pc:sldMk cId="720490255" sldId="271"/>
            <ac:cxnSpMk id="60" creationId="{D2BAC095-E908-68DF-2BD6-D4C5444252DD}"/>
          </ac:cxnSpMkLst>
        </pc:cxnChg>
        <pc:cxnChg chg="add mod">
          <ac:chgData name="Gómez Guillén, David" userId="e7b949cd-cc52-4b5f-85a5-0285b262b56c" providerId="ADAL" clId="{388BF4EA-F4EC-4C17-874F-905AA9EB3DE4}" dt="2023-01-12T12:15:51.988" v="6385" actId="1076"/>
          <ac:cxnSpMkLst>
            <pc:docMk/>
            <pc:sldMk cId="720490255" sldId="271"/>
            <ac:cxnSpMk id="61" creationId="{3FCB9380-3687-45DA-C676-B47411FC21F3}"/>
          </ac:cxnSpMkLst>
        </pc:cxnChg>
        <pc:cxnChg chg="add mod">
          <ac:chgData name="Gómez Guillén, David" userId="e7b949cd-cc52-4b5f-85a5-0285b262b56c" providerId="ADAL" clId="{388BF4EA-F4EC-4C17-874F-905AA9EB3DE4}" dt="2023-01-12T12:15:51.988" v="6385" actId="1076"/>
          <ac:cxnSpMkLst>
            <pc:docMk/>
            <pc:sldMk cId="720490255" sldId="271"/>
            <ac:cxnSpMk id="62" creationId="{94C9C89E-83B8-0B27-503D-BF92787C55CD}"/>
          </ac:cxnSpMkLst>
        </pc:cxnChg>
        <pc:cxnChg chg="add mod">
          <ac:chgData name="Gómez Guillén, David" userId="e7b949cd-cc52-4b5f-85a5-0285b262b56c" providerId="ADAL" clId="{388BF4EA-F4EC-4C17-874F-905AA9EB3DE4}" dt="2023-01-12T12:15:51.988" v="6385" actId="1076"/>
          <ac:cxnSpMkLst>
            <pc:docMk/>
            <pc:sldMk cId="720490255" sldId="271"/>
            <ac:cxnSpMk id="63" creationId="{278CE098-83FC-D744-D13D-CDAC0DAF569E}"/>
          </ac:cxnSpMkLst>
        </pc:cxnChg>
        <pc:cxnChg chg="add mod">
          <ac:chgData name="Gómez Guillén, David" userId="e7b949cd-cc52-4b5f-85a5-0285b262b56c" providerId="ADAL" clId="{388BF4EA-F4EC-4C17-874F-905AA9EB3DE4}" dt="2023-01-12T12:15:51.988" v="6385" actId="1076"/>
          <ac:cxnSpMkLst>
            <pc:docMk/>
            <pc:sldMk cId="720490255" sldId="271"/>
            <ac:cxnSpMk id="64" creationId="{5058675A-3811-16F5-BA08-E3DB6BDDBA6A}"/>
          </ac:cxnSpMkLst>
        </pc:cxnChg>
        <pc:cxnChg chg="add mod">
          <ac:chgData name="Gómez Guillén, David" userId="e7b949cd-cc52-4b5f-85a5-0285b262b56c" providerId="ADAL" clId="{388BF4EA-F4EC-4C17-874F-905AA9EB3DE4}" dt="2023-01-12T12:15:51.988" v="6385" actId="1076"/>
          <ac:cxnSpMkLst>
            <pc:docMk/>
            <pc:sldMk cId="720490255" sldId="271"/>
            <ac:cxnSpMk id="65" creationId="{FA88668C-3C17-4C00-F818-0FF8055DC640}"/>
          </ac:cxnSpMkLst>
        </pc:cxnChg>
        <pc:cxnChg chg="add mod">
          <ac:chgData name="Gómez Guillén, David" userId="e7b949cd-cc52-4b5f-85a5-0285b262b56c" providerId="ADAL" clId="{388BF4EA-F4EC-4C17-874F-905AA9EB3DE4}" dt="2023-01-12T12:15:51.988" v="6385" actId="1076"/>
          <ac:cxnSpMkLst>
            <pc:docMk/>
            <pc:sldMk cId="720490255" sldId="271"/>
            <ac:cxnSpMk id="66" creationId="{B1756600-ECC4-09C0-A5B7-10C68D4164FE}"/>
          </ac:cxnSpMkLst>
        </pc:cxnChg>
        <pc:cxnChg chg="add mod">
          <ac:chgData name="Gómez Guillén, David" userId="e7b949cd-cc52-4b5f-85a5-0285b262b56c" providerId="ADAL" clId="{388BF4EA-F4EC-4C17-874F-905AA9EB3DE4}" dt="2023-01-12T12:15:51.988" v="6385" actId="1076"/>
          <ac:cxnSpMkLst>
            <pc:docMk/>
            <pc:sldMk cId="720490255" sldId="271"/>
            <ac:cxnSpMk id="96" creationId="{33CCEFBC-69BB-BCC2-EB1D-E6DBB0C3E406}"/>
          </ac:cxnSpMkLst>
        </pc:cxnChg>
      </pc:sldChg>
      <pc:sldChg chg="addSp delSp modSp add del mod">
        <pc:chgData name="Gómez Guillén, David" userId="e7b949cd-cc52-4b5f-85a5-0285b262b56c" providerId="ADAL" clId="{388BF4EA-F4EC-4C17-874F-905AA9EB3DE4}" dt="2023-01-12T12:48:11.916" v="6493" actId="47"/>
        <pc:sldMkLst>
          <pc:docMk/>
          <pc:sldMk cId="3166172876" sldId="272"/>
        </pc:sldMkLst>
        <pc:spChg chg="mod">
          <ac:chgData name="Gómez Guillén, David" userId="e7b949cd-cc52-4b5f-85a5-0285b262b56c" providerId="ADAL" clId="{388BF4EA-F4EC-4C17-874F-905AA9EB3DE4}" dt="2023-01-12T12:18:27.532" v="6398" actId="1076"/>
          <ac:spMkLst>
            <pc:docMk/>
            <pc:sldMk cId="3166172876" sldId="272"/>
            <ac:spMk id="42" creationId="{D7FFCF49-9AFB-9278-97B9-919ED07A9642}"/>
          </ac:spMkLst>
        </pc:spChg>
        <pc:spChg chg="mod">
          <ac:chgData name="Gómez Guillén, David" userId="e7b949cd-cc52-4b5f-85a5-0285b262b56c" providerId="ADAL" clId="{388BF4EA-F4EC-4C17-874F-905AA9EB3DE4}" dt="2023-01-12T12:18:27.532" v="6398" actId="1076"/>
          <ac:spMkLst>
            <pc:docMk/>
            <pc:sldMk cId="3166172876" sldId="272"/>
            <ac:spMk id="46" creationId="{DA06B8FB-8B69-0815-A21D-7B959D46B131}"/>
          </ac:spMkLst>
        </pc:spChg>
        <pc:spChg chg="mod">
          <ac:chgData name="Gómez Guillén, David" userId="e7b949cd-cc52-4b5f-85a5-0285b262b56c" providerId="ADAL" clId="{388BF4EA-F4EC-4C17-874F-905AA9EB3DE4}" dt="2023-01-12T12:18:27.532" v="6398" actId="1076"/>
          <ac:spMkLst>
            <pc:docMk/>
            <pc:sldMk cId="3166172876" sldId="272"/>
            <ac:spMk id="47" creationId="{A5932F0A-4E2B-2A14-AC93-5CAF36C74833}"/>
          </ac:spMkLst>
        </pc:spChg>
        <pc:spChg chg="mod">
          <ac:chgData name="Gómez Guillén, David" userId="e7b949cd-cc52-4b5f-85a5-0285b262b56c" providerId="ADAL" clId="{388BF4EA-F4EC-4C17-874F-905AA9EB3DE4}" dt="2023-01-12T12:18:27.532" v="6398" actId="1076"/>
          <ac:spMkLst>
            <pc:docMk/>
            <pc:sldMk cId="3166172876" sldId="272"/>
            <ac:spMk id="48" creationId="{514F3CAE-5918-D0D4-6445-18C155C38AA7}"/>
          </ac:spMkLst>
        </pc:spChg>
        <pc:spChg chg="mod">
          <ac:chgData name="Gómez Guillén, David" userId="e7b949cd-cc52-4b5f-85a5-0285b262b56c" providerId="ADAL" clId="{388BF4EA-F4EC-4C17-874F-905AA9EB3DE4}" dt="2023-01-12T12:18:27.532" v="6398" actId="1076"/>
          <ac:spMkLst>
            <pc:docMk/>
            <pc:sldMk cId="3166172876" sldId="272"/>
            <ac:spMk id="49" creationId="{CACD03B1-12BB-D71B-0224-B2A8D65DE963}"/>
          </ac:spMkLst>
        </pc:spChg>
        <pc:spChg chg="mod">
          <ac:chgData name="Gómez Guillén, David" userId="e7b949cd-cc52-4b5f-85a5-0285b262b56c" providerId="ADAL" clId="{388BF4EA-F4EC-4C17-874F-905AA9EB3DE4}" dt="2023-01-12T12:18:27.532" v="6398" actId="1076"/>
          <ac:spMkLst>
            <pc:docMk/>
            <pc:sldMk cId="3166172876" sldId="272"/>
            <ac:spMk id="50" creationId="{9EABB4EE-DF3E-7228-A1BF-0843C6920E10}"/>
          </ac:spMkLst>
        </pc:spChg>
        <pc:spChg chg="mod">
          <ac:chgData name="Gómez Guillén, David" userId="e7b949cd-cc52-4b5f-85a5-0285b262b56c" providerId="ADAL" clId="{388BF4EA-F4EC-4C17-874F-905AA9EB3DE4}" dt="2023-01-12T12:18:27.532" v="6398" actId="1076"/>
          <ac:spMkLst>
            <pc:docMk/>
            <pc:sldMk cId="3166172876" sldId="272"/>
            <ac:spMk id="52" creationId="{2F57B52F-CE17-52C8-5DE4-F338E1AA0026}"/>
          </ac:spMkLst>
        </pc:spChg>
        <pc:spChg chg="mod">
          <ac:chgData name="Gómez Guillén, David" userId="e7b949cd-cc52-4b5f-85a5-0285b262b56c" providerId="ADAL" clId="{388BF4EA-F4EC-4C17-874F-905AA9EB3DE4}" dt="2023-01-12T12:18:27.532" v="6398" actId="1076"/>
          <ac:spMkLst>
            <pc:docMk/>
            <pc:sldMk cId="3166172876" sldId="272"/>
            <ac:spMk id="58" creationId="{640E4619-440F-4065-DD40-04B35CA4D9B6}"/>
          </ac:spMkLst>
        </pc:spChg>
        <pc:spChg chg="mod">
          <ac:chgData name="Gómez Guillén, David" userId="e7b949cd-cc52-4b5f-85a5-0285b262b56c" providerId="ADAL" clId="{388BF4EA-F4EC-4C17-874F-905AA9EB3DE4}" dt="2023-01-12T12:18:27.532" v="6398" actId="1076"/>
          <ac:spMkLst>
            <pc:docMk/>
            <pc:sldMk cId="3166172876" sldId="272"/>
            <ac:spMk id="80" creationId="{A85F8128-5B20-5928-4494-97D0D2C328CC}"/>
          </ac:spMkLst>
        </pc:spChg>
        <pc:spChg chg="del">
          <ac:chgData name="Gómez Guillén, David" userId="e7b949cd-cc52-4b5f-85a5-0285b262b56c" providerId="ADAL" clId="{388BF4EA-F4EC-4C17-874F-905AA9EB3DE4}" dt="2023-01-12T12:18:21.142" v="6396" actId="478"/>
          <ac:spMkLst>
            <pc:docMk/>
            <pc:sldMk cId="3166172876" sldId="272"/>
            <ac:spMk id="81" creationId="{88AEE63E-37FA-3566-823E-B5D48C9C69E1}"/>
          </ac:spMkLst>
        </pc:spChg>
        <pc:spChg chg="del">
          <ac:chgData name="Gómez Guillén, David" userId="e7b949cd-cc52-4b5f-85a5-0285b262b56c" providerId="ADAL" clId="{388BF4EA-F4EC-4C17-874F-905AA9EB3DE4}" dt="2023-01-12T12:18:19.517" v="6394" actId="478"/>
          <ac:spMkLst>
            <pc:docMk/>
            <pc:sldMk cId="3166172876" sldId="272"/>
            <ac:spMk id="94" creationId="{5C602BFE-2B76-1B51-869A-63FAA5EB6FA2}"/>
          </ac:spMkLst>
        </pc:spChg>
        <pc:picChg chg="add mod">
          <ac:chgData name="Gómez Guillén, David" userId="e7b949cd-cc52-4b5f-85a5-0285b262b56c" providerId="ADAL" clId="{388BF4EA-F4EC-4C17-874F-905AA9EB3DE4}" dt="2023-01-12T12:18:43.257" v="6401" actId="1076"/>
          <ac:picMkLst>
            <pc:docMk/>
            <pc:sldMk cId="3166172876" sldId="272"/>
            <ac:picMk id="3" creationId="{9034B807-461A-7387-9787-3C95E45D7AA6}"/>
          </ac:picMkLst>
        </pc:picChg>
        <pc:cxnChg chg="del mod">
          <ac:chgData name="Gómez Guillén, David" userId="e7b949cd-cc52-4b5f-85a5-0285b262b56c" providerId="ADAL" clId="{388BF4EA-F4EC-4C17-874F-905AA9EB3DE4}" dt="2023-01-12T12:18:19.917" v="6395" actId="478"/>
          <ac:cxnSpMkLst>
            <pc:docMk/>
            <pc:sldMk cId="3166172876" sldId="272"/>
            <ac:cxnSpMk id="55" creationId="{0D924FEE-CEE1-56A3-DE6C-053409F5860F}"/>
          </ac:cxnSpMkLst>
        </pc:cxnChg>
        <pc:cxnChg chg="mod">
          <ac:chgData name="Gómez Guillén, David" userId="e7b949cd-cc52-4b5f-85a5-0285b262b56c" providerId="ADAL" clId="{388BF4EA-F4EC-4C17-874F-905AA9EB3DE4}" dt="2023-01-12T12:18:27.532" v="6398" actId="1076"/>
          <ac:cxnSpMkLst>
            <pc:docMk/>
            <pc:sldMk cId="3166172876" sldId="272"/>
            <ac:cxnSpMk id="60" creationId="{D2BAC095-E908-68DF-2BD6-D4C5444252DD}"/>
          </ac:cxnSpMkLst>
        </pc:cxnChg>
        <pc:cxnChg chg="mod">
          <ac:chgData name="Gómez Guillén, David" userId="e7b949cd-cc52-4b5f-85a5-0285b262b56c" providerId="ADAL" clId="{388BF4EA-F4EC-4C17-874F-905AA9EB3DE4}" dt="2023-01-12T12:18:27.532" v="6398" actId="1076"/>
          <ac:cxnSpMkLst>
            <pc:docMk/>
            <pc:sldMk cId="3166172876" sldId="272"/>
            <ac:cxnSpMk id="61" creationId="{3FCB9380-3687-45DA-C676-B47411FC21F3}"/>
          </ac:cxnSpMkLst>
        </pc:cxnChg>
        <pc:cxnChg chg="mod">
          <ac:chgData name="Gómez Guillén, David" userId="e7b949cd-cc52-4b5f-85a5-0285b262b56c" providerId="ADAL" clId="{388BF4EA-F4EC-4C17-874F-905AA9EB3DE4}" dt="2023-01-12T12:18:27.532" v="6398" actId="1076"/>
          <ac:cxnSpMkLst>
            <pc:docMk/>
            <pc:sldMk cId="3166172876" sldId="272"/>
            <ac:cxnSpMk id="62" creationId="{94C9C89E-83B8-0B27-503D-BF92787C55CD}"/>
          </ac:cxnSpMkLst>
        </pc:cxnChg>
        <pc:cxnChg chg="mod">
          <ac:chgData name="Gómez Guillén, David" userId="e7b949cd-cc52-4b5f-85a5-0285b262b56c" providerId="ADAL" clId="{388BF4EA-F4EC-4C17-874F-905AA9EB3DE4}" dt="2023-01-12T12:18:27.532" v="6398" actId="1076"/>
          <ac:cxnSpMkLst>
            <pc:docMk/>
            <pc:sldMk cId="3166172876" sldId="272"/>
            <ac:cxnSpMk id="63" creationId="{278CE098-83FC-D744-D13D-CDAC0DAF569E}"/>
          </ac:cxnSpMkLst>
        </pc:cxnChg>
        <pc:cxnChg chg="mod">
          <ac:chgData name="Gómez Guillén, David" userId="e7b949cd-cc52-4b5f-85a5-0285b262b56c" providerId="ADAL" clId="{388BF4EA-F4EC-4C17-874F-905AA9EB3DE4}" dt="2023-01-12T12:18:27.532" v="6398" actId="1076"/>
          <ac:cxnSpMkLst>
            <pc:docMk/>
            <pc:sldMk cId="3166172876" sldId="272"/>
            <ac:cxnSpMk id="64" creationId="{5058675A-3811-16F5-BA08-E3DB6BDDBA6A}"/>
          </ac:cxnSpMkLst>
        </pc:cxnChg>
        <pc:cxnChg chg="mod">
          <ac:chgData name="Gómez Guillén, David" userId="e7b949cd-cc52-4b5f-85a5-0285b262b56c" providerId="ADAL" clId="{388BF4EA-F4EC-4C17-874F-905AA9EB3DE4}" dt="2023-01-12T12:18:27.532" v="6398" actId="1076"/>
          <ac:cxnSpMkLst>
            <pc:docMk/>
            <pc:sldMk cId="3166172876" sldId="272"/>
            <ac:cxnSpMk id="65" creationId="{FA88668C-3C17-4C00-F818-0FF8055DC640}"/>
          </ac:cxnSpMkLst>
        </pc:cxnChg>
        <pc:cxnChg chg="mod">
          <ac:chgData name="Gómez Guillén, David" userId="e7b949cd-cc52-4b5f-85a5-0285b262b56c" providerId="ADAL" clId="{388BF4EA-F4EC-4C17-874F-905AA9EB3DE4}" dt="2023-01-12T12:18:27.532" v="6398" actId="1076"/>
          <ac:cxnSpMkLst>
            <pc:docMk/>
            <pc:sldMk cId="3166172876" sldId="272"/>
            <ac:cxnSpMk id="66" creationId="{B1756600-ECC4-09C0-A5B7-10C68D4164FE}"/>
          </ac:cxnSpMkLst>
        </pc:cxnChg>
        <pc:cxnChg chg="del mod">
          <ac:chgData name="Gómez Guillén, David" userId="e7b949cd-cc52-4b5f-85a5-0285b262b56c" providerId="ADAL" clId="{388BF4EA-F4EC-4C17-874F-905AA9EB3DE4}" dt="2023-01-12T12:18:21.942" v="6397" actId="478"/>
          <ac:cxnSpMkLst>
            <pc:docMk/>
            <pc:sldMk cId="3166172876" sldId="272"/>
            <ac:cxnSpMk id="96" creationId="{33CCEFBC-69BB-BCC2-EB1D-E6DBB0C3E406}"/>
          </ac:cxnSpMkLst>
        </pc:cxnChg>
      </pc:sldChg>
      <pc:sldChg chg="addSp delSp modSp add del mod">
        <pc:chgData name="Gómez Guillén, David" userId="e7b949cd-cc52-4b5f-85a5-0285b262b56c" providerId="ADAL" clId="{388BF4EA-F4EC-4C17-874F-905AA9EB3DE4}" dt="2023-01-12T12:51:07.345" v="6504" actId="47"/>
        <pc:sldMkLst>
          <pc:docMk/>
          <pc:sldMk cId="4087576668" sldId="273"/>
        </pc:sldMkLst>
        <pc:spChg chg="mod">
          <ac:chgData name="Gómez Guillén, David" userId="e7b949cd-cc52-4b5f-85a5-0285b262b56c" providerId="ADAL" clId="{388BF4EA-F4EC-4C17-874F-905AA9EB3DE4}" dt="2023-01-12T12:30:07.060" v="6410" actId="1582"/>
          <ac:spMkLst>
            <pc:docMk/>
            <pc:sldMk cId="4087576668" sldId="273"/>
            <ac:spMk id="46" creationId="{DA06B8FB-8B69-0815-A21D-7B959D46B131}"/>
          </ac:spMkLst>
        </pc:spChg>
        <pc:picChg chg="del mod modCrop">
          <ac:chgData name="Gómez Guillén, David" userId="e7b949cd-cc52-4b5f-85a5-0285b262b56c" providerId="ADAL" clId="{388BF4EA-F4EC-4C17-874F-905AA9EB3DE4}" dt="2023-01-12T12:22:10.371" v="6404" actId="478"/>
          <ac:picMkLst>
            <pc:docMk/>
            <pc:sldMk cId="4087576668" sldId="273"/>
            <ac:picMk id="3" creationId="{9034B807-461A-7387-9787-3C95E45D7AA6}"/>
          </ac:picMkLst>
        </pc:picChg>
        <pc:picChg chg="add mod">
          <ac:chgData name="Gómez Guillén, David" userId="e7b949cd-cc52-4b5f-85a5-0285b262b56c" providerId="ADAL" clId="{388BF4EA-F4EC-4C17-874F-905AA9EB3DE4}" dt="2023-01-12T12:38:32.490" v="6448" actId="1076"/>
          <ac:picMkLst>
            <pc:docMk/>
            <pc:sldMk cId="4087576668" sldId="273"/>
            <ac:picMk id="4" creationId="{476F0977-4940-CDB0-2871-CDCA86A2AFDC}"/>
          </ac:picMkLst>
        </pc:picChg>
      </pc:sldChg>
      <pc:sldChg chg="addSp delSp modSp add mod">
        <pc:chgData name="Gómez Guillén, David" userId="e7b949cd-cc52-4b5f-85a5-0285b262b56c" providerId="ADAL" clId="{388BF4EA-F4EC-4C17-874F-905AA9EB3DE4}" dt="2023-01-12T15:09:14.384" v="6610" actId="20577"/>
        <pc:sldMkLst>
          <pc:docMk/>
          <pc:sldMk cId="1909353491" sldId="274"/>
        </pc:sldMkLst>
        <pc:spChg chg="add del mod">
          <ac:chgData name="Gómez Guillén, David" userId="e7b949cd-cc52-4b5f-85a5-0285b262b56c" providerId="ADAL" clId="{388BF4EA-F4EC-4C17-874F-905AA9EB3DE4}" dt="2023-01-12T12:52:24.604" v="6521" actId="478"/>
          <ac:spMkLst>
            <pc:docMk/>
            <pc:sldMk cId="1909353491" sldId="274"/>
            <ac:spMk id="8" creationId="{D864EB38-FF5C-2146-7B6D-586997AF8290}"/>
          </ac:spMkLst>
        </pc:spChg>
        <pc:spChg chg="add mod">
          <ac:chgData name="Gómez Guillén, David" userId="e7b949cd-cc52-4b5f-85a5-0285b262b56c" providerId="ADAL" clId="{388BF4EA-F4EC-4C17-874F-905AA9EB3DE4}" dt="2023-01-12T13:00:56.467" v="6604" actId="207"/>
          <ac:spMkLst>
            <pc:docMk/>
            <pc:sldMk cId="1909353491" sldId="274"/>
            <ac:spMk id="9" creationId="{0661F601-A6FF-4A7B-AB3D-10AE43B74997}"/>
          </ac:spMkLst>
        </pc:spChg>
        <pc:spChg chg="add mod">
          <ac:chgData name="Gómez Guillén, David" userId="e7b949cd-cc52-4b5f-85a5-0285b262b56c" providerId="ADAL" clId="{388BF4EA-F4EC-4C17-874F-905AA9EB3DE4}" dt="2023-01-12T13:00:10.994" v="6599" actId="1076"/>
          <ac:spMkLst>
            <pc:docMk/>
            <pc:sldMk cId="1909353491" sldId="274"/>
            <ac:spMk id="10" creationId="{16241342-1CA1-707E-7A54-C3546B9C1888}"/>
          </ac:spMkLst>
        </pc:spChg>
        <pc:spChg chg="mod">
          <ac:chgData name="Gómez Guillén, David" userId="e7b949cd-cc52-4b5f-85a5-0285b262b56c" providerId="ADAL" clId="{388BF4EA-F4EC-4C17-874F-905AA9EB3DE4}" dt="2023-01-12T12:30:43.545" v="6415" actId="1582"/>
          <ac:spMkLst>
            <pc:docMk/>
            <pc:sldMk cId="1909353491" sldId="274"/>
            <ac:spMk id="47" creationId="{A5932F0A-4E2B-2A14-AC93-5CAF36C74833}"/>
          </ac:spMkLst>
        </pc:spChg>
        <pc:spChg chg="mod">
          <ac:chgData name="Gómez Guillén, David" userId="e7b949cd-cc52-4b5f-85a5-0285b262b56c" providerId="ADAL" clId="{388BF4EA-F4EC-4C17-874F-905AA9EB3DE4}" dt="2023-01-12T15:09:14.384" v="6610" actId="20577"/>
          <ac:spMkLst>
            <pc:docMk/>
            <pc:sldMk cId="1909353491" sldId="274"/>
            <ac:spMk id="48" creationId="{514F3CAE-5918-D0D4-6445-18C155C38AA7}"/>
          </ac:spMkLst>
        </pc:spChg>
        <pc:picChg chg="del">
          <ac:chgData name="Gómez Guillén, David" userId="e7b949cd-cc52-4b5f-85a5-0285b262b56c" providerId="ADAL" clId="{388BF4EA-F4EC-4C17-874F-905AA9EB3DE4}" dt="2023-01-12T12:33:00.800" v="6416" actId="478"/>
          <ac:picMkLst>
            <pc:docMk/>
            <pc:sldMk cId="1909353491" sldId="274"/>
            <ac:picMk id="3" creationId="{9034B807-461A-7387-9787-3C95E45D7AA6}"/>
          </ac:picMkLst>
        </pc:picChg>
        <pc:picChg chg="add mod">
          <ac:chgData name="Gómez Guillén, David" userId="e7b949cd-cc52-4b5f-85a5-0285b262b56c" providerId="ADAL" clId="{388BF4EA-F4EC-4C17-874F-905AA9EB3DE4}" dt="2023-01-12T12:38:35.257" v="6449" actId="1076"/>
          <ac:picMkLst>
            <pc:docMk/>
            <pc:sldMk cId="1909353491" sldId="274"/>
            <ac:picMk id="4" creationId="{7D8D010D-93A6-69B0-CA29-8DF68B4F4036}"/>
          </ac:picMkLst>
        </pc:picChg>
        <pc:picChg chg="add del mod">
          <ac:chgData name="Gómez Guillén, David" userId="e7b949cd-cc52-4b5f-85a5-0285b262b56c" providerId="ADAL" clId="{388BF4EA-F4EC-4C17-874F-905AA9EB3DE4}" dt="2023-01-12T12:34:04.775" v="6425" actId="478"/>
          <ac:picMkLst>
            <pc:docMk/>
            <pc:sldMk cId="1909353491" sldId="274"/>
            <ac:picMk id="6" creationId="{1C370466-E085-9F49-0DD1-9C6FB1CDB44F}"/>
          </ac:picMkLst>
        </pc:picChg>
        <pc:picChg chg="add del mod">
          <ac:chgData name="Gómez Guillén, David" userId="e7b949cd-cc52-4b5f-85a5-0285b262b56c" providerId="ADAL" clId="{388BF4EA-F4EC-4C17-874F-905AA9EB3DE4}" dt="2023-01-12T12:37:26.122" v="6442" actId="21"/>
          <ac:picMkLst>
            <pc:docMk/>
            <pc:sldMk cId="1909353491" sldId="274"/>
            <ac:picMk id="7" creationId="{E3A5FEAC-1482-B908-7375-05AA60A482DE}"/>
          </ac:picMkLst>
        </pc:picChg>
        <pc:cxnChg chg="add mod">
          <ac:chgData name="Gómez Guillén, David" userId="e7b949cd-cc52-4b5f-85a5-0285b262b56c" providerId="ADAL" clId="{388BF4EA-F4EC-4C17-874F-905AA9EB3DE4}" dt="2023-01-12T13:00:27.434" v="6603" actId="208"/>
          <ac:cxnSpMkLst>
            <pc:docMk/>
            <pc:sldMk cId="1909353491" sldId="274"/>
            <ac:cxnSpMk id="11" creationId="{8DDF0934-4192-92EE-F311-5FC09954AEFF}"/>
          </ac:cxnSpMkLst>
        </pc:cxnChg>
      </pc:sldChg>
      <pc:sldChg chg="add del">
        <pc:chgData name="Gómez Guillén, David" userId="e7b949cd-cc52-4b5f-85a5-0285b262b56c" providerId="ADAL" clId="{388BF4EA-F4EC-4C17-874F-905AA9EB3DE4}" dt="2023-01-12T12:30:23.240" v="6412"/>
        <pc:sldMkLst>
          <pc:docMk/>
          <pc:sldMk cId="2813619607" sldId="274"/>
        </pc:sldMkLst>
      </pc:sldChg>
      <pc:sldChg chg="addSp delSp modSp add mod">
        <pc:chgData name="Gómez Guillén, David" userId="e7b949cd-cc52-4b5f-85a5-0285b262b56c" providerId="ADAL" clId="{388BF4EA-F4EC-4C17-874F-905AA9EB3DE4}" dt="2023-01-12T15:09:16.807" v="6611" actId="20577"/>
        <pc:sldMkLst>
          <pc:docMk/>
          <pc:sldMk cId="40385263" sldId="275"/>
        </pc:sldMkLst>
        <pc:spChg chg="mod">
          <ac:chgData name="Gómez Guillén, David" userId="e7b949cd-cc52-4b5f-85a5-0285b262b56c" providerId="ADAL" clId="{388BF4EA-F4EC-4C17-874F-905AA9EB3DE4}" dt="2023-01-12T12:38:15.392" v="6447" actId="208"/>
          <ac:spMkLst>
            <pc:docMk/>
            <pc:sldMk cId="40385263" sldId="275"/>
            <ac:spMk id="47" creationId="{A5932F0A-4E2B-2A14-AC93-5CAF36C74833}"/>
          </ac:spMkLst>
        </pc:spChg>
        <pc:spChg chg="mod">
          <ac:chgData name="Gómez Guillén, David" userId="e7b949cd-cc52-4b5f-85a5-0285b262b56c" providerId="ADAL" clId="{388BF4EA-F4EC-4C17-874F-905AA9EB3DE4}" dt="2023-01-12T15:09:16.807" v="6611" actId="20577"/>
          <ac:spMkLst>
            <pc:docMk/>
            <pc:sldMk cId="40385263" sldId="275"/>
            <ac:spMk id="48" creationId="{514F3CAE-5918-D0D4-6445-18C155C38AA7}"/>
          </ac:spMkLst>
        </pc:spChg>
        <pc:picChg chg="add del mod">
          <ac:chgData name="Gómez Guillén, David" userId="e7b949cd-cc52-4b5f-85a5-0285b262b56c" providerId="ADAL" clId="{388BF4EA-F4EC-4C17-874F-905AA9EB3DE4}" dt="2023-01-12T12:37:10.976" v="6435" actId="478"/>
          <ac:picMkLst>
            <pc:docMk/>
            <pc:sldMk cId="40385263" sldId="275"/>
            <ac:picMk id="3" creationId="{57D5C2DB-587B-8DAB-AD5B-1280E427732D}"/>
          </ac:picMkLst>
        </pc:picChg>
        <pc:picChg chg="del">
          <ac:chgData name="Gómez Guillén, David" userId="e7b949cd-cc52-4b5f-85a5-0285b262b56c" providerId="ADAL" clId="{388BF4EA-F4EC-4C17-874F-905AA9EB3DE4}" dt="2023-01-12T12:34:08.472" v="6427" actId="478"/>
          <ac:picMkLst>
            <pc:docMk/>
            <pc:sldMk cId="40385263" sldId="275"/>
            <ac:picMk id="4" creationId="{7D8D010D-93A6-69B0-CA29-8DF68B4F4036}"/>
          </ac:picMkLst>
        </pc:picChg>
        <pc:picChg chg="del mod">
          <ac:chgData name="Gómez Guillén, David" userId="e7b949cd-cc52-4b5f-85a5-0285b262b56c" providerId="ADAL" clId="{388BF4EA-F4EC-4C17-874F-905AA9EB3DE4}" dt="2023-01-12T12:35:26.176" v="6432" actId="478"/>
          <ac:picMkLst>
            <pc:docMk/>
            <pc:sldMk cId="40385263" sldId="275"/>
            <ac:picMk id="6" creationId="{1C370466-E085-9F49-0DD1-9C6FB1CDB44F}"/>
          </ac:picMkLst>
        </pc:picChg>
        <pc:picChg chg="add del mod">
          <ac:chgData name="Gómez Guillén, David" userId="e7b949cd-cc52-4b5f-85a5-0285b262b56c" providerId="ADAL" clId="{388BF4EA-F4EC-4C17-874F-905AA9EB3DE4}" dt="2023-01-12T12:37:28.977" v="6443" actId="478"/>
          <ac:picMkLst>
            <pc:docMk/>
            <pc:sldMk cId="40385263" sldId="275"/>
            <ac:picMk id="7" creationId="{A29C00C7-7A0E-7601-F93B-C5EC562C2817}"/>
          </ac:picMkLst>
        </pc:picChg>
        <pc:picChg chg="add mod">
          <ac:chgData name="Gómez Guillén, David" userId="e7b949cd-cc52-4b5f-85a5-0285b262b56c" providerId="ADAL" clId="{388BF4EA-F4EC-4C17-874F-905AA9EB3DE4}" dt="2023-01-12T12:38:38.001" v="6450" actId="1076"/>
          <ac:picMkLst>
            <pc:docMk/>
            <pc:sldMk cId="40385263" sldId="275"/>
            <ac:picMk id="8" creationId="{0153F02D-39D3-1D37-EB89-4EDB5B793D53}"/>
          </ac:picMkLst>
        </pc:picChg>
      </pc:sldChg>
      <pc:sldChg chg="modSp add del mod">
        <pc:chgData name="Gómez Guillén, David" userId="e7b949cd-cc52-4b5f-85a5-0285b262b56c" providerId="ADAL" clId="{388BF4EA-F4EC-4C17-874F-905AA9EB3DE4}" dt="2023-01-12T12:42:40.179" v="6477" actId="47"/>
        <pc:sldMkLst>
          <pc:docMk/>
          <pc:sldMk cId="1436186399" sldId="276"/>
        </pc:sldMkLst>
        <pc:picChg chg="mod">
          <ac:chgData name="Gómez Guillén, David" userId="e7b949cd-cc52-4b5f-85a5-0285b262b56c" providerId="ADAL" clId="{388BF4EA-F4EC-4C17-874F-905AA9EB3DE4}" dt="2023-01-12T12:42:26.640" v="6476" actId="1036"/>
          <ac:picMkLst>
            <pc:docMk/>
            <pc:sldMk cId="1436186399" sldId="276"/>
            <ac:picMk id="3" creationId="{57D5C2DB-587B-8DAB-AD5B-1280E427732D}"/>
          </ac:picMkLst>
        </pc:picChg>
      </pc:sldChg>
      <pc:sldChg chg="addSp delSp modSp add mod">
        <pc:chgData name="Gómez Guillén, David" userId="e7b949cd-cc52-4b5f-85a5-0285b262b56c" providerId="ADAL" clId="{388BF4EA-F4EC-4C17-874F-905AA9EB3DE4}" dt="2023-01-12T15:09:19.561" v="6612" actId="20577"/>
        <pc:sldMkLst>
          <pc:docMk/>
          <pc:sldMk cId="777836714" sldId="277"/>
        </pc:sldMkLst>
        <pc:spChg chg="mod">
          <ac:chgData name="Gómez Guillén, David" userId="e7b949cd-cc52-4b5f-85a5-0285b262b56c" providerId="ADAL" clId="{388BF4EA-F4EC-4C17-874F-905AA9EB3DE4}" dt="2023-01-12T15:09:19.561" v="6612" actId="20577"/>
          <ac:spMkLst>
            <pc:docMk/>
            <pc:sldMk cId="777836714" sldId="277"/>
            <ac:spMk id="48" creationId="{514F3CAE-5918-D0D4-6445-18C155C38AA7}"/>
          </ac:spMkLst>
        </pc:spChg>
        <pc:spChg chg="mod">
          <ac:chgData name="Gómez Guillén, David" userId="e7b949cd-cc52-4b5f-85a5-0285b262b56c" providerId="ADAL" clId="{388BF4EA-F4EC-4C17-874F-905AA9EB3DE4}" dt="2023-01-12T12:39:38.191" v="6460" actId="1582"/>
          <ac:spMkLst>
            <pc:docMk/>
            <pc:sldMk cId="777836714" sldId="277"/>
            <ac:spMk id="49" creationId="{CACD03B1-12BB-D71B-0224-B2A8D65DE963}"/>
          </ac:spMkLst>
        </pc:spChg>
        <pc:picChg chg="add mod">
          <ac:chgData name="Gómez Guillén, David" userId="e7b949cd-cc52-4b5f-85a5-0285b262b56c" providerId="ADAL" clId="{388BF4EA-F4EC-4C17-874F-905AA9EB3DE4}" dt="2023-01-12T12:39:26.017" v="6458" actId="1076"/>
          <ac:picMkLst>
            <pc:docMk/>
            <pc:sldMk cId="777836714" sldId="277"/>
            <ac:picMk id="2" creationId="{5D848555-0F53-E37D-BC37-1C378C2D7119}"/>
          </ac:picMkLst>
        </pc:picChg>
        <pc:picChg chg="del">
          <ac:chgData name="Gómez Guillén, David" userId="e7b949cd-cc52-4b5f-85a5-0285b262b56c" providerId="ADAL" clId="{388BF4EA-F4EC-4C17-874F-905AA9EB3DE4}" dt="2023-01-12T12:39:13.840" v="6454" actId="478"/>
          <ac:picMkLst>
            <pc:docMk/>
            <pc:sldMk cId="777836714" sldId="277"/>
            <ac:picMk id="3" creationId="{9034B807-461A-7387-9787-3C95E45D7AA6}"/>
          </ac:picMkLst>
        </pc:picChg>
      </pc:sldChg>
      <pc:sldChg chg="addSp delSp modSp add mod">
        <pc:chgData name="Gómez Guillén, David" userId="e7b949cd-cc52-4b5f-85a5-0285b262b56c" providerId="ADAL" clId="{388BF4EA-F4EC-4C17-874F-905AA9EB3DE4}" dt="2023-01-12T15:09:21.874" v="6613" actId="20577"/>
        <pc:sldMkLst>
          <pc:docMk/>
          <pc:sldMk cId="270326590" sldId="278"/>
        </pc:sldMkLst>
        <pc:spChg chg="mod">
          <ac:chgData name="Gómez Guillén, David" userId="e7b949cd-cc52-4b5f-85a5-0285b262b56c" providerId="ADAL" clId="{388BF4EA-F4EC-4C17-874F-905AA9EB3DE4}" dt="2023-01-12T15:09:21.874" v="6613" actId="20577"/>
          <ac:spMkLst>
            <pc:docMk/>
            <pc:sldMk cId="270326590" sldId="278"/>
            <ac:spMk id="48" creationId="{514F3CAE-5918-D0D4-6445-18C155C38AA7}"/>
          </ac:spMkLst>
        </pc:spChg>
        <pc:picChg chg="add del mod">
          <ac:chgData name="Gómez Guillén, David" userId="e7b949cd-cc52-4b5f-85a5-0285b262b56c" providerId="ADAL" clId="{388BF4EA-F4EC-4C17-874F-905AA9EB3DE4}" dt="2023-01-12T12:40:12.775" v="6465" actId="478"/>
          <ac:picMkLst>
            <pc:docMk/>
            <pc:sldMk cId="270326590" sldId="278"/>
            <ac:picMk id="3" creationId="{5DC859B1-08DB-DA22-8147-23B30342F4DF}"/>
          </ac:picMkLst>
        </pc:picChg>
        <pc:picChg chg="del">
          <ac:chgData name="Gómez Guillén, David" userId="e7b949cd-cc52-4b5f-85a5-0285b262b56c" providerId="ADAL" clId="{388BF4EA-F4EC-4C17-874F-905AA9EB3DE4}" dt="2023-01-12T12:42:02.975" v="6470" actId="478"/>
          <ac:picMkLst>
            <pc:docMk/>
            <pc:sldMk cId="270326590" sldId="278"/>
            <ac:picMk id="4" creationId="{476F0977-4940-CDB0-2871-CDCA86A2AFDC}"/>
          </ac:picMkLst>
        </pc:picChg>
        <pc:picChg chg="add mod">
          <ac:chgData name="Gómez Guillén, David" userId="e7b949cd-cc52-4b5f-85a5-0285b262b56c" providerId="ADAL" clId="{388BF4EA-F4EC-4C17-874F-905AA9EB3DE4}" dt="2023-01-12T12:42:52.186" v="6479" actId="1076"/>
          <ac:picMkLst>
            <pc:docMk/>
            <pc:sldMk cId="270326590" sldId="278"/>
            <ac:picMk id="6" creationId="{526D17ED-3ED9-C1C7-3D1F-1D5317083376}"/>
          </ac:picMkLst>
        </pc:picChg>
        <pc:cxnChg chg="add mod">
          <ac:chgData name="Gómez Guillén, David" userId="e7b949cd-cc52-4b5f-85a5-0285b262b56c" providerId="ADAL" clId="{388BF4EA-F4EC-4C17-874F-905AA9EB3DE4}" dt="2023-01-12T12:43:55.067" v="6489" actId="1582"/>
          <ac:cxnSpMkLst>
            <pc:docMk/>
            <pc:sldMk cId="270326590" sldId="278"/>
            <ac:cxnSpMk id="7" creationId="{C27D0696-490C-34E0-E3A9-5C4D56C6A513}"/>
          </ac:cxnSpMkLst>
        </pc:cxnChg>
      </pc:sldChg>
      <pc:sldChg chg="addSp delSp modSp add del mod">
        <pc:chgData name="Gómez Guillén, David" userId="e7b949cd-cc52-4b5f-85a5-0285b262b56c" providerId="ADAL" clId="{388BF4EA-F4EC-4C17-874F-905AA9EB3DE4}" dt="2023-01-12T15:09:11.897" v="6609" actId="20577"/>
        <pc:sldMkLst>
          <pc:docMk/>
          <pc:sldMk cId="1703585849" sldId="279"/>
        </pc:sldMkLst>
        <pc:spChg chg="mod">
          <ac:chgData name="Gómez Guillén, David" userId="e7b949cd-cc52-4b5f-85a5-0285b262b56c" providerId="ADAL" clId="{388BF4EA-F4EC-4C17-874F-905AA9EB3DE4}" dt="2023-01-12T12:51:15.789" v="6506" actId="1582"/>
          <ac:spMkLst>
            <pc:docMk/>
            <pc:sldMk cId="1703585849" sldId="279"/>
            <ac:spMk id="46" creationId="{DA06B8FB-8B69-0815-A21D-7B959D46B131}"/>
          </ac:spMkLst>
        </pc:spChg>
        <pc:spChg chg="mod">
          <ac:chgData name="Gómez Guillén, David" userId="e7b949cd-cc52-4b5f-85a5-0285b262b56c" providerId="ADAL" clId="{388BF4EA-F4EC-4C17-874F-905AA9EB3DE4}" dt="2023-01-12T15:09:11.897" v="6609" actId="20577"/>
          <ac:spMkLst>
            <pc:docMk/>
            <pc:sldMk cId="1703585849" sldId="279"/>
            <ac:spMk id="48" creationId="{514F3CAE-5918-D0D4-6445-18C155C38AA7}"/>
          </ac:spMkLst>
        </pc:spChg>
        <pc:spChg chg="mod">
          <ac:chgData name="Gómez Guillén, David" userId="e7b949cd-cc52-4b5f-85a5-0285b262b56c" providerId="ADAL" clId="{388BF4EA-F4EC-4C17-874F-905AA9EB3DE4}" dt="2023-01-12T12:51:29.752" v="6509" actId="208"/>
          <ac:spMkLst>
            <pc:docMk/>
            <pc:sldMk cId="1703585849" sldId="279"/>
            <ac:spMk id="52" creationId="{2F57B52F-CE17-52C8-5DE4-F338E1AA0026}"/>
          </ac:spMkLst>
        </pc:spChg>
        <pc:picChg chg="add mod">
          <ac:chgData name="Gómez Guillén, David" userId="e7b949cd-cc52-4b5f-85a5-0285b262b56c" providerId="ADAL" clId="{388BF4EA-F4EC-4C17-874F-905AA9EB3DE4}" dt="2023-01-12T12:50:27.419" v="6501" actId="1076"/>
          <ac:picMkLst>
            <pc:docMk/>
            <pc:sldMk cId="1703585849" sldId="279"/>
            <ac:picMk id="3" creationId="{63B123F2-E564-153E-3D46-C38F1908A76A}"/>
          </ac:picMkLst>
        </pc:picChg>
        <pc:picChg chg="del">
          <ac:chgData name="Gómez Guillén, David" userId="e7b949cd-cc52-4b5f-85a5-0285b262b56c" providerId="ADAL" clId="{388BF4EA-F4EC-4C17-874F-905AA9EB3DE4}" dt="2023-01-12T12:50:08.241" v="6498" actId="478"/>
          <ac:picMkLst>
            <pc:docMk/>
            <pc:sldMk cId="1703585849" sldId="279"/>
            <ac:picMk id="4" creationId="{476F0977-4940-CDB0-2871-CDCA86A2AFDC}"/>
          </ac:picMkLst>
        </pc:picChg>
      </pc:sldChg>
      <pc:sldMasterChg chg="modSp modSldLayout">
        <pc:chgData name="Gómez Guillén, David" userId="e7b949cd-cc52-4b5f-85a5-0285b262b56c" providerId="ADAL" clId="{388BF4EA-F4EC-4C17-874F-905AA9EB3DE4}" dt="2022-12-11T00:53:49.587" v="460"/>
        <pc:sldMasterMkLst>
          <pc:docMk/>
          <pc:sldMasterMk cId="1281796713" sldId="2147483648"/>
        </pc:sldMasterMkLst>
        <pc:spChg chg="mod">
          <ac:chgData name="Gómez Guillén, David" userId="e7b949cd-cc52-4b5f-85a5-0285b262b56c" providerId="ADAL" clId="{388BF4EA-F4EC-4C17-874F-905AA9EB3DE4}" dt="2022-12-11T00:53:49.587" v="460"/>
          <ac:spMkLst>
            <pc:docMk/>
            <pc:sldMasterMk cId="1281796713" sldId="2147483648"/>
            <ac:spMk id="2" creationId="{00000000-0000-0000-0000-000000000000}"/>
          </ac:spMkLst>
        </pc:spChg>
        <pc:spChg chg="mod">
          <ac:chgData name="Gómez Guillén, David" userId="e7b949cd-cc52-4b5f-85a5-0285b262b56c" providerId="ADAL" clId="{388BF4EA-F4EC-4C17-874F-905AA9EB3DE4}" dt="2022-12-11T00:53:49.587" v="460"/>
          <ac:spMkLst>
            <pc:docMk/>
            <pc:sldMasterMk cId="1281796713" sldId="2147483648"/>
            <ac:spMk id="3" creationId="{00000000-0000-0000-0000-000000000000}"/>
          </ac:spMkLst>
        </pc:spChg>
        <pc:spChg chg="mod">
          <ac:chgData name="Gómez Guillén, David" userId="e7b949cd-cc52-4b5f-85a5-0285b262b56c" providerId="ADAL" clId="{388BF4EA-F4EC-4C17-874F-905AA9EB3DE4}" dt="2022-12-11T00:53:49.587" v="460"/>
          <ac:spMkLst>
            <pc:docMk/>
            <pc:sldMasterMk cId="1281796713" sldId="2147483648"/>
            <ac:spMk id="4" creationId="{00000000-0000-0000-0000-000000000000}"/>
          </ac:spMkLst>
        </pc:spChg>
        <pc:spChg chg="mod">
          <ac:chgData name="Gómez Guillén, David" userId="e7b949cd-cc52-4b5f-85a5-0285b262b56c" providerId="ADAL" clId="{388BF4EA-F4EC-4C17-874F-905AA9EB3DE4}" dt="2022-12-11T00:53:49.587" v="460"/>
          <ac:spMkLst>
            <pc:docMk/>
            <pc:sldMasterMk cId="1281796713" sldId="2147483648"/>
            <ac:spMk id="5" creationId="{00000000-0000-0000-0000-000000000000}"/>
          </ac:spMkLst>
        </pc:spChg>
        <pc:spChg chg="mod">
          <ac:chgData name="Gómez Guillén, David" userId="e7b949cd-cc52-4b5f-85a5-0285b262b56c" providerId="ADAL" clId="{388BF4EA-F4EC-4C17-874F-905AA9EB3DE4}" dt="2022-12-11T00:53:49.587" v="460"/>
          <ac:spMkLst>
            <pc:docMk/>
            <pc:sldMasterMk cId="1281796713" sldId="2147483648"/>
            <ac:spMk id="6" creationId="{00000000-0000-0000-0000-000000000000}"/>
          </ac:spMkLst>
        </pc:spChg>
        <pc:sldLayoutChg chg="modSp">
          <pc:chgData name="Gómez Guillén, David" userId="e7b949cd-cc52-4b5f-85a5-0285b262b56c" providerId="ADAL" clId="{388BF4EA-F4EC-4C17-874F-905AA9EB3DE4}" dt="2022-12-11T00:53:49.587" v="460"/>
          <pc:sldLayoutMkLst>
            <pc:docMk/>
            <pc:sldMasterMk cId="1281796713" sldId="2147483648"/>
            <pc:sldLayoutMk cId="1390935296" sldId="2147483649"/>
          </pc:sldLayoutMkLst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1390935296" sldId="2147483649"/>
              <ac:spMk id="2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1390935296" sldId="2147483649"/>
              <ac:spMk id="3" creationId="{00000000-0000-0000-0000-000000000000}"/>
            </ac:spMkLst>
          </pc:spChg>
        </pc:sldLayoutChg>
        <pc:sldLayoutChg chg="modSp">
          <pc:chgData name="Gómez Guillén, David" userId="e7b949cd-cc52-4b5f-85a5-0285b262b56c" providerId="ADAL" clId="{388BF4EA-F4EC-4C17-874F-905AA9EB3DE4}" dt="2022-12-11T00:53:49.587" v="460"/>
          <pc:sldLayoutMkLst>
            <pc:docMk/>
            <pc:sldMasterMk cId="1281796713" sldId="2147483648"/>
            <pc:sldLayoutMk cId="2847484151" sldId="2147483651"/>
          </pc:sldLayoutMkLst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2847484151" sldId="2147483651"/>
              <ac:spMk id="2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2847484151" sldId="2147483651"/>
              <ac:spMk id="3" creationId="{00000000-0000-0000-0000-000000000000}"/>
            </ac:spMkLst>
          </pc:spChg>
        </pc:sldLayoutChg>
        <pc:sldLayoutChg chg="modSp">
          <pc:chgData name="Gómez Guillén, David" userId="e7b949cd-cc52-4b5f-85a5-0285b262b56c" providerId="ADAL" clId="{388BF4EA-F4EC-4C17-874F-905AA9EB3DE4}" dt="2022-12-11T00:53:49.587" v="460"/>
          <pc:sldLayoutMkLst>
            <pc:docMk/>
            <pc:sldMasterMk cId="1281796713" sldId="2147483648"/>
            <pc:sldLayoutMk cId="4014607996" sldId="2147483652"/>
          </pc:sldLayoutMkLst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4014607996" sldId="2147483652"/>
              <ac:spMk id="3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4014607996" sldId="2147483652"/>
              <ac:spMk id="4" creationId="{00000000-0000-0000-0000-000000000000}"/>
            </ac:spMkLst>
          </pc:spChg>
        </pc:sldLayoutChg>
        <pc:sldLayoutChg chg="modSp">
          <pc:chgData name="Gómez Guillén, David" userId="e7b949cd-cc52-4b5f-85a5-0285b262b56c" providerId="ADAL" clId="{388BF4EA-F4EC-4C17-874F-905AA9EB3DE4}" dt="2022-12-11T00:53:49.587" v="460"/>
          <pc:sldLayoutMkLst>
            <pc:docMk/>
            <pc:sldMasterMk cId="1281796713" sldId="2147483648"/>
            <pc:sldLayoutMk cId="4244898253" sldId="2147483653"/>
          </pc:sldLayoutMkLst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4244898253" sldId="2147483653"/>
              <ac:spMk id="2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4244898253" sldId="2147483653"/>
              <ac:spMk id="3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4244898253" sldId="2147483653"/>
              <ac:spMk id="4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4244898253" sldId="2147483653"/>
              <ac:spMk id="5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4244898253" sldId="2147483653"/>
              <ac:spMk id="6" creationId="{00000000-0000-0000-0000-000000000000}"/>
            </ac:spMkLst>
          </pc:spChg>
        </pc:sldLayoutChg>
        <pc:sldLayoutChg chg="modSp">
          <pc:chgData name="Gómez Guillén, David" userId="e7b949cd-cc52-4b5f-85a5-0285b262b56c" providerId="ADAL" clId="{388BF4EA-F4EC-4C17-874F-905AA9EB3DE4}" dt="2022-12-11T00:53:49.587" v="460"/>
          <pc:sldLayoutMkLst>
            <pc:docMk/>
            <pc:sldMasterMk cId="1281796713" sldId="2147483648"/>
            <pc:sldLayoutMk cId="3863565858" sldId="2147483656"/>
          </pc:sldLayoutMkLst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3863565858" sldId="2147483656"/>
              <ac:spMk id="2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3863565858" sldId="2147483656"/>
              <ac:spMk id="3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3863565858" sldId="2147483656"/>
              <ac:spMk id="4" creationId="{00000000-0000-0000-0000-000000000000}"/>
            </ac:spMkLst>
          </pc:spChg>
        </pc:sldLayoutChg>
        <pc:sldLayoutChg chg="modSp">
          <pc:chgData name="Gómez Guillén, David" userId="e7b949cd-cc52-4b5f-85a5-0285b262b56c" providerId="ADAL" clId="{388BF4EA-F4EC-4C17-874F-905AA9EB3DE4}" dt="2022-12-11T00:53:49.587" v="460"/>
          <pc:sldLayoutMkLst>
            <pc:docMk/>
            <pc:sldMasterMk cId="1281796713" sldId="2147483648"/>
            <pc:sldLayoutMk cId="857721670" sldId="2147483657"/>
          </pc:sldLayoutMkLst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857721670" sldId="2147483657"/>
              <ac:spMk id="2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857721670" sldId="2147483657"/>
              <ac:spMk id="3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857721670" sldId="2147483657"/>
              <ac:spMk id="4" creationId="{00000000-0000-0000-0000-000000000000}"/>
            </ac:spMkLst>
          </pc:spChg>
        </pc:sldLayoutChg>
        <pc:sldLayoutChg chg="modSp">
          <pc:chgData name="Gómez Guillén, David" userId="e7b949cd-cc52-4b5f-85a5-0285b262b56c" providerId="ADAL" clId="{388BF4EA-F4EC-4C17-874F-905AA9EB3DE4}" dt="2022-12-11T00:53:49.587" v="460"/>
          <pc:sldLayoutMkLst>
            <pc:docMk/>
            <pc:sldMasterMk cId="1281796713" sldId="2147483648"/>
            <pc:sldLayoutMk cId="1334190783" sldId="2147483659"/>
          </pc:sldLayoutMkLst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1334190783" sldId="2147483659"/>
              <ac:spMk id="2" creationId="{00000000-0000-0000-0000-000000000000}"/>
            </ac:spMkLst>
          </pc:spChg>
          <pc:spChg chg="mod">
            <ac:chgData name="Gómez Guillén, David" userId="e7b949cd-cc52-4b5f-85a5-0285b262b56c" providerId="ADAL" clId="{388BF4EA-F4EC-4C17-874F-905AA9EB3DE4}" dt="2022-12-11T00:53:49.587" v="460"/>
            <ac:spMkLst>
              <pc:docMk/>
              <pc:sldMasterMk cId="1281796713" sldId="2147483648"/>
              <pc:sldLayoutMk cId="1334190783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Gómez Guillén, David" userId="S::dgomez_ext@iconcologia.net::e7b949cd-cc52-4b5f-85a5-0285b262b56c" providerId="AD" clId="Web-{48F69971-D881-40B7-A86A-ECB59A7BA575}"/>
    <pc:docChg chg="modSld">
      <pc:chgData name="Gómez Guillén, David" userId="S::dgomez_ext@iconcologia.net::e7b949cd-cc52-4b5f-85a5-0285b262b56c" providerId="AD" clId="Web-{48F69971-D881-40B7-A86A-ECB59A7BA575}" dt="2022-12-11T00:18:07.963" v="4" actId="1076"/>
      <pc:docMkLst>
        <pc:docMk/>
      </pc:docMkLst>
      <pc:sldChg chg="addSp modSp">
        <pc:chgData name="Gómez Guillén, David" userId="S::dgomez_ext@iconcologia.net::e7b949cd-cc52-4b5f-85a5-0285b262b56c" providerId="AD" clId="Web-{48F69971-D881-40B7-A86A-ECB59A7BA575}" dt="2022-12-11T00:18:07.963" v="4" actId="1076"/>
        <pc:sldMkLst>
          <pc:docMk/>
          <pc:sldMk cId="4121478920" sldId="256"/>
        </pc:sldMkLst>
        <pc:picChg chg="add mod">
          <ac:chgData name="Gómez Guillén, David" userId="S::dgomez_ext@iconcologia.net::e7b949cd-cc52-4b5f-85a5-0285b262b56c" providerId="AD" clId="Web-{48F69971-D881-40B7-A86A-ECB59A7BA575}" dt="2022-12-11T00:18:07.963" v="4" actId="1076"/>
          <ac:picMkLst>
            <pc:docMk/>
            <pc:sldMk cId="4121478920" sldId="256"/>
            <ac:picMk id="4" creationId="{17FDA863-1334-B47E-BBAF-1F4B32CFA2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E814-881A-4CDF-9739-62DA74C73C13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93812-F428-43F8-903C-83CA81D0183C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35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93812-F428-43F8-903C-83CA81D0183C}" type="slidenum">
              <a:rPr lang="ca-ES" smtClean="0"/>
              <a:t>23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438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067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801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479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686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411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801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241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271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0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110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675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3F98-AD0D-43B9-BEBA-166815E3109E}" type="datetimeFigureOut">
              <a:rPr lang="ca-ES" smtClean="0"/>
              <a:t>17/1/2023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72B2-8FB7-4029-BBE2-623947C657E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457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60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51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5" Type="http://schemas.openxmlformats.org/officeDocument/2006/relationships/image" Target="../media/image22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110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1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29.png"/><Relationship Id="rId10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1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29.png"/><Relationship Id="rId10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BD60C-EC9E-051F-0BD6-9BFA8BA6C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Bayesian</a:t>
            </a:r>
            <a:r>
              <a:rPr lang="ca-ES" dirty="0"/>
              <a:t> </a:t>
            </a:r>
            <a:r>
              <a:rPr lang="ca-ES" dirty="0" err="1"/>
              <a:t>optimization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</a:t>
            </a:r>
            <a:r>
              <a:rPr lang="ca-ES" dirty="0" err="1"/>
              <a:t>Orthogonal</a:t>
            </a:r>
            <a:r>
              <a:rPr lang="ca-ES" dirty="0"/>
              <a:t> </a:t>
            </a:r>
            <a:r>
              <a:rPr lang="ca-ES" dirty="0" err="1"/>
              <a:t>Additive</a:t>
            </a:r>
            <a:r>
              <a:rPr lang="ca-ES" dirty="0"/>
              <a:t> </a:t>
            </a:r>
            <a:r>
              <a:rPr lang="ca-ES" dirty="0" err="1"/>
              <a:t>Kernels</a:t>
            </a:r>
            <a:endParaRPr lang="ca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6C5854-C531-F944-D6EB-636885E88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0565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C6E67143-1B2F-2718-20F5-34796653960A}"/>
              </a:ext>
            </a:extLst>
          </p:cNvPr>
          <p:cNvSpPr txBox="1"/>
          <p:nvPr/>
        </p:nvSpPr>
        <p:spPr>
          <a:xfrm>
            <a:off x="369872" y="243292"/>
            <a:ext cx="4193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/>
              <a:t>Squared</a:t>
            </a:r>
            <a:r>
              <a:rPr lang="es-ES" sz="3600" b="1" dirty="0"/>
              <a:t> </a:t>
            </a:r>
            <a:r>
              <a:rPr lang="es-ES" sz="3600" b="1" dirty="0" err="1"/>
              <a:t>exponential</a:t>
            </a:r>
            <a:r>
              <a:rPr lang="es-ES" sz="3600" b="1" dirty="0"/>
              <a:t> </a:t>
            </a:r>
            <a:r>
              <a:rPr lang="es-ES" sz="3600" b="1" dirty="0" err="1"/>
              <a:t>kernel</a:t>
            </a:r>
            <a:endParaRPr lang="es-ES" sz="36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AE3F4B4-9419-9B0C-48C0-F70FC14708BD}"/>
                  </a:ext>
                </a:extLst>
              </p:cNvPr>
              <p:cNvSpPr txBox="1"/>
              <p:nvPr/>
            </p:nvSpPr>
            <p:spPr>
              <a:xfrm>
                <a:off x="4425542" y="895069"/>
                <a:ext cx="3340915" cy="837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sz="2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s-E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s-E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s-E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E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p>
                                  <m:r>
                                    <a:rPr lang="es-E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s-E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s-E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s-ES" sz="2400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s-ES" sz="2400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s-E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ES" b="0"/>
              </a:p>
              <a:p>
                <a:endParaRPr lang="es-ES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AE3F4B4-9419-9B0C-48C0-F70FC1470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42" y="895069"/>
                <a:ext cx="3340915" cy="837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B604BA-6E31-85D0-499F-1C4C5F8AF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99" y="3069795"/>
            <a:ext cx="10680447" cy="582857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EBDB50-95AA-CB26-8388-DA43C0C1941E}"/>
              </a:ext>
            </a:extLst>
          </p:cNvPr>
          <p:cNvCxnSpPr>
            <a:cxnSpLocks/>
          </p:cNvCxnSpPr>
          <p:nvPr/>
        </p:nvCxnSpPr>
        <p:spPr>
          <a:xfrm>
            <a:off x="5359400" y="3604260"/>
            <a:ext cx="0" cy="7772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AE06C8-8D04-E095-CE4A-7A3E5A8D2BAD}"/>
              </a:ext>
            </a:extLst>
          </p:cNvPr>
          <p:cNvCxnSpPr>
            <a:cxnSpLocks/>
          </p:cNvCxnSpPr>
          <p:nvPr/>
        </p:nvCxnSpPr>
        <p:spPr>
          <a:xfrm flipH="1">
            <a:off x="6515760" y="3599180"/>
            <a:ext cx="324460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16E5C2-A796-A385-9BD8-6C82E23287F0}"/>
              </a:ext>
            </a:extLst>
          </p:cNvPr>
          <p:cNvCxnSpPr>
            <a:cxnSpLocks/>
          </p:cNvCxnSpPr>
          <p:nvPr/>
        </p:nvCxnSpPr>
        <p:spPr>
          <a:xfrm flipH="1">
            <a:off x="5448300" y="1443621"/>
            <a:ext cx="500422" cy="249337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20F9FD-826E-B189-4DD7-4518F05A9F07}"/>
              </a:ext>
            </a:extLst>
          </p:cNvPr>
          <p:cNvCxnSpPr>
            <a:cxnSpLocks/>
          </p:cNvCxnSpPr>
          <p:nvPr/>
        </p:nvCxnSpPr>
        <p:spPr>
          <a:xfrm>
            <a:off x="6667500" y="1443621"/>
            <a:ext cx="0" cy="206157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61">
            <a:extLst>
              <a:ext uri="{FF2B5EF4-FFF2-40B4-BE49-F238E27FC236}">
                <a16:creationId xmlns:a16="http://schemas.microsoft.com/office/drawing/2014/main" id="{B08D6C4F-2F8F-1EB4-D0F3-635518B6BA5A}"/>
              </a:ext>
            </a:extLst>
          </p:cNvPr>
          <p:cNvSpPr txBox="1"/>
          <p:nvPr/>
        </p:nvSpPr>
        <p:spPr>
          <a:xfrm>
            <a:off x="190752" y="3715881"/>
            <a:ext cx="121894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err="1"/>
              <a:t>Too</a:t>
            </a:r>
            <a:r>
              <a:rPr lang="es-ES"/>
              <a:t> </a:t>
            </a:r>
            <a:r>
              <a:rPr lang="es-ES" err="1"/>
              <a:t>small</a:t>
            </a:r>
            <a:r>
              <a:rPr lang="es-ES"/>
              <a:t> </a:t>
            </a:r>
            <a:r>
              <a:rPr lang="es-ES" err="1"/>
              <a:t>lengthscale</a:t>
            </a:r>
            <a:endParaRPr lang="es-ES"/>
          </a:p>
        </p:txBody>
      </p:sp>
      <p:sp>
        <p:nvSpPr>
          <p:cNvPr id="23" name="CuadroTexto 61">
            <a:extLst>
              <a:ext uri="{FF2B5EF4-FFF2-40B4-BE49-F238E27FC236}">
                <a16:creationId xmlns:a16="http://schemas.microsoft.com/office/drawing/2014/main" id="{07213DBA-1DF4-15F5-0EB1-ED55555F54E2}"/>
              </a:ext>
            </a:extLst>
          </p:cNvPr>
          <p:cNvSpPr txBox="1"/>
          <p:nvPr/>
        </p:nvSpPr>
        <p:spPr>
          <a:xfrm>
            <a:off x="190752" y="5619054"/>
            <a:ext cx="121894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err="1"/>
              <a:t>Appropriate</a:t>
            </a:r>
            <a:r>
              <a:rPr lang="es-ES"/>
              <a:t> </a:t>
            </a:r>
            <a:r>
              <a:rPr lang="es-ES" err="1"/>
              <a:t>lengthscale</a:t>
            </a:r>
            <a:endParaRPr lang="es-ES"/>
          </a:p>
        </p:txBody>
      </p:sp>
      <p:sp>
        <p:nvSpPr>
          <p:cNvPr id="24" name="CuadroTexto 61">
            <a:extLst>
              <a:ext uri="{FF2B5EF4-FFF2-40B4-BE49-F238E27FC236}">
                <a16:creationId xmlns:a16="http://schemas.microsoft.com/office/drawing/2014/main" id="{11DFF011-AB0E-84C7-05C6-DC66C27B256C}"/>
              </a:ext>
            </a:extLst>
          </p:cNvPr>
          <p:cNvSpPr txBox="1"/>
          <p:nvPr/>
        </p:nvSpPr>
        <p:spPr>
          <a:xfrm>
            <a:off x="146302" y="7522227"/>
            <a:ext cx="121894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err="1"/>
              <a:t>Too</a:t>
            </a:r>
            <a:r>
              <a:rPr lang="es-ES"/>
              <a:t> </a:t>
            </a:r>
            <a:r>
              <a:rPr lang="es-ES" err="1"/>
              <a:t>large</a:t>
            </a:r>
            <a:r>
              <a:rPr lang="es-ES"/>
              <a:t> </a:t>
            </a:r>
            <a:r>
              <a:rPr lang="es-ES" err="1"/>
              <a:t>lengthscale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59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 59">
            <a:extLst>
              <a:ext uri="{FF2B5EF4-FFF2-40B4-BE49-F238E27FC236}">
                <a16:creationId xmlns:a16="http://schemas.microsoft.com/office/drawing/2014/main" id="{15B1F15D-EA7D-4544-A6D2-12BBD7B40749}"/>
              </a:ext>
            </a:extLst>
          </p:cNvPr>
          <p:cNvSpPr/>
          <p:nvPr/>
        </p:nvSpPr>
        <p:spPr>
          <a:xfrm>
            <a:off x="234134" y="3201638"/>
            <a:ext cx="3423466" cy="130749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1A05D74-AC7F-D6C6-B8C0-4BDA47A8E1CB}"/>
              </a:ext>
            </a:extLst>
          </p:cNvPr>
          <p:cNvSpPr/>
          <p:nvPr/>
        </p:nvSpPr>
        <p:spPr>
          <a:xfrm>
            <a:off x="234134" y="6043008"/>
            <a:ext cx="7150658" cy="3310542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F91D59-BAC0-29BE-B7DF-8F06207BD865}"/>
              </a:ext>
            </a:extLst>
          </p:cNvPr>
          <p:cNvSpPr txBox="1"/>
          <p:nvPr/>
        </p:nvSpPr>
        <p:spPr>
          <a:xfrm>
            <a:off x="327937" y="276832"/>
            <a:ext cx="3901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err="1"/>
              <a:t>Additive</a:t>
            </a:r>
            <a:r>
              <a:rPr lang="es-ES" sz="3600" b="1"/>
              <a:t> </a:t>
            </a:r>
            <a:r>
              <a:rPr lang="es-ES" sz="3600" b="1" err="1"/>
              <a:t>kernel</a:t>
            </a:r>
            <a:endParaRPr lang="es-ES" sz="3600" b="1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E816353-D588-CD2B-0274-689665716EDC}"/>
                  </a:ext>
                </a:extLst>
              </p:cNvPr>
              <p:cNvSpPr txBox="1"/>
              <p:nvPr/>
            </p:nvSpPr>
            <p:spPr>
              <a:xfrm>
                <a:off x="3265795" y="6256592"/>
                <a:ext cx="3505013" cy="300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E816353-D588-CD2B-0274-689665716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95" y="6256592"/>
                <a:ext cx="3505013" cy="300788"/>
              </a:xfrm>
              <a:prstGeom prst="rect">
                <a:avLst/>
              </a:prstGeom>
              <a:blipFill>
                <a:blip r:embed="rId2"/>
                <a:stretch>
                  <a:fillRect l="-2435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6A37CCD-EB8C-8C6B-E62B-D29C0E47149E}"/>
                  </a:ext>
                </a:extLst>
              </p:cNvPr>
              <p:cNvSpPr txBox="1"/>
              <p:nvPr/>
            </p:nvSpPr>
            <p:spPr>
              <a:xfrm>
                <a:off x="3254449" y="6700364"/>
                <a:ext cx="4130343" cy="865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 +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 +…+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6A37CCD-EB8C-8C6B-E62B-D29C0E471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449" y="6700364"/>
                <a:ext cx="4130343" cy="865878"/>
              </a:xfrm>
              <a:prstGeom prst="rect">
                <a:avLst/>
              </a:prstGeom>
              <a:blipFill>
                <a:blip r:embed="rId3"/>
                <a:stretch>
                  <a:fillRect l="-2068" r="-148" b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9CDD6F-43F8-E824-B079-64A174735F74}"/>
                  </a:ext>
                </a:extLst>
              </p:cNvPr>
              <p:cNvSpPr txBox="1"/>
              <p:nvPr/>
            </p:nvSpPr>
            <p:spPr>
              <a:xfrm>
                <a:off x="3277141" y="8900899"/>
                <a:ext cx="3068760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9CDD6F-43F8-E824-B079-64A17473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41" y="8900899"/>
                <a:ext cx="3068760" cy="311880"/>
              </a:xfrm>
              <a:prstGeom prst="rect">
                <a:avLst/>
              </a:prstGeom>
              <a:blipFill>
                <a:blip r:embed="rId4"/>
                <a:stretch>
                  <a:fillRect l="-278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488868-2785-EE24-35DA-C24A8D36E0F3}"/>
                  </a:ext>
                </a:extLst>
              </p:cNvPr>
              <p:cNvSpPr txBox="1"/>
              <p:nvPr/>
            </p:nvSpPr>
            <p:spPr>
              <a:xfrm>
                <a:off x="3288487" y="8494333"/>
                <a:ext cx="25316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488868-2785-EE24-35DA-C24A8D36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87" y="8494333"/>
                <a:ext cx="2531634" cy="276999"/>
              </a:xfrm>
              <a:prstGeom prst="rect">
                <a:avLst/>
              </a:prstGeom>
              <a:blipFill>
                <a:blip r:embed="rId5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B2E1BF0-1219-1E5D-7A73-12EF9D7649DC}"/>
                  </a:ext>
                </a:extLst>
              </p:cNvPr>
              <p:cNvSpPr txBox="1"/>
              <p:nvPr/>
            </p:nvSpPr>
            <p:spPr>
              <a:xfrm>
                <a:off x="3277141" y="7566242"/>
                <a:ext cx="3493667" cy="856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     +…+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     +…+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B2E1BF0-1219-1E5D-7A73-12EF9D76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41" y="7566242"/>
                <a:ext cx="3493667" cy="856068"/>
              </a:xfrm>
              <a:prstGeom prst="rect">
                <a:avLst/>
              </a:prstGeom>
              <a:blipFill>
                <a:blip r:embed="rId6"/>
                <a:stretch>
                  <a:fillRect l="-244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brir llave 52">
            <a:extLst>
              <a:ext uri="{FF2B5EF4-FFF2-40B4-BE49-F238E27FC236}">
                <a16:creationId xmlns:a16="http://schemas.microsoft.com/office/drawing/2014/main" id="{15C1E21A-1194-326E-ABC4-D6EACAC7041F}"/>
              </a:ext>
            </a:extLst>
          </p:cNvPr>
          <p:cNvSpPr/>
          <p:nvPr/>
        </p:nvSpPr>
        <p:spPr>
          <a:xfrm>
            <a:off x="2597602" y="6250610"/>
            <a:ext cx="377505" cy="296216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58EF72-5AC1-0E8F-48CB-F73695357ABB}"/>
              </a:ext>
            </a:extLst>
          </p:cNvPr>
          <p:cNvSpPr/>
          <p:nvPr/>
        </p:nvSpPr>
        <p:spPr>
          <a:xfrm>
            <a:off x="505612" y="7133303"/>
            <a:ext cx="1989938" cy="119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One</a:t>
            </a:r>
            <a:r>
              <a:rPr lang="es-ES"/>
              <a:t> </a:t>
            </a:r>
            <a:r>
              <a:rPr lang="es-ES" err="1"/>
              <a:t>additive</a:t>
            </a:r>
            <a:r>
              <a:rPr lang="es-ES"/>
              <a:t> </a:t>
            </a:r>
            <a:r>
              <a:rPr lang="es-ES" err="1"/>
              <a:t>kernel</a:t>
            </a:r>
            <a:r>
              <a:rPr lang="es-ES"/>
              <a:t> per </a:t>
            </a:r>
            <a:r>
              <a:rPr lang="es-ES" err="1"/>
              <a:t>order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interaction</a:t>
            </a:r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F8EB411-A138-523A-4B50-E754213F3EB1}"/>
                  </a:ext>
                </a:extLst>
              </p:cNvPr>
              <p:cNvSpPr txBox="1"/>
              <p:nvPr/>
            </p:nvSpPr>
            <p:spPr>
              <a:xfrm>
                <a:off x="3657600" y="630222"/>
                <a:ext cx="4300921" cy="13270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s-E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s-ES" sz="2400" dirty="0"/>
                            <m:t> 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b="0"/>
              </a:p>
              <a:p>
                <a:endParaRPr lang="es-ES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F8EB411-A138-523A-4B50-E754213F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30222"/>
                <a:ext cx="4300921" cy="13270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93F736B7-A709-0EBC-89FB-41E124921BFF}"/>
              </a:ext>
            </a:extLst>
          </p:cNvPr>
          <p:cNvSpPr/>
          <p:nvPr/>
        </p:nvSpPr>
        <p:spPr>
          <a:xfrm>
            <a:off x="7540686" y="1997727"/>
            <a:ext cx="4417180" cy="7355823"/>
          </a:xfrm>
          <a:prstGeom prst="rect">
            <a:avLst/>
          </a:prstGeom>
          <a:solidFill>
            <a:schemeClr val="accent6">
              <a:lumMod val="40000"/>
              <a:lumOff val="60000"/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7FBE86-CAD7-EC78-35A7-AA109E117700}"/>
              </a:ext>
            </a:extLst>
          </p:cNvPr>
          <p:cNvSpPr/>
          <p:nvPr/>
        </p:nvSpPr>
        <p:spPr>
          <a:xfrm>
            <a:off x="8324140" y="2307424"/>
            <a:ext cx="2721054" cy="48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Example</a:t>
            </a:r>
            <a:r>
              <a:rPr lang="es-ES"/>
              <a:t> n=4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A8A9364-43AE-FC70-635C-5F9B6BBE573A}"/>
                  </a:ext>
                </a:extLst>
              </p:cNvPr>
              <p:cNvSpPr txBox="1"/>
              <p:nvPr/>
            </p:nvSpPr>
            <p:spPr>
              <a:xfrm>
                <a:off x="7823929" y="4227418"/>
                <a:ext cx="3505013" cy="300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A8A9364-43AE-FC70-635C-5F9B6BBE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929" y="4227418"/>
                <a:ext cx="3505013" cy="300788"/>
              </a:xfrm>
              <a:prstGeom prst="rect">
                <a:avLst/>
              </a:prstGeom>
              <a:blipFill>
                <a:blip r:embed="rId8"/>
                <a:stretch>
                  <a:fillRect l="-2435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F75DB83-963B-3C96-8F9F-678EA90CDBBB}"/>
                  </a:ext>
                </a:extLst>
              </p:cNvPr>
              <p:cNvSpPr txBox="1"/>
              <p:nvPr/>
            </p:nvSpPr>
            <p:spPr>
              <a:xfrm>
                <a:off x="7827523" y="4733804"/>
                <a:ext cx="4130343" cy="577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r>
                  <a:rPr lang="es-ES" b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F75DB83-963B-3C96-8F9F-678EA90CD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23" y="4733804"/>
                <a:ext cx="4130343" cy="577787"/>
              </a:xfrm>
              <a:prstGeom prst="rect">
                <a:avLst/>
              </a:prstGeom>
              <a:blipFill>
                <a:blip r:embed="rId9"/>
                <a:stretch>
                  <a:fillRect l="-2065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4DA1E77-6E0A-4F2A-D59E-3E01DC797B7B}"/>
                  </a:ext>
                </a:extLst>
              </p:cNvPr>
              <p:cNvSpPr txBox="1"/>
              <p:nvPr/>
            </p:nvSpPr>
            <p:spPr>
              <a:xfrm>
                <a:off x="7859020" y="5517189"/>
                <a:ext cx="5065198" cy="579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r>
                  <a:rPr lang="es-ES" b="0"/>
                  <a:t>                  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4DA1E77-6E0A-4F2A-D59E-3E01DC797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20" y="5517189"/>
                <a:ext cx="5065198" cy="579069"/>
              </a:xfrm>
              <a:prstGeom prst="rect">
                <a:avLst/>
              </a:prstGeom>
              <a:blipFill>
                <a:blip r:embed="rId10"/>
                <a:stretch>
                  <a:fillRect l="-168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4B6F75F-DF98-F43F-5C66-E6822313EE77}"/>
                  </a:ext>
                </a:extLst>
              </p:cNvPr>
              <p:cNvSpPr txBox="1"/>
              <p:nvPr/>
            </p:nvSpPr>
            <p:spPr>
              <a:xfrm>
                <a:off x="7859020" y="6301856"/>
                <a:ext cx="3505013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4B6F75F-DF98-F43F-5C66-E6822313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20" y="6301856"/>
                <a:ext cx="3505013" cy="311880"/>
              </a:xfrm>
              <a:prstGeom prst="rect">
                <a:avLst/>
              </a:prstGeom>
              <a:blipFill>
                <a:blip r:embed="rId11"/>
                <a:stretch>
                  <a:fillRect l="-243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EDAB9CA-78A1-2FD7-DE12-D4DAC137350F}"/>
                  </a:ext>
                </a:extLst>
              </p:cNvPr>
              <p:cNvSpPr txBox="1"/>
              <p:nvPr/>
            </p:nvSpPr>
            <p:spPr>
              <a:xfrm>
                <a:off x="8033698" y="7589841"/>
                <a:ext cx="3429124" cy="12862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s-E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       +</m:t>
                    </m:r>
                    <m:sSubSup>
                      <m:sSub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ES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       +</m:t>
                    </m:r>
                    <m:sSubSup>
                      <m:sSub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E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+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EDAB9CA-78A1-2FD7-DE12-D4DAC137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98" y="7589841"/>
                <a:ext cx="3429124" cy="1286250"/>
              </a:xfrm>
              <a:prstGeom prst="rect">
                <a:avLst/>
              </a:prstGeom>
              <a:blipFill>
                <a:blip r:embed="rId12"/>
                <a:stretch>
                  <a:fillRect l="-2305" b="-469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4FA4D47-163C-D675-602C-2BDDEA7D0B11}"/>
                  </a:ext>
                </a:extLst>
              </p:cNvPr>
              <p:cNvSpPr txBox="1"/>
              <p:nvPr/>
            </p:nvSpPr>
            <p:spPr>
              <a:xfrm>
                <a:off x="8935295" y="3156151"/>
                <a:ext cx="1352462" cy="277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4FA4D47-163C-D675-602C-2BDDEA7D0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295" y="3156151"/>
                <a:ext cx="1352462" cy="277255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ángulo 57">
            <a:extLst>
              <a:ext uri="{FF2B5EF4-FFF2-40B4-BE49-F238E27FC236}">
                <a16:creationId xmlns:a16="http://schemas.microsoft.com/office/drawing/2014/main" id="{A47D07CD-FB5D-2396-DADC-32E339DF1C1F}"/>
              </a:ext>
            </a:extLst>
          </p:cNvPr>
          <p:cNvSpPr/>
          <p:nvPr/>
        </p:nvSpPr>
        <p:spPr>
          <a:xfrm>
            <a:off x="591815" y="1876972"/>
            <a:ext cx="1678256" cy="837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One</a:t>
            </a:r>
            <a:r>
              <a:rPr lang="es-ES"/>
              <a:t> </a:t>
            </a:r>
            <a:r>
              <a:rPr lang="es-ES" err="1"/>
              <a:t>kernel</a:t>
            </a:r>
            <a:r>
              <a:rPr lang="es-ES"/>
              <a:t> per </a:t>
            </a:r>
            <a:r>
              <a:rPr lang="es-ES" err="1"/>
              <a:t>dimension</a:t>
            </a:r>
            <a:endParaRPr lang="es-ES"/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C538281-7E55-7B8C-AE28-DC9C07D2835D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430943" y="2714736"/>
            <a:ext cx="0" cy="470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7559F173-2513-9924-3252-C4AEAEF89974}"/>
                  </a:ext>
                </a:extLst>
              </p:cNvPr>
              <p:cNvSpPr txBox="1"/>
              <p:nvPr/>
            </p:nvSpPr>
            <p:spPr>
              <a:xfrm>
                <a:off x="327937" y="3527917"/>
                <a:ext cx="3329664" cy="630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s-ES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s-E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p>
                          <m:sSupPr>
                            <m:ctrlPr>
                              <a:rPr lang="es-E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7559F173-2513-9924-3252-C4AEAEF89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7" y="3527917"/>
                <a:ext cx="3329664" cy="6302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09457598-1250-72FC-F27F-87EF7BAF326F}"/>
                  </a:ext>
                </a:extLst>
              </p:cNvPr>
              <p:cNvSpPr txBox="1"/>
              <p:nvPr/>
            </p:nvSpPr>
            <p:spPr>
              <a:xfrm>
                <a:off x="2815327" y="5022407"/>
                <a:ext cx="1864962" cy="277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/>
                  <a:t>Let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09457598-1250-72FC-F27F-87EF7BAF3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27" y="5022407"/>
                <a:ext cx="1864962" cy="277255"/>
              </a:xfrm>
              <a:prstGeom prst="rect">
                <a:avLst/>
              </a:prstGeom>
              <a:blipFill>
                <a:blip r:embed="rId15"/>
                <a:stretch>
                  <a:fillRect l="-7843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lecha: hacia abajo 62">
            <a:extLst>
              <a:ext uri="{FF2B5EF4-FFF2-40B4-BE49-F238E27FC236}">
                <a16:creationId xmlns:a16="http://schemas.microsoft.com/office/drawing/2014/main" id="{751569F8-B5CF-7E06-BEF3-F4A5CCC3EC07}"/>
              </a:ext>
            </a:extLst>
          </p:cNvPr>
          <p:cNvSpPr/>
          <p:nvPr/>
        </p:nvSpPr>
        <p:spPr>
          <a:xfrm>
            <a:off x="3376333" y="5399881"/>
            <a:ext cx="742950" cy="44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452E25-9E2E-1867-0DFC-D243454C6E2B}"/>
              </a:ext>
            </a:extLst>
          </p:cNvPr>
          <p:cNvSpPr txBox="1"/>
          <p:nvPr/>
        </p:nvSpPr>
        <p:spPr>
          <a:xfrm>
            <a:off x="623412" y="9434500"/>
            <a:ext cx="47033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2400" dirty="0"/>
              <a:t>O(n</a:t>
            </a:r>
            <a:r>
              <a:rPr lang="es-ES" sz="2400" baseline="30000" dirty="0"/>
              <a:t>2</a:t>
            </a:r>
            <a:r>
              <a:rPr lang="es-ES" sz="2400" dirty="0"/>
              <a:t>) </a:t>
            </a:r>
            <a:r>
              <a:rPr lang="es-ES" sz="2400" dirty="0" err="1"/>
              <a:t>using</a:t>
            </a:r>
            <a:r>
              <a:rPr lang="es-ES" sz="2400" dirty="0"/>
              <a:t> Newton-Girard </a:t>
            </a:r>
            <a:r>
              <a:rPr lang="es-ES" sz="2400" dirty="0" err="1"/>
              <a:t>formulae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862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5E511586-88F8-EB8C-DCED-59E4AF240E12}"/>
              </a:ext>
            </a:extLst>
          </p:cNvPr>
          <p:cNvSpPr/>
          <p:nvPr/>
        </p:nvSpPr>
        <p:spPr>
          <a:xfrm>
            <a:off x="3395347" y="3278322"/>
            <a:ext cx="3696498" cy="11780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F736B7-A709-0EBC-89FB-41E124921BFF}"/>
              </a:ext>
            </a:extLst>
          </p:cNvPr>
          <p:cNvSpPr/>
          <p:nvPr/>
        </p:nvSpPr>
        <p:spPr>
          <a:xfrm>
            <a:off x="7540686" y="1997727"/>
            <a:ext cx="4417180" cy="7355823"/>
          </a:xfrm>
          <a:prstGeom prst="rect">
            <a:avLst/>
          </a:prstGeom>
          <a:solidFill>
            <a:schemeClr val="accent6">
              <a:lumMod val="40000"/>
              <a:lumOff val="60000"/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AF0208-6365-4326-BBE8-6A2231D8199A}"/>
              </a:ext>
            </a:extLst>
          </p:cNvPr>
          <p:cNvSpPr/>
          <p:nvPr/>
        </p:nvSpPr>
        <p:spPr>
          <a:xfrm>
            <a:off x="9329870" y="7589841"/>
            <a:ext cx="1862006" cy="33495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1A05D74-AC7F-D6C6-B8C0-4BDA47A8E1CB}"/>
              </a:ext>
            </a:extLst>
          </p:cNvPr>
          <p:cNvSpPr/>
          <p:nvPr/>
        </p:nvSpPr>
        <p:spPr>
          <a:xfrm>
            <a:off x="234134" y="5669743"/>
            <a:ext cx="7150658" cy="3683807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F91D59-BAC0-29BE-B7DF-8F06207BD865}"/>
              </a:ext>
            </a:extLst>
          </p:cNvPr>
          <p:cNvSpPr txBox="1"/>
          <p:nvPr/>
        </p:nvSpPr>
        <p:spPr>
          <a:xfrm>
            <a:off x="327936" y="194612"/>
            <a:ext cx="379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err="1"/>
              <a:t>Orthogonal</a:t>
            </a:r>
            <a:r>
              <a:rPr lang="es-ES" sz="3600" b="1"/>
              <a:t> </a:t>
            </a:r>
            <a:r>
              <a:rPr lang="es-ES" sz="3600" b="1" err="1"/>
              <a:t>additive</a:t>
            </a:r>
            <a:r>
              <a:rPr lang="es-ES" sz="3600" b="1"/>
              <a:t> </a:t>
            </a:r>
            <a:r>
              <a:rPr lang="es-ES" sz="3600" b="1" err="1"/>
              <a:t>kernel</a:t>
            </a:r>
            <a:endParaRPr lang="es-ES" sz="3600" b="1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E816353-D588-CD2B-0274-689665716EDC}"/>
                  </a:ext>
                </a:extLst>
              </p:cNvPr>
              <p:cNvSpPr txBox="1"/>
              <p:nvPr/>
            </p:nvSpPr>
            <p:spPr>
              <a:xfrm>
                <a:off x="3265795" y="6256592"/>
                <a:ext cx="3505013" cy="300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E816353-D588-CD2B-0274-689665716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95" y="6256592"/>
                <a:ext cx="3505013" cy="300788"/>
              </a:xfrm>
              <a:prstGeom prst="rect">
                <a:avLst/>
              </a:prstGeom>
              <a:blipFill>
                <a:blip r:embed="rId2"/>
                <a:stretch>
                  <a:fillRect l="-2435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6A37CCD-EB8C-8C6B-E62B-D29C0E47149E}"/>
                  </a:ext>
                </a:extLst>
              </p:cNvPr>
              <p:cNvSpPr txBox="1"/>
              <p:nvPr/>
            </p:nvSpPr>
            <p:spPr>
              <a:xfrm>
                <a:off x="3254449" y="6700364"/>
                <a:ext cx="4130343" cy="8658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 +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 +…+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6A37CCD-EB8C-8C6B-E62B-D29C0E471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449" y="6700364"/>
                <a:ext cx="4130343" cy="865878"/>
              </a:xfrm>
              <a:prstGeom prst="rect">
                <a:avLst/>
              </a:prstGeom>
              <a:blipFill>
                <a:blip r:embed="rId3"/>
                <a:stretch>
                  <a:fillRect l="-2068" r="-148" b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BA0AF6A-DE1D-1FC5-45FC-EDA4082689F4}"/>
                  </a:ext>
                </a:extLst>
              </p:cNvPr>
              <p:cNvSpPr txBox="1"/>
              <p:nvPr/>
            </p:nvSpPr>
            <p:spPr>
              <a:xfrm>
                <a:off x="2876982" y="4842515"/>
                <a:ext cx="1864962" cy="277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/>
                  <a:t>Let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BA0AF6A-DE1D-1FC5-45FC-EDA408268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82" y="4842515"/>
                <a:ext cx="1864962" cy="277255"/>
              </a:xfrm>
              <a:prstGeom prst="rect">
                <a:avLst/>
              </a:prstGeom>
              <a:blipFill>
                <a:blip r:embed="rId4"/>
                <a:stretch>
                  <a:fillRect l="-784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9CDD6F-43F8-E824-B079-64A174735F74}"/>
                  </a:ext>
                </a:extLst>
              </p:cNvPr>
              <p:cNvSpPr txBox="1"/>
              <p:nvPr/>
            </p:nvSpPr>
            <p:spPr>
              <a:xfrm>
                <a:off x="3277141" y="8900899"/>
                <a:ext cx="3068760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9CDD6F-43F8-E824-B079-64A17473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41" y="8900899"/>
                <a:ext cx="3068760" cy="311880"/>
              </a:xfrm>
              <a:prstGeom prst="rect">
                <a:avLst/>
              </a:prstGeom>
              <a:blipFill>
                <a:blip r:embed="rId5"/>
                <a:stretch>
                  <a:fillRect l="-278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488868-2785-EE24-35DA-C24A8D36E0F3}"/>
                  </a:ext>
                </a:extLst>
              </p:cNvPr>
              <p:cNvSpPr txBox="1"/>
              <p:nvPr/>
            </p:nvSpPr>
            <p:spPr>
              <a:xfrm>
                <a:off x="3288487" y="8494333"/>
                <a:ext cx="25316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31488868-2785-EE24-35DA-C24A8D36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487" y="8494333"/>
                <a:ext cx="2531634" cy="276999"/>
              </a:xfrm>
              <a:prstGeom prst="rect">
                <a:avLst/>
              </a:prstGeom>
              <a:blipFill>
                <a:blip r:embed="rId6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B2E1BF0-1219-1E5D-7A73-12EF9D7649DC}"/>
                  </a:ext>
                </a:extLst>
              </p:cNvPr>
              <p:cNvSpPr txBox="1"/>
              <p:nvPr/>
            </p:nvSpPr>
            <p:spPr>
              <a:xfrm>
                <a:off x="3277141" y="7566242"/>
                <a:ext cx="3493667" cy="856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     +…+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     +…+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AB2E1BF0-1219-1E5D-7A73-12EF9D76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41" y="7566242"/>
                <a:ext cx="3493667" cy="856068"/>
              </a:xfrm>
              <a:prstGeom prst="rect">
                <a:avLst/>
              </a:prstGeom>
              <a:blipFill>
                <a:blip r:embed="rId7"/>
                <a:stretch>
                  <a:fillRect l="-2443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brir llave 52">
            <a:extLst>
              <a:ext uri="{FF2B5EF4-FFF2-40B4-BE49-F238E27FC236}">
                <a16:creationId xmlns:a16="http://schemas.microsoft.com/office/drawing/2014/main" id="{15C1E21A-1194-326E-ABC4-D6EACAC7041F}"/>
              </a:ext>
            </a:extLst>
          </p:cNvPr>
          <p:cNvSpPr/>
          <p:nvPr/>
        </p:nvSpPr>
        <p:spPr>
          <a:xfrm>
            <a:off x="2597602" y="5901582"/>
            <a:ext cx="377505" cy="33111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4F51695-4F06-460B-F6A6-4E0DD8187FFE}"/>
              </a:ext>
            </a:extLst>
          </p:cNvPr>
          <p:cNvSpPr/>
          <p:nvPr/>
        </p:nvSpPr>
        <p:spPr>
          <a:xfrm>
            <a:off x="591815" y="1876972"/>
            <a:ext cx="1678256" cy="837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One</a:t>
            </a:r>
            <a:r>
              <a:rPr lang="es-ES"/>
              <a:t> </a:t>
            </a:r>
            <a:r>
              <a:rPr lang="es-ES" err="1"/>
              <a:t>kernel</a:t>
            </a:r>
            <a:r>
              <a:rPr lang="es-ES"/>
              <a:t> per </a:t>
            </a:r>
            <a:r>
              <a:rPr lang="es-ES" err="1"/>
              <a:t>dimension</a:t>
            </a:r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58EF72-5AC1-0E8F-48CB-F73695357ABB}"/>
              </a:ext>
            </a:extLst>
          </p:cNvPr>
          <p:cNvSpPr/>
          <p:nvPr/>
        </p:nvSpPr>
        <p:spPr>
          <a:xfrm>
            <a:off x="513851" y="6961260"/>
            <a:ext cx="1989938" cy="119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One</a:t>
            </a:r>
            <a:r>
              <a:rPr lang="es-ES"/>
              <a:t> </a:t>
            </a:r>
            <a:r>
              <a:rPr lang="es-ES" err="1"/>
              <a:t>additive</a:t>
            </a:r>
            <a:r>
              <a:rPr lang="es-ES"/>
              <a:t> </a:t>
            </a:r>
            <a:r>
              <a:rPr lang="es-ES" err="1"/>
              <a:t>kernel</a:t>
            </a:r>
            <a:r>
              <a:rPr lang="es-ES"/>
              <a:t> per </a:t>
            </a:r>
            <a:r>
              <a:rPr lang="es-ES" err="1"/>
              <a:t>order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/>
              <a:t>interaction</a:t>
            </a:r>
            <a:r>
              <a:rPr lang="es-ES"/>
              <a:t> </a:t>
            </a:r>
          </a:p>
          <a:p>
            <a:pPr algn="ctr"/>
            <a:r>
              <a:rPr lang="es-ES">
                <a:solidFill>
                  <a:schemeClr val="tx1"/>
                </a:solidFill>
                <a:highlight>
                  <a:srgbClr val="FFFF00"/>
                </a:highlight>
              </a:rPr>
              <a:t>+ 1 (</a:t>
            </a:r>
            <a:r>
              <a:rPr lang="es-ES" err="1">
                <a:solidFill>
                  <a:schemeClr val="tx1"/>
                </a:solidFill>
                <a:highlight>
                  <a:srgbClr val="FFFF00"/>
                </a:highlight>
              </a:rPr>
              <a:t>constant</a:t>
            </a:r>
            <a:r>
              <a:rPr lang="es-ES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7FBE86-CAD7-EC78-35A7-AA109E117700}"/>
              </a:ext>
            </a:extLst>
          </p:cNvPr>
          <p:cNvSpPr/>
          <p:nvPr/>
        </p:nvSpPr>
        <p:spPr>
          <a:xfrm>
            <a:off x="8324140" y="2307424"/>
            <a:ext cx="2721054" cy="48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Example</a:t>
            </a:r>
            <a:r>
              <a:rPr lang="es-ES"/>
              <a:t> n=4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D10FA7A-221F-2CEF-2882-871EF7386F4A}"/>
                  </a:ext>
                </a:extLst>
              </p:cNvPr>
              <p:cNvSpPr txBox="1"/>
              <p:nvPr/>
            </p:nvSpPr>
            <p:spPr>
              <a:xfrm>
                <a:off x="8935295" y="3156151"/>
                <a:ext cx="1352462" cy="277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D10FA7A-221F-2CEF-2882-871EF738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295" y="3156151"/>
                <a:ext cx="1352462" cy="277255"/>
              </a:xfrm>
              <a:prstGeom prst="rect">
                <a:avLst/>
              </a:prstGeom>
              <a:blipFill>
                <a:blip r:embed="rId8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A8A9364-43AE-FC70-635C-5F9B6BBE573A}"/>
                  </a:ext>
                </a:extLst>
              </p:cNvPr>
              <p:cNvSpPr txBox="1"/>
              <p:nvPr/>
            </p:nvSpPr>
            <p:spPr>
              <a:xfrm>
                <a:off x="7823929" y="4227418"/>
                <a:ext cx="3505013" cy="3007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A8A9364-43AE-FC70-635C-5F9B6BBE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929" y="4227418"/>
                <a:ext cx="3505013" cy="300788"/>
              </a:xfrm>
              <a:prstGeom prst="rect">
                <a:avLst/>
              </a:prstGeom>
              <a:blipFill>
                <a:blip r:embed="rId9"/>
                <a:stretch>
                  <a:fillRect l="-2435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F75DB83-963B-3C96-8F9F-678EA90CDBBB}"/>
                  </a:ext>
                </a:extLst>
              </p:cNvPr>
              <p:cNvSpPr txBox="1"/>
              <p:nvPr/>
            </p:nvSpPr>
            <p:spPr>
              <a:xfrm>
                <a:off x="7827523" y="4733804"/>
                <a:ext cx="4130343" cy="577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r>
                  <a:rPr lang="es-ES" b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F75DB83-963B-3C96-8F9F-678EA90CD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23" y="4733804"/>
                <a:ext cx="4130343" cy="577787"/>
              </a:xfrm>
              <a:prstGeom prst="rect">
                <a:avLst/>
              </a:prstGeom>
              <a:blipFill>
                <a:blip r:embed="rId10"/>
                <a:stretch>
                  <a:fillRect l="-2065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4DA1E77-6E0A-4F2A-D59E-3E01DC797B7B}"/>
                  </a:ext>
                </a:extLst>
              </p:cNvPr>
              <p:cNvSpPr txBox="1"/>
              <p:nvPr/>
            </p:nvSpPr>
            <p:spPr>
              <a:xfrm>
                <a:off x="7859020" y="5517189"/>
                <a:ext cx="5065198" cy="579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:r>
                  <a:rPr lang="es-ES" b="0"/>
                  <a:t>                  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4DA1E77-6E0A-4F2A-D59E-3E01DC797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20" y="5517189"/>
                <a:ext cx="5065198" cy="579069"/>
              </a:xfrm>
              <a:prstGeom prst="rect">
                <a:avLst/>
              </a:prstGeom>
              <a:blipFill>
                <a:blip r:embed="rId11"/>
                <a:stretch>
                  <a:fillRect l="-168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4B6F75F-DF98-F43F-5C66-E6822313EE77}"/>
                  </a:ext>
                </a:extLst>
              </p:cNvPr>
              <p:cNvSpPr txBox="1"/>
              <p:nvPr/>
            </p:nvSpPr>
            <p:spPr>
              <a:xfrm>
                <a:off x="7859020" y="6301856"/>
                <a:ext cx="3505013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4B6F75F-DF98-F43F-5C66-E6822313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020" y="6301856"/>
                <a:ext cx="3505013" cy="311880"/>
              </a:xfrm>
              <a:prstGeom prst="rect">
                <a:avLst/>
              </a:prstGeom>
              <a:blipFill>
                <a:blip r:embed="rId12"/>
                <a:stretch>
                  <a:fillRect l="-243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BC2CB13-5D9B-A123-906F-42AFC6C5683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430943" y="2714736"/>
            <a:ext cx="0" cy="470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7880E3-5435-E5CB-D08E-A09333A66EFD}"/>
                  </a:ext>
                </a:extLst>
              </p:cNvPr>
              <p:cNvSpPr txBox="1"/>
              <p:nvPr/>
            </p:nvSpPr>
            <p:spPr>
              <a:xfrm>
                <a:off x="3254449" y="5901582"/>
                <a:ext cx="1683311" cy="31188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E7880E3-5435-E5CB-D08E-A09333A66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449" y="5901582"/>
                <a:ext cx="1683311" cy="311880"/>
              </a:xfrm>
              <a:prstGeom prst="rect">
                <a:avLst/>
              </a:prstGeom>
              <a:blipFill>
                <a:blip r:embed="rId13"/>
                <a:stretch>
                  <a:fillRect l="-507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CFEE4F6-DD81-0305-8135-40CBA7DAE432}"/>
                  </a:ext>
                </a:extLst>
              </p:cNvPr>
              <p:cNvSpPr txBox="1"/>
              <p:nvPr/>
            </p:nvSpPr>
            <p:spPr>
              <a:xfrm>
                <a:off x="7823928" y="3823831"/>
                <a:ext cx="3505013" cy="31188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CFEE4F6-DD81-0305-8135-40CBA7DAE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928" y="3823831"/>
                <a:ext cx="3505013" cy="311880"/>
              </a:xfrm>
              <a:prstGeom prst="rect">
                <a:avLst/>
              </a:prstGeom>
              <a:blipFill>
                <a:blip r:embed="rId14"/>
                <a:stretch>
                  <a:fillRect l="-243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B1DDF1A-2E4F-7BB1-BDF8-58512BD56B40}"/>
                  </a:ext>
                </a:extLst>
              </p:cNvPr>
              <p:cNvSpPr txBox="1"/>
              <p:nvPr/>
            </p:nvSpPr>
            <p:spPr>
              <a:xfrm>
                <a:off x="8033698" y="7566242"/>
                <a:ext cx="3429124" cy="1607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𝑂𝐴𝐾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s-ES" dirty="0"/>
                        <m:t>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s-E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E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       +</m:t>
                    </m:r>
                    <m:sSubSup>
                      <m:sSub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ES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       +</m:t>
                    </m:r>
                    <m:sSubSup>
                      <m:sSubSup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E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                     +</m:t>
                      </m:r>
                      <m:sSubSup>
                        <m:sSub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B1DDF1A-2E4F-7BB1-BDF8-58512BD56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698" y="7566242"/>
                <a:ext cx="3429124" cy="1607107"/>
              </a:xfrm>
              <a:prstGeom prst="rect">
                <a:avLst/>
              </a:prstGeom>
              <a:blipFill>
                <a:blip r:embed="rId15"/>
                <a:stretch>
                  <a:fillRect l="-2305" b="-338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5B5C5961-47E5-3188-8784-E7E1AEAFDFDD}"/>
              </a:ext>
            </a:extLst>
          </p:cNvPr>
          <p:cNvSpPr/>
          <p:nvPr/>
        </p:nvSpPr>
        <p:spPr>
          <a:xfrm>
            <a:off x="3437988" y="5219989"/>
            <a:ext cx="742950" cy="449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042107-861A-45C4-F337-DAFAF1DD99E3}"/>
              </a:ext>
            </a:extLst>
          </p:cNvPr>
          <p:cNvSpPr/>
          <p:nvPr/>
        </p:nvSpPr>
        <p:spPr>
          <a:xfrm>
            <a:off x="234134" y="3201638"/>
            <a:ext cx="6897048" cy="1307499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41DF25C-51F0-734A-0F4D-6544A0827991}"/>
                  </a:ext>
                </a:extLst>
              </p:cNvPr>
              <p:cNvSpPr txBox="1"/>
              <p:nvPr/>
            </p:nvSpPr>
            <p:spPr>
              <a:xfrm>
                <a:off x="312807" y="3321679"/>
                <a:ext cx="6739701" cy="10007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s-ES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s-E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E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p>
                          <m:sSupPr>
                            <m:ctrlPr>
                              <a:rPr lang="es-E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ad>
                          <m:radPr>
                            <m:degHide m:val="on"/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Sup>
                              <m:sSub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sSubSup>
                          <m:sSub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2(</m:t>
                            </m:r>
                            <m:sSubSup>
                              <m:sSub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41DF25C-51F0-734A-0F4D-6544A0827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07" y="3321679"/>
                <a:ext cx="6739701" cy="10007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EC49099-B0E4-F3E8-899C-AB57D10330EE}"/>
                  </a:ext>
                </a:extLst>
              </p:cNvPr>
              <p:cNvSpPr txBox="1"/>
              <p:nvPr/>
            </p:nvSpPr>
            <p:spPr>
              <a:xfrm>
                <a:off x="3159659" y="2244437"/>
                <a:ext cx="2868720" cy="292003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/>
                  <a:t>Assuming </a:t>
                </a:r>
                <a:r>
                  <a:rPr lang="es-ES" err="1"/>
                  <a:t>each</a:t>
                </a:r>
                <a:r>
                  <a:rPr lang="es-E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EC49099-B0E4-F3E8-899C-AB57D103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659" y="2244437"/>
                <a:ext cx="2868720" cy="292003"/>
              </a:xfrm>
              <a:prstGeom prst="rect">
                <a:avLst/>
              </a:prstGeom>
              <a:blipFill>
                <a:blip r:embed="rId17"/>
                <a:stretch>
                  <a:fillRect l="-4883" t="-208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22">
                <a:extLst>
                  <a:ext uri="{FF2B5EF4-FFF2-40B4-BE49-F238E27FC236}">
                    <a16:creationId xmlns:a16="http://schemas.microsoft.com/office/drawing/2014/main" id="{72C888E9-9DA1-70BA-3FD6-F45A55259E05}"/>
                  </a:ext>
                </a:extLst>
              </p:cNvPr>
              <p:cNvSpPr txBox="1"/>
              <p:nvPr/>
            </p:nvSpPr>
            <p:spPr>
              <a:xfrm>
                <a:off x="4331111" y="2598953"/>
                <a:ext cx="1993892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/>
                  <a:t>?</a:t>
                </a:r>
              </a:p>
            </p:txBody>
          </p:sp>
        </mc:Choice>
        <mc:Fallback xmlns="">
          <p:sp>
            <p:nvSpPr>
              <p:cNvPr id="6" name="CuadroTexto 22">
                <a:extLst>
                  <a:ext uri="{FF2B5EF4-FFF2-40B4-BE49-F238E27FC236}">
                    <a16:creationId xmlns:a16="http://schemas.microsoft.com/office/drawing/2014/main" id="{72C888E9-9DA1-70BA-3FD6-F45A55259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11" y="2598953"/>
                <a:ext cx="1993892" cy="276999"/>
              </a:xfrm>
              <a:prstGeom prst="rect">
                <a:avLst/>
              </a:prstGeom>
              <a:blipFill>
                <a:blip r:embed="rId18"/>
                <a:stretch>
                  <a:fillRect l="-7012" t="-28261" r="-182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22">
                <a:extLst>
                  <a:ext uri="{FF2B5EF4-FFF2-40B4-BE49-F238E27FC236}">
                    <a16:creationId xmlns:a16="http://schemas.microsoft.com/office/drawing/2014/main" id="{FC7FCFB8-DB85-0B01-5447-182706804CD3}"/>
                  </a:ext>
                </a:extLst>
              </p:cNvPr>
              <p:cNvSpPr txBox="1"/>
              <p:nvPr/>
            </p:nvSpPr>
            <p:spPr>
              <a:xfrm>
                <a:off x="4331111" y="2865844"/>
                <a:ext cx="162739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/>
                  <a:t>?</a:t>
                </a:r>
              </a:p>
            </p:txBody>
          </p:sp>
        </mc:Choice>
        <mc:Fallback xmlns="">
          <p:sp>
            <p:nvSpPr>
              <p:cNvPr id="18" name="CuadroTexto 22">
                <a:extLst>
                  <a:ext uri="{FF2B5EF4-FFF2-40B4-BE49-F238E27FC236}">
                    <a16:creationId xmlns:a16="http://schemas.microsoft.com/office/drawing/2014/main" id="{FC7FCFB8-DB85-0B01-5447-18270680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111" y="2865844"/>
                <a:ext cx="1627398" cy="276999"/>
              </a:xfrm>
              <a:prstGeom prst="rect">
                <a:avLst/>
              </a:prstGeom>
              <a:blipFill>
                <a:blip r:embed="rId19"/>
                <a:stretch>
                  <a:fillRect l="-8614" t="-28261" r="-33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4">
                <a:extLst>
                  <a:ext uri="{FF2B5EF4-FFF2-40B4-BE49-F238E27FC236}">
                    <a16:creationId xmlns:a16="http://schemas.microsoft.com/office/drawing/2014/main" id="{54906D00-F668-1D02-2EB9-521B7C5F5E60}"/>
                  </a:ext>
                </a:extLst>
              </p:cNvPr>
              <p:cNvSpPr txBox="1"/>
              <p:nvPr/>
            </p:nvSpPr>
            <p:spPr>
              <a:xfrm>
                <a:off x="3657600" y="630222"/>
                <a:ext cx="4403321" cy="13270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𝑂𝐴𝐾</m:t>
                          </m:r>
                        </m:sub>
                      </m:sSub>
                      <m:d>
                        <m:d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E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ES" sz="24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s-E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s-E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s-ES" sz="2400" dirty="0"/>
                            <m:t> 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b="0"/>
              </a:p>
              <a:p>
                <a:endParaRPr lang="es-ES"/>
              </a:p>
            </p:txBody>
          </p:sp>
        </mc:Choice>
        <mc:Fallback xmlns="">
          <p:sp>
            <p:nvSpPr>
              <p:cNvPr id="24" name="CuadroTexto 4">
                <a:extLst>
                  <a:ext uri="{FF2B5EF4-FFF2-40B4-BE49-F238E27FC236}">
                    <a16:creationId xmlns:a16="http://schemas.microsoft.com/office/drawing/2014/main" id="{54906D00-F668-1D02-2EB9-521B7C5F5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30222"/>
                <a:ext cx="4403321" cy="132703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F30DEC73-7D2C-BC86-0390-F5D12BC4C156}"/>
              </a:ext>
            </a:extLst>
          </p:cNvPr>
          <p:cNvSpPr txBox="1"/>
          <p:nvPr/>
        </p:nvSpPr>
        <p:spPr>
          <a:xfrm>
            <a:off x="623412" y="9434500"/>
            <a:ext cx="47033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2400" dirty="0"/>
              <a:t>O(n</a:t>
            </a:r>
            <a:r>
              <a:rPr lang="es-ES" sz="2400" baseline="30000" dirty="0"/>
              <a:t>2</a:t>
            </a:r>
            <a:r>
              <a:rPr lang="es-ES" sz="2400" dirty="0"/>
              <a:t>) </a:t>
            </a:r>
            <a:r>
              <a:rPr lang="es-ES" sz="2400" dirty="0" err="1"/>
              <a:t>using</a:t>
            </a:r>
            <a:r>
              <a:rPr lang="es-ES" sz="2400" dirty="0"/>
              <a:t> Newton-Girard </a:t>
            </a:r>
            <a:r>
              <a:rPr lang="es-ES" sz="2400" dirty="0" err="1"/>
              <a:t>formulae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4105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4">
            <a:extLst>
              <a:ext uri="{FF2B5EF4-FFF2-40B4-BE49-F238E27FC236}">
                <a16:creationId xmlns:a16="http://schemas.microsoft.com/office/drawing/2014/main" id="{CB73DA2D-81C7-813B-A1F4-03640DA2D316}"/>
              </a:ext>
            </a:extLst>
          </p:cNvPr>
          <p:cNvSpPr/>
          <p:nvPr/>
        </p:nvSpPr>
        <p:spPr>
          <a:xfrm>
            <a:off x="4487523" y="4468187"/>
            <a:ext cx="1518407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CE </a:t>
            </a:r>
            <a:r>
              <a:rPr lang="es-ES" err="1"/>
              <a:t>Model</a:t>
            </a:r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9D227C-3006-88D1-D81E-21FEEB9EDBF5}"/>
                  </a:ext>
                </a:extLst>
              </p:cNvPr>
              <p:cNvSpPr/>
              <p:nvPr/>
            </p:nvSpPr>
            <p:spPr>
              <a:xfrm>
                <a:off x="753044" y="3076742"/>
                <a:ext cx="2146300" cy="79689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Initial </a:t>
                </a:r>
                <a:r>
                  <a:rPr lang="es-ES" err="1"/>
                  <a:t>guess</a:t>
                </a:r>
                <a:endParaRPr lang="es-E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9D227C-3006-88D1-D81E-21FEEB9E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44" y="3076742"/>
                <a:ext cx="2146300" cy="79689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: esquinas redondeadas 28">
                <a:extLst>
                  <a:ext uri="{FF2B5EF4-FFF2-40B4-BE49-F238E27FC236}">
                    <a16:creationId xmlns:a16="http://schemas.microsoft.com/office/drawing/2014/main" id="{EFF68988-6B0E-4AFD-019B-8871D79C9714}"/>
                  </a:ext>
                </a:extLst>
              </p:cNvPr>
              <p:cNvSpPr/>
              <p:nvPr/>
            </p:nvSpPr>
            <p:spPr>
              <a:xfrm>
                <a:off x="3362405" y="3039823"/>
                <a:ext cx="3768645" cy="8688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Sample N </a:t>
                </a:r>
                <a:r>
                  <a:rPr lang="es-ES" err="1"/>
                  <a:t>observations</a:t>
                </a:r>
                <a:r>
                  <a:rPr lang="es-ES"/>
                  <a:t>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ES"/>
              </a:p>
              <a:p>
                <a:pPr algn="ctr"/>
                <a:endParaRPr lang="es-ES"/>
              </a:p>
            </p:txBody>
          </p:sp>
        </mc:Choice>
        <mc:Fallback xmlns="">
          <p:sp>
            <p:nvSpPr>
              <p:cNvPr id="5" name="Rectángulo: esquinas redondeadas 28">
                <a:extLst>
                  <a:ext uri="{FF2B5EF4-FFF2-40B4-BE49-F238E27FC236}">
                    <a16:creationId xmlns:a16="http://schemas.microsoft.com/office/drawing/2014/main" id="{EFF68988-6B0E-4AFD-019B-8871D79C9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405" y="3039823"/>
                <a:ext cx="3768645" cy="86883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4">
            <a:extLst>
              <a:ext uri="{FF2B5EF4-FFF2-40B4-BE49-F238E27FC236}">
                <a16:creationId xmlns:a16="http://schemas.microsoft.com/office/drawing/2014/main" id="{84562950-2A9D-77D2-0C13-17DE0C6FC6EF}"/>
              </a:ext>
            </a:extLst>
          </p:cNvPr>
          <p:cNvSpPr/>
          <p:nvPr/>
        </p:nvSpPr>
        <p:spPr>
          <a:xfrm>
            <a:off x="7747002" y="2920567"/>
            <a:ext cx="2146300" cy="1107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Observations</a:t>
            </a:r>
            <a:endParaRPr lang="es-ES"/>
          </a:p>
        </p:txBody>
      </p:sp>
      <p:sp>
        <p:nvSpPr>
          <p:cNvPr id="10" name="Rectángulo 4">
            <a:extLst>
              <a:ext uri="{FF2B5EF4-FFF2-40B4-BE49-F238E27FC236}">
                <a16:creationId xmlns:a16="http://schemas.microsoft.com/office/drawing/2014/main" id="{C93C02AE-64B5-953F-7331-F1FC5DE9B7D8}"/>
              </a:ext>
            </a:extLst>
          </p:cNvPr>
          <p:cNvSpPr/>
          <p:nvPr/>
        </p:nvSpPr>
        <p:spPr>
          <a:xfrm>
            <a:off x="9893301" y="2920567"/>
            <a:ext cx="774107" cy="1107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Errors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D3439-A916-37B6-70C1-41A31E0A1631}"/>
              </a:ext>
            </a:extLst>
          </p:cNvPr>
          <p:cNvSpPr txBox="1"/>
          <p:nvPr/>
        </p:nvSpPr>
        <p:spPr>
          <a:xfrm>
            <a:off x="7747002" y="2526625"/>
            <a:ext cx="292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Training </a:t>
            </a:r>
            <a:r>
              <a:rPr lang="es-ES" err="1"/>
              <a:t>dataset</a:t>
            </a:r>
            <a:endParaRPr lang="es-E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0E6593-7EE2-86DA-674A-A76ECA627C8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899344" y="3474241"/>
            <a:ext cx="463061" cy="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D6B1B1-D06E-6FD9-64AF-7B62EE29506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131050" y="3474240"/>
            <a:ext cx="593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428C9A-5C0D-BF14-3A71-92061CFCF6DB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246727" y="3908658"/>
            <a:ext cx="1" cy="5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4C7CD2D-AE05-D6CD-91BA-97F72CBB6DE6}"/>
              </a:ext>
            </a:extLst>
          </p:cNvPr>
          <p:cNvCxnSpPr>
            <a:stCxn id="3" idx="3"/>
            <a:endCxn id="10" idx="2"/>
          </p:cNvCxnSpPr>
          <p:nvPr/>
        </p:nvCxnSpPr>
        <p:spPr>
          <a:xfrm flipV="1">
            <a:off x="6005930" y="4027913"/>
            <a:ext cx="4274425" cy="993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4">
            <a:extLst>
              <a:ext uri="{FF2B5EF4-FFF2-40B4-BE49-F238E27FC236}">
                <a16:creationId xmlns:a16="http://schemas.microsoft.com/office/drawing/2014/main" id="{AF79BB34-8717-1D72-EB23-A0C165436F80}"/>
              </a:ext>
            </a:extLst>
          </p:cNvPr>
          <p:cNvSpPr/>
          <p:nvPr/>
        </p:nvSpPr>
        <p:spPr>
          <a:xfrm>
            <a:off x="4474989" y="7715207"/>
            <a:ext cx="1518407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CE </a:t>
            </a:r>
            <a:r>
              <a:rPr lang="es-ES" err="1"/>
              <a:t>Model</a:t>
            </a:r>
            <a:endParaRPr lang="es-ES"/>
          </a:p>
        </p:txBody>
      </p:sp>
      <p:sp>
        <p:nvSpPr>
          <p:cNvPr id="24" name="Rectángulo 4">
            <a:extLst>
              <a:ext uri="{FF2B5EF4-FFF2-40B4-BE49-F238E27FC236}">
                <a16:creationId xmlns:a16="http://schemas.microsoft.com/office/drawing/2014/main" id="{69AC225A-0478-120F-59DA-D8D16D90CFC9}"/>
              </a:ext>
            </a:extLst>
          </p:cNvPr>
          <p:cNvSpPr/>
          <p:nvPr/>
        </p:nvSpPr>
        <p:spPr>
          <a:xfrm>
            <a:off x="7680327" y="6167587"/>
            <a:ext cx="2146300" cy="1107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Observations</a:t>
            </a:r>
            <a:endParaRPr lang="es-ES"/>
          </a:p>
        </p:txBody>
      </p:sp>
      <p:sp>
        <p:nvSpPr>
          <p:cNvPr id="25" name="Rectángulo 4">
            <a:extLst>
              <a:ext uri="{FF2B5EF4-FFF2-40B4-BE49-F238E27FC236}">
                <a16:creationId xmlns:a16="http://schemas.microsoft.com/office/drawing/2014/main" id="{DAB0F479-9CCA-0FCA-7411-8B69D696BD63}"/>
              </a:ext>
            </a:extLst>
          </p:cNvPr>
          <p:cNvSpPr/>
          <p:nvPr/>
        </p:nvSpPr>
        <p:spPr>
          <a:xfrm>
            <a:off x="9826626" y="6167587"/>
            <a:ext cx="774107" cy="1107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Errors</a:t>
            </a:r>
            <a:endParaRPr lang="es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D86C4-3A84-9CE9-26A8-991996F6C07C}"/>
              </a:ext>
            </a:extLst>
          </p:cNvPr>
          <p:cNvSpPr txBox="1"/>
          <p:nvPr/>
        </p:nvSpPr>
        <p:spPr>
          <a:xfrm>
            <a:off x="7680327" y="5773645"/>
            <a:ext cx="292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Test </a:t>
            </a:r>
            <a:r>
              <a:rPr lang="es-ES" err="1"/>
              <a:t>dataset</a:t>
            </a:r>
            <a:endParaRPr lang="es-E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E65D1-1F05-26E4-153B-E973D83619A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31050" y="6708956"/>
            <a:ext cx="526972" cy="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FED9A0-B6C2-71CE-A691-323D8ACF83D3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 flipH="1">
            <a:off x="5234193" y="7143373"/>
            <a:ext cx="12535" cy="5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E0DB1C1-7215-5A60-7D7F-DFF442009277}"/>
              </a:ext>
            </a:extLst>
          </p:cNvPr>
          <p:cNvCxnSpPr>
            <a:stCxn id="22" idx="3"/>
            <a:endCxn id="25" idx="2"/>
          </p:cNvCxnSpPr>
          <p:nvPr/>
        </p:nvCxnSpPr>
        <p:spPr>
          <a:xfrm flipV="1">
            <a:off x="5993396" y="7274933"/>
            <a:ext cx="4220284" cy="993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: esquinas redondeadas 28">
                <a:extLst>
                  <a:ext uri="{FF2B5EF4-FFF2-40B4-BE49-F238E27FC236}">
                    <a16:creationId xmlns:a16="http://schemas.microsoft.com/office/drawing/2014/main" id="{B9A906EB-397D-42C7-88F1-8DBF9492AE72}"/>
                  </a:ext>
                </a:extLst>
              </p:cNvPr>
              <p:cNvSpPr/>
              <p:nvPr/>
            </p:nvSpPr>
            <p:spPr>
              <a:xfrm>
                <a:off x="3362405" y="6274538"/>
                <a:ext cx="3768645" cy="8688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Sample M </a:t>
                </a:r>
                <a:r>
                  <a:rPr lang="es-ES" err="1"/>
                  <a:t>observations</a:t>
                </a:r>
                <a:r>
                  <a:rPr lang="es-ES"/>
                  <a:t>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ES"/>
              </a:p>
              <a:p>
                <a:pPr algn="ctr"/>
                <a:endParaRPr lang="es-ES"/>
              </a:p>
            </p:txBody>
          </p:sp>
        </mc:Choice>
        <mc:Fallback xmlns="">
          <p:sp>
            <p:nvSpPr>
              <p:cNvPr id="34" name="Rectángulo: esquinas redondeadas 28">
                <a:extLst>
                  <a:ext uri="{FF2B5EF4-FFF2-40B4-BE49-F238E27FC236}">
                    <a16:creationId xmlns:a16="http://schemas.microsoft.com/office/drawing/2014/main" id="{B9A906EB-397D-42C7-88F1-8DBF9492A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405" y="6274538"/>
                <a:ext cx="3768645" cy="8688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4E9D5C5-4F76-06CC-FB2B-81F7559A78A1}"/>
              </a:ext>
            </a:extLst>
          </p:cNvPr>
          <p:cNvCxnSpPr>
            <a:cxnSpLocks/>
            <a:stCxn id="4" idx="2"/>
            <a:endCxn id="34" idx="1"/>
          </p:cNvCxnSpPr>
          <p:nvPr/>
        </p:nvCxnSpPr>
        <p:spPr>
          <a:xfrm rot="16200000" flipH="1">
            <a:off x="1176639" y="4523190"/>
            <a:ext cx="2835320" cy="1536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F79FC5-3C1F-FC76-1286-3CBECB1A7D46}"/>
                  </a:ext>
                </a:extLst>
              </p:cNvPr>
              <p:cNvSpPr txBox="1"/>
              <p:nvPr/>
            </p:nvSpPr>
            <p:spPr>
              <a:xfrm>
                <a:off x="6685251" y="5065663"/>
                <a:ext cx="3003680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/>
                  <a:t>Fixed: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 1−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F79FC5-3C1F-FC76-1286-3CBECB1A7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51" y="5065663"/>
                <a:ext cx="3003680" cy="631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164B70-710F-F72F-25A8-7C1F961CC1D3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881885" y="5696733"/>
            <a:ext cx="1305206" cy="697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20">
            <a:extLst>
              <a:ext uri="{FF2B5EF4-FFF2-40B4-BE49-F238E27FC236}">
                <a16:creationId xmlns:a16="http://schemas.microsoft.com/office/drawing/2014/main" id="{A17422DB-9D6E-C71D-887C-0A35D2E8D575}"/>
              </a:ext>
            </a:extLst>
          </p:cNvPr>
          <p:cNvSpPr txBox="1"/>
          <p:nvPr/>
        </p:nvSpPr>
        <p:spPr>
          <a:xfrm>
            <a:off x="327936" y="194612"/>
            <a:ext cx="719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baseline="-25000"/>
              <a:t>OAK Hyperparameter tuning (0): dataset generation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6DD933-3E3C-1F56-26C9-139913CFE9B3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3474240"/>
            <a:ext cx="1405291" cy="1591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C6E67143-1B2F-2718-20F5-34796653960A}"/>
              </a:ext>
            </a:extLst>
          </p:cNvPr>
          <p:cNvSpPr txBox="1"/>
          <p:nvPr/>
        </p:nvSpPr>
        <p:spPr>
          <a:xfrm>
            <a:off x="368246" y="204503"/>
            <a:ext cx="705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/>
              <a:t>OAK </a:t>
            </a:r>
            <a:r>
              <a:rPr lang="es-ES" sz="3600" b="1" baseline="-25000" err="1"/>
              <a:t>Hyperparameter</a:t>
            </a:r>
            <a:r>
              <a:rPr lang="es-ES" sz="3600" b="1" baseline="-25000"/>
              <a:t> </a:t>
            </a:r>
            <a:r>
              <a:rPr lang="es-ES" sz="3600" b="1" baseline="-25000" err="1"/>
              <a:t>tuning</a:t>
            </a:r>
            <a:r>
              <a:rPr lang="es-ES" sz="3600" b="1" baseline="-25000"/>
              <a:t> (0): </a:t>
            </a:r>
            <a:r>
              <a:rPr lang="es-ES" sz="3600" b="1" baseline="-25000" err="1"/>
              <a:t>dataset</a:t>
            </a:r>
            <a:r>
              <a:rPr lang="es-ES" sz="3600" b="1" baseline="-25000"/>
              <a:t> </a:t>
            </a:r>
            <a:r>
              <a:rPr lang="es-ES" sz="3600" b="1" baseline="-25000" err="1"/>
              <a:t>generation</a:t>
            </a:r>
            <a:r>
              <a:rPr lang="es-ES" sz="3600" b="1" baseline="-25000"/>
              <a:t> </a:t>
            </a:r>
          </a:p>
        </p:txBody>
      </p:sp>
      <p:sp>
        <p:nvSpPr>
          <p:cNvPr id="3" name="Rectángulo 4">
            <a:extLst>
              <a:ext uri="{FF2B5EF4-FFF2-40B4-BE49-F238E27FC236}">
                <a16:creationId xmlns:a16="http://schemas.microsoft.com/office/drawing/2014/main" id="{CB73DA2D-81C7-813B-A1F4-03640DA2D316}"/>
              </a:ext>
            </a:extLst>
          </p:cNvPr>
          <p:cNvSpPr/>
          <p:nvPr/>
        </p:nvSpPr>
        <p:spPr>
          <a:xfrm>
            <a:off x="4487523" y="4468187"/>
            <a:ext cx="1518407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CE </a:t>
            </a:r>
            <a:r>
              <a:rPr lang="es-ES" err="1"/>
              <a:t>Model</a:t>
            </a:r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9D227C-3006-88D1-D81E-21FEEB9EDBF5}"/>
                  </a:ext>
                </a:extLst>
              </p:cNvPr>
              <p:cNvSpPr/>
              <p:nvPr/>
            </p:nvSpPr>
            <p:spPr>
              <a:xfrm>
                <a:off x="753044" y="3076742"/>
                <a:ext cx="2146300" cy="79689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Initial </a:t>
                </a:r>
                <a:r>
                  <a:rPr lang="es-ES" err="1"/>
                  <a:t>guess</a:t>
                </a:r>
                <a:endParaRPr lang="es-ES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B9D227C-3006-88D1-D81E-21FEEB9ED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44" y="3076742"/>
                <a:ext cx="2146300" cy="79689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: esquinas redondeadas 28">
                <a:extLst>
                  <a:ext uri="{FF2B5EF4-FFF2-40B4-BE49-F238E27FC236}">
                    <a16:creationId xmlns:a16="http://schemas.microsoft.com/office/drawing/2014/main" id="{EFF68988-6B0E-4AFD-019B-8871D79C9714}"/>
                  </a:ext>
                </a:extLst>
              </p:cNvPr>
              <p:cNvSpPr/>
              <p:nvPr/>
            </p:nvSpPr>
            <p:spPr>
              <a:xfrm>
                <a:off x="3362405" y="3039823"/>
                <a:ext cx="3768645" cy="8688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Sample N </a:t>
                </a:r>
                <a:r>
                  <a:rPr lang="es-ES" err="1"/>
                  <a:t>observations</a:t>
                </a:r>
                <a:r>
                  <a:rPr lang="es-ES"/>
                  <a:t>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/>
                  <a:t> </a:t>
                </a:r>
              </a:p>
              <a:p>
                <a:pPr algn="ctr"/>
                <a:r>
                  <a:rPr lang="es-ES" b="0"/>
                  <a:t>           </a:t>
                </a:r>
                <a:r>
                  <a:rPr lang="es-ES" b="1">
                    <a:solidFill>
                      <a:srgbClr val="FF0000"/>
                    </a:solidFill>
                  </a:rPr>
                  <a:t>[</a:t>
                </a:r>
                <a:r>
                  <a:rPr lang="es-ES" b="1" err="1">
                    <a:solidFill>
                      <a:srgbClr val="FF0000"/>
                    </a:solidFill>
                  </a:rPr>
                  <a:t>currently</a:t>
                </a:r>
                <a:r>
                  <a:rPr lang="es-ES" b="1">
                    <a:solidFill>
                      <a:srgbClr val="FF0000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b="1">
                    <a:solidFill>
                      <a:srgbClr val="FF0000"/>
                    </a:solidFill>
                  </a:rPr>
                  <a:t>]</a:t>
                </a:r>
                <a:endParaRPr lang="es-ES" b="1"/>
              </a:p>
            </p:txBody>
          </p:sp>
        </mc:Choice>
        <mc:Fallback xmlns="">
          <p:sp>
            <p:nvSpPr>
              <p:cNvPr id="5" name="Rectángulo: esquinas redondeadas 28">
                <a:extLst>
                  <a:ext uri="{FF2B5EF4-FFF2-40B4-BE49-F238E27FC236}">
                    <a16:creationId xmlns:a16="http://schemas.microsoft.com/office/drawing/2014/main" id="{EFF68988-6B0E-4AFD-019B-8871D79C9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405" y="3039823"/>
                <a:ext cx="3768645" cy="86883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4">
            <a:extLst>
              <a:ext uri="{FF2B5EF4-FFF2-40B4-BE49-F238E27FC236}">
                <a16:creationId xmlns:a16="http://schemas.microsoft.com/office/drawing/2014/main" id="{84562950-2A9D-77D2-0C13-17DE0C6FC6EF}"/>
              </a:ext>
            </a:extLst>
          </p:cNvPr>
          <p:cNvSpPr/>
          <p:nvPr/>
        </p:nvSpPr>
        <p:spPr>
          <a:xfrm>
            <a:off x="7747002" y="2920567"/>
            <a:ext cx="2146300" cy="1107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Observations</a:t>
            </a:r>
            <a:endParaRPr lang="es-ES"/>
          </a:p>
        </p:txBody>
      </p:sp>
      <p:sp>
        <p:nvSpPr>
          <p:cNvPr id="10" name="Rectángulo 4">
            <a:extLst>
              <a:ext uri="{FF2B5EF4-FFF2-40B4-BE49-F238E27FC236}">
                <a16:creationId xmlns:a16="http://schemas.microsoft.com/office/drawing/2014/main" id="{C93C02AE-64B5-953F-7331-F1FC5DE9B7D8}"/>
              </a:ext>
            </a:extLst>
          </p:cNvPr>
          <p:cNvSpPr/>
          <p:nvPr/>
        </p:nvSpPr>
        <p:spPr>
          <a:xfrm>
            <a:off x="9893301" y="2920567"/>
            <a:ext cx="774107" cy="1107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Errors</a:t>
            </a:r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D3439-A916-37B6-70C1-41A31E0A1631}"/>
              </a:ext>
            </a:extLst>
          </p:cNvPr>
          <p:cNvSpPr txBox="1"/>
          <p:nvPr/>
        </p:nvSpPr>
        <p:spPr>
          <a:xfrm>
            <a:off x="7747002" y="2526625"/>
            <a:ext cx="292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Training </a:t>
            </a:r>
            <a:r>
              <a:rPr lang="es-ES" err="1"/>
              <a:t>dataset</a:t>
            </a:r>
            <a:endParaRPr lang="es-E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0E6593-7EE2-86DA-674A-A76ECA627C8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899344" y="3474241"/>
            <a:ext cx="463061" cy="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D6B1B1-D06E-6FD9-64AF-7B62EE29506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131050" y="3474240"/>
            <a:ext cx="593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428C9A-5C0D-BF14-3A71-92061CFCF6DB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246727" y="3908658"/>
            <a:ext cx="1" cy="5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4C7CD2D-AE05-D6CD-91BA-97F72CBB6DE6}"/>
              </a:ext>
            </a:extLst>
          </p:cNvPr>
          <p:cNvCxnSpPr>
            <a:stCxn id="3" idx="3"/>
            <a:endCxn id="10" idx="2"/>
          </p:cNvCxnSpPr>
          <p:nvPr/>
        </p:nvCxnSpPr>
        <p:spPr>
          <a:xfrm flipV="1">
            <a:off x="6005930" y="4027913"/>
            <a:ext cx="4274425" cy="993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4">
            <a:extLst>
              <a:ext uri="{FF2B5EF4-FFF2-40B4-BE49-F238E27FC236}">
                <a16:creationId xmlns:a16="http://schemas.microsoft.com/office/drawing/2014/main" id="{AF79BB34-8717-1D72-EB23-A0C165436F80}"/>
              </a:ext>
            </a:extLst>
          </p:cNvPr>
          <p:cNvSpPr/>
          <p:nvPr/>
        </p:nvSpPr>
        <p:spPr>
          <a:xfrm>
            <a:off x="4474989" y="7715207"/>
            <a:ext cx="1518407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CE </a:t>
            </a:r>
            <a:r>
              <a:rPr lang="es-ES" err="1"/>
              <a:t>Model</a:t>
            </a:r>
            <a:endParaRPr lang="es-ES"/>
          </a:p>
        </p:txBody>
      </p:sp>
      <p:sp>
        <p:nvSpPr>
          <p:cNvPr id="24" name="Rectángulo 4">
            <a:extLst>
              <a:ext uri="{FF2B5EF4-FFF2-40B4-BE49-F238E27FC236}">
                <a16:creationId xmlns:a16="http://schemas.microsoft.com/office/drawing/2014/main" id="{69AC225A-0478-120F-59DA-D8D16D90CFC9}"/>
              </a:ext>
            </a:extLst>
          </p:cNvPr>
          <p:cNvSpPr/>
          <p:nvPr/>
        </p:nvSpPr>
        <p:spPr>
          <a:xfrm>
            <a:off x="7680327" y="6167587"/>
            <a:ext cx="2146300" cy="1107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Observations</a:t>
            </a:r>
            <a:endParaRPr lang="es-ES"/>
          </a:p>
        </p:txBody>
      </p:sp>
      <p:sp>
        <p:nvSpPr>
          <p:cNvPr id="25" name="Rectángulo 4">
            <a:extLst>
              <a:ext uri="{FF2B5EF4-FFF2-40B4-BE49-F238E27FC236}">
                <a16:creationId xmlns:a16="http://schemas.microsoft.com/office/drawing/2014/main" id="{DAB0F479-9CCA-0FCA-7411-8B69D696BD63}"/>
              </a:ext>
            </a:extLst>
          </p:cNvPr>
          <p:cNvSpPr/>
          <p:nvPr/>
        </p:nvSpPr>
        <p:spPr>
          <a:xfrm>
            <a:off x="9826626" y="6167587"/>
            <a:ext cx="774107" cy="1107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Errors</a:t>
            </a:r>
            <a:endParaRPr lang="es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D86C4-3A84-9CE9-26A8-991996F6C07C}"/>
              </a:ext>
            </a:extLst>
          </p:cNvPr>
          <p:cNvSpPr txBox="1"/>
          <p:nvPr/>
        </p:nvSpPr>
        <p:spPr>
          <a:xfrm>
            <a:off x="7680327" y="5773645"/>
            <a:ext cx="292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Test </a:t>
            </a:r>
            <a:r>
              <a:rPr lang="es-ES" err="1"/>
              <a:t>dataset</a:t>
            </a:r>
            <a:endParaRPr lang="es-E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E65D1-1F05-26E4-153B-E973D83619A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131050" y="6708956"/>
            <a:ext cx="526972" cy="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FED9A0-B6C2-71CE-A691-323D8ACF83D3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 flipH="1">
            <a:off x="5234193" y="7143373"/>
            <a:ext cx="12535" cy="57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E0DB1C1-7215-5A60-7D7F-DFF442009277}"/>
              </a:ext>
            </a:extLst>
          </p:cNvPr>
          <p:cNvCxnSpPr>
            <a:stCxn id="22" idx="3"/>
            <a:endCxn id="25" idx="2"/>
          </p:cNvCxnSpPr>
          <p:nvPr/>
        </p:nvCxnSpPr>
        <p:spPr>
          <a:xfrm flipV="1">
            <a:off x="5993396" y="7274933"/>
            <a:ext cx="4220284" cy="993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: esquinas redondeadas 28">
                <a:extLst>
                  <a:ext uri="{FF2B5EF4-FFF2-40B4-BE49-F238E27FC236}">
                    <a16:creationId xmlns:a16="http://schemas.microsoft.com/office/drawing/2014/main" id="{B9A906EB-397D-42C7-88F1-8DBF9492AE72}"/>
                  </a:ext>
                </a:extLst>
              </p:cNvPr>
              <p:cNvSpPr/>
              <p:nvPr/>
            </p:nvSpPr>
            <p:spPr>
              <a:xfrm>
                <a:off x="3362405" y="6274538"/>
                <a:ext cx="3768645" cy="86883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/>
                  <a:t>Sample M </a:t>
                </a:r>
                <a:r>
                  <a:rPr lang="es-ES" err="1"/>
                  <a:t>observations</a:t>
                </a:r>
                <a:r>
                  <a:rPr lang="es-ES"/>
                  <a:t>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/>
                  <a:t> </a:t>
                </a:r>
              </a:p>
              <a:p>
                <a:pPr algn="ctr"/>
                <a:r>
                  <a:rPr lang="es-ES"/>
                  <a:t>           </a:t>
                </a:r>
                <a:r>
                  <a:rPr lang="es-ES" b="1">
                    <a:solidFill>
                      <a:srgbClr val="FF0000"/>
                    </a:solidFill>
                  </a:rPr>
                  <a:t>[</a:t>
                </a:r>
                <a:r>
                  <a:rPr lang="es-ES" b="1" err="1">
                    <a:solidFill>
                      <a:srgbClr val="FF0000"/>
                    </a:solidFill>
                  </a:rPr>
                  <a:t>currently</a:t>
                </a:r>
                <a:r>
                  <a:rPr lang="es-ES" b="1">
                    <a:solidFill>
                      <a:srgbClr val="FF0000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b="1">
                    <a:solidFill>
                      <a:srgbClr val="FF0000"/>
                    </a:solidFill>
                  </a:rPr>
                  <a:t>]</a:t>
                </a:r>
                <a:r>
                  <a:rPr lang="es-ES"/>
                  <a:t> </a:t>
                </a:r>
              </a:p>
            </p:txBody>
          </p:sp>
        </mc:Choice>
        <mc:Fallback xmlns="">
          <p:sp>
            <p:nvSpPr>
              <p:cNvPr id="34" name="Rectángulo: esquinas redondeadas 28">
                <a:extLst>
                  <a:ext uri="{FF2B5EF4-FFF2-40B4-BE49-F238E27FC236}">
                    <a16:creationId xmlns:a16="http://schemas.microsoft.com/office/drawing/2014/main" id="{B9A906EB-397D-42C7-88F1-8DBF9492A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405" y="6274538"/>
                <a:ext cx="3768645" cy="8688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4E9D5C5-4F76-06CC-FB2B-81F7559A78A1}"/>
              </a:ext>
            </a:extLst>
          </p:cNvPr>
          <p:cNvCxnSpPr>
            <a:cxnSpLocks/>
            <a:stCxn id="4" idx="2"/>
            <a:endCxn id="34" idx="1"/>
          </p:cNvCxnSpPr>
          <p:nvPr/>
        </p:nvCxnSpPr>
        <p:spPr>
          <a:xfrm rot="16200000" flipH="1">
            <a:off x="1176639" y="4523190"/>
            <a:ext cx="2835320" cy="1536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8DDFD-C28B-7976-04D6-9E95C66EE595}"/>
                  </a:ext>
                </a:extLst>
              </p:cNvPr>
              <p:cNvSpPr txBox="1"/>
              <p:nvPr/>
            </p:nvSpPr>
            <p:spPr>
              <a:xfrm>
                <a:off x="6685251" y="5065663"/>
                <a:ext cx="3003680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/>
                  <a:t>Fixed: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 1−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8DDFD-C28B-7976-04D6-9E95C66E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251" y="5065663"/>
                <a:ext cx="3003680" cy="631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CC7553-1F02-AFA8-624D-FDE365205CC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881885" y="5696733"/>
            <a:ext cx="1305206" cy="697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CB19E2-A3C6-AC66-0F3C-73E0EFA98733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781800" y="3474240"/>
            <a:ext cx="1405291" cy="1591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8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C6E67143-1B2F-2718-20F5-34796653960A}"/>
              </a:ext>
            </a:extLst>
          </p:cNvPr>
          <p:cNvSpPr txBox="1"/>
          <p:nvPr/>
        </p:nvSpPr>
        <p:spPr>
          <a:xfrm>
            <a:off x="369873" y="209834"/>
            <a:ext cx="455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/>
              <a:t>OAK </a:t>
            </a:r>
            <a:r>
              <a:rPr lang="es-ES" sz="3600" b="1" baseline="-25000" err="1"/>
              <a:t>Hyperparameter</a:t>
            </a:r>
            <a:r>
              <a:rPr lang="es-ES" sz="3600" b="1" baseline="-25000"/>
              <a:t> </a:t>
            </a:r>
            <a:r>
              <a:rPr lang="es-ES" sz="3600" b="1" baseline="-25000" err="1"/>
              <a:t>tuning</a:t>
            </a:r>
            <a:r>
              <a:rPr lang="es-ES" sz="3600" b="1" baseline="-25000"/>
              <a:t> (1):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98CFD-0F73-7AF3-FF7D-C238EB7F3051}"/>
              </a:ext>
            </a:extLst>
          </p:cNvPr>
          <p:cNvGrpSpPr/>
          <p:nvPr/>
        </p:nvGrpSpPr>
        <p:grpSpPr>
          <a:xfrm>
            <a:off x="2783274" y="6686094"/>
            <a:ext cx="2920406" cy="1501288"/>
            <a:chOff x="1111250" y="2475825"/>
            <a:chExt cx="2920406" cy="1501288"/>
          </a:xfrm>
        </p:grpSpPr>
        <p:sp>
          <p:nvSpPr>
            <p:cNvPr id="9" name="Rectángulo 4">
              <a:extLst>
                <a:ext uri="{FF2B5EF4-FFF2-40B4-BE49-F238E27FC236}">
                  <a16:creationId xmlns:a16="http://schemas.microsoft.com/office/drawing/2014/main" id="{84562950-2A9D-77D2-0C13-17DE0C6FC6EF}"/>
                </a:ext>
              </a:extLst>
            </p:cNvPr>
            <p:cNvSpPr>
              <a:spLocks/>
            </p:cNvSpPr>
            <p:nvPr/>
          </p:nvSpPr>
          <p:spPr>
            <a:xfrm>
              <a:off x="1111250" y="2869767"/>
              <a:ext cx="2146300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Observations</a:t>
              </a:r>
              <a:endParaRPr lang="es-ES"/>
            </a:p>
          </p:txBody>
        </p:sp>
        <p:sp>
          <p:nvSpPr>
            <p:cNvPr id="10" name="Rectángulo 4">
              <a:extLst>
                <a:ext uri="{FF2B5EF4-FFF2-40B4-BE49-F238E27FC236}">
                  <a16:creationId xmlns:a16="http://schemas.microsoft.com/office/drawing/2014/main" id="{C93C02AE-64B5-953F-7331-F1FC5DE9B7D8}"/>
                </a:ext>
              </a:extLst>
            </p:cNvPr>
            <p:cNvSpPr>
              <a:spLocks/>
            </p:cNvSpPr>
            <p:nvPr/>
          </p:nvSpPr>
          <p:spPr>
            <a:xfrm>
              <a:off x="3257549" y="2869767"/>
              <a:ext cx="774107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Errors</a:t>
              </a:r>
              <a:endParaRPr lang="es-E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ED3439-A916-37B6-70C1-41A31E0A1631}"/>
                </a:ext>
              </a:extLst>
            </p:cNvPr>
            <p:cNvSpPr txBox="1">
              <a:spLocks/>
            </p:cNvSpPr>
            <p:nvPr/>
          </p:nvSpPr>
          <p:spPr>
            <a:xfrm>
              <a:off x="1111250" y="2475825"/>
              <a:ext cx="292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/>
                <a:t>Training </a:t>
              </a:r>
              <a:r>
                <a:rPr lang="es-ES" err="1"/>
                <a:t>dataset</a:t>
              </a:r>
              <a:endParaRPr lang="es-E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55FE3D8-4FC5-4A0C-1FA6-11468DD567EC}"/>
                  </a:ext>
                </a:extLst>
              </p:cNvPr>
              <p:cNvSpPr txBox="1"/>
              <p:nvPr/>
            </p:nvSpPr>
            <p:spPr>
              <a:xfrm>
                <a:off x="882408" y="1897094"/>
                <a:ext cx="10261841" cy="52815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s-ES" sz="2000" b="0"/>
                  <a:t>Considering </a:t>
                </a:r>
                <a:r>
                  <a:rPr lang="es-ES" sz="2000" b="0" err="1"/>
                  <a:t>each</a:t>
                </a:r>
                <a:r>
                  <a:rPr lang="es-ES" sz="2000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s-ES" sz="2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s-E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E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s-E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p>
                          <m:sSup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s-ES" sz="20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ES" sz="20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ES" sz="2000" b="0" err="1"/>
                  <a:t>individually</a:t>
                </a:r>
                <a:r>
                  <a:rPr lang="es-ES" sz="2000" b="0"/>
                  <a:t>, </a:t>
                </a:r>
                <a:r>
                  <a:rPr lang="es-ES" sz="2000" b="0" err="1"/>
                  <a:t>train</a:t>
                </a:r>
                <a:r>
                  <a:rPr lang="es-ES" sz="2000" b="0"/>
                  <a:t> </a:t>
                </a:r>
                <a:r>
                  <a:rPr lang="es-ES" sz="2000" b="0" err="1"/>
                  <a:t>GPs</a:t>
                </a:r>
                <a:r>
                  <a:rPr lang="es-ES" sz="2000" b="0"/>
                  <a:t> </a:t>
                </a:r>
                <a:r>
                  <a:rPr lang="es-ES" sz="2000" b="0" err="1"/>
                  <a:t>using</a:t>
                </a:r>
                <a:r>
                  <a:rPr lang="es-ES" sz="2000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b="0"/>
                  <a:t>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ES" sz="2000" b="1"/>
                  <a:t>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55FE3D8-4FC5-4A0C-1FA6-11468DD5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8" y="1897094"/>
                <a:ext cx="10261841" cy="528158"/>
              </a:xfrm>
              <a:prstGeom prst="rect">
                <a:avLst/>
              </a:prstGeom>
              <a:blipFill>
                <a:blip r:embed="rId2"/>
                <a:stretch>
                  <a:fillRect l="-1484" b="-2696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10">
            <a:extLst>
              <a:ext uri="{FF2B5EF4-FFF2-40B4-BE49-F238E27FC236}">
                <a16:creationId xmlns:a16="http://schemas.microsoft.com/office/drawing/2014/main" id="{8AF192B9-2492-5B98-8691-CCDF9D53AC8E}"/>
              </a:ext>
            </a:extLst>
          </p:cNvPr>
          <p:cNvSpPr/>
          <p:nvPr/>
        </p:nvSpPr>
        <p:spPr>
          <a:xfrm>
            <a:off x="5348678" y="4960153"/>
            <a:ext cx="1990352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Surrogate</a:t>
            </a:r>
            <a:r>
              <a:rPr lang="es-ES"/>
              <a:t> </a:t>
            </a:r>
            <a:r>
              <a:rPr lang="es-ES" err="1"/>
              <a:t>regression</a:t>
            </a:r>
            <a:r>
              <a:rPr lang="es-ES"/>
              <a:t> </a:t>
            </a:r>
            <a:r>
              <a:rPr lang="es-ES" err="1"/>
              <a:t>model</a:t>
            </a:r>
            <a:r>
              <a:rPr lang="es-ES"/>
              <a:t> (Gaussian </a:t>
            </a:r>
            <a:r>
              <a:rPr lang="es-ES" err="1"/>
              <a:t>process</a:t>
            </a:r>
            <a:r>
              <a:rPr lang="es-ES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4315C-7CF5-468D-2EBF-F942E5FB2B29}"/>
              </a:ext>
            </a:extLst>
          </p:cNvPr>
          <p:cNvCxnSpPr>
            <a:cxnSpLocks/>
            <a:stCxn id="11" idx="0"/>
            <a:endCxn id="79" idx="2"/>
          </p:cNvCxnSpPr>
          <p:nvPr/>
        </p:nvCxnSpPr>
        <p:spPr>
          <a:xfrm flipH="1" flipV="1">
            <a:off x="4236010" y="5905619"/>
            <a:ext cx="7467" cy="78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2AA9B-8E0C-CA38-8B6C-DA5088329B9E}"/>
              </a:ext>
            </a:extLst>
          </p:cNvPr>
          <p:cNvCxnSpPr>
            <a:cxnSpLocks/>
            <a:stCxn id="79" idx="3"/>
            <a:endCxn id="7" idx="1"/>
          </p:cNvCxnSpPr>
          <p:nvPr/>
        </p:nvCxnSpPr>
        <p:spPr>
          <a:xfrm>
            <a:off x="4929573" y="5513826"/>
            <a:ext cx="419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AA9AE0-20A3-70D5-42EC-1E109A8622DB}"/>
              </a:ext>
            </a:extLst>
          </p:cNvPr>
          <p:cNvGrpSpPr/>
          <p:nvPr/>
        </p:nvGrpSpPr>
        <p:grpSpPr>
          <a:xfrm>
            <a:off x="7159797" y="6686094"/>
            <a:ext cx="2920406" cy="1501288"/>
            <a:chOff x="1111250" y="2475825"/>
            <a:chExt cx="2920406" cy="1501288"/>
          </a:xfrm>
        </p:grpSpPr>
        <p:sp>
          <p:nvSpPr>
            <p:cNvPr id="35" name="Rectángulo 4">
              <a:extLst>
                <a:ext uri="{FF2B5EF4-FFF2-40B4-BE49-F238E27FC236}">
                  <a16:creationId xmlns:a16="http://schemas.microsoft.com/office/drawing/2014/main" id="{6B89C277-25EB-DA20-01FF-3ABDA5C1014D}"/>
                </a:ext>
              </a:extLst>
            </p:cNvPr>
            <p:cNvSpPr>
              <a:spLocks/>
            </p:cNvSpPr>
            <p:nvPr/>
          </p:nvSpPr>
          <p:spPr>
            <a:xfrm>
              <a:off x="1111250" y="2869767"/>
              <a:ext cx="2146300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Observations</a:t>
              </a:r>
              <a:endParaRPr lang="es-ES"/>
            </a:p>
          </p:txBody>
        </p:sp>
        <p:sp>
          <p:nvSpPr>
            <p:cNvPr id="36" name="Rectángulo 4">
              <a:extLst>
                <a:ext uri="{FF2B5EF4-FFF2-40B4-BE49-F238E27FC236}">
                  <a16:creationId xmlns:a16="http://schemas.microsoft.com/office/drawing/2014/main" id="{5CD5B6AC-5C08-E83C-545A-DBA723959E85}"/>
                </a:ext>
              </a:extLst>
            </p:cNvPr>
            <p:cNvSpPr>
              <a:spLocks/>
            </p:cNvSpPr>
            <p:nvPr/>
          </p:nvSpPr>
          <p:spPr>
            <a:xfrm>
              <a:off x="3257549" y="2869767"/>
              <a:ext cx="774107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Errors</a:t>
              </a:r>
              <a:endParaRPr lang="es-E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F64BD3-806A-CA8E-C21F-FA4E269BA3F4}"/>
                </a:ext>
              </a:extLst>
            </p:cNvPr>
            <p:cNvSpPr txBox="1">
              <a:spLocks/>
            </p:cNvSpPr>
            <p:nvPr/>
          </p:nvSpPr>
          <p:spPr>
            <a:xfrm>
              <a:off x="1111250" y="2475825"/>
              <a:ext cx="292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/>
                <a:t>Test </a:t>
              </a:r>
              <a:r>
                <a:rPr lang="es-ES" err="1"/>
                <a:t>dataset</a:t>
              </a:r>
              <a:endParaRPr lang="es-E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B34B1-99A5-660E-4A6A-B8EF296B6523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1920939" y="5513826"/>
            <a:ext cx="1621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319783-7582-AAD2-1550-7E0AE97E7F66}"/>
              </a:ext>
            </a:extLst>
          </p:cNvPr>
          <p:cNvCxnSpPr>
            <a:cxnSpLocks/>
            <a:stCxn id="7" idx="3"/>
            <a:endCxn id="59" idx="1"/>
          </p:cNvCxnSpPr>
          <p:nvPr/>
        </p:nvCxnSpPr>
        <p:spPr>
          <a:xfrm>
            <a:off x="7339030" y="5513826"/>
            <a:ext cx="648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95A59D-E2B5-9EF8-B0CB-0665A9FC9A8B}"/>
              </a:ext>
            </a:extLst>
          </p:cNvPr>
          <p:cNvCxnSpPr>
            <a:cxnSpLocks/>
            <a:stCxn id="37" idx="0"/>
            <a:endCxn id="59" idx="2"/>
          </p:cNvCxnSpPr>
          <p:nvPr/>
        </p:nvCxnSpPr>
        <p:spPr>
          <a:xfrm flipH="1" flipV="1">
            <a:off x="8609798" y="5859020"/>
            <a:ext cx="10202" cy="82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9">
            <a:extLst>
              <a:ext uri="{FF2B5EF4-FFF2-40B4-BE49-F238E27FC236}">
                <a16:creationId xmlns:a16="http://schemas.microsoft.com/office/drawing/2014/main" id="{5D1E7B02-1647-20D0-2992-B9D569328AC1}"/>
              </a:ext>
            </a:extLst>
          </p:cNvPr>
          <p:cNvSpPr txBox="1"/>
          <p:nvPr/>
        </p:nvSpPr>
        <p:spPr>
          <a:xfrm>
            <a:off x="9940216" y="5329160"/>
            <a:ext cx="6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/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9">
                <a:extLst>
                  <a:ext uri="{FF2B5EF4-FFF2-40B4-BE49-F238E27FC236}">
                    <a16:creationId xmlns:a16="http://schemas.microsoft.com/office/drawing/2014/main" id="{7A272249-BF08-55B1-6977-DC26D9021EE5}"/>
                  </a:ext>
                </a:extLst>
              </p:cNvPr>
              <p:cNvSpPr txBox="1"/>
              <p:nvPr/>
            </p:nvSpPr>
            <p:spPr>
              <a:xfrm>
                <a:off x="1543434" y="532916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b="1"/>
              </a:p>
            </p:txBody>
          </p:sp>
        </mc:Choice>
        <mc:Fallback xmlns="">
          <p:sp>
            <p:nvSpPr>
              <p:cNvPr id="56" name="CuadroTexto 9">
                <a:extLst>
                  <a:ext uri="{FF2B5EF4-FFF2-40B4-BE49-F238E27FC236}">
                    <a16:creationId xmlns:a16="http://schemas.microsoft.com/office/drawing/2014/main" id="{7A272249-BF08-55B1-6977-DC26D902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434" y="5329160"/>
                <a:ext cx="377505" cy="369332"/>
              </a:xfrm>
              <a:prstGeom prst="rect">
                <a:avLst/>
              </a:prstGeom>
              <a:blipFill>
                <a:blip r:embed="rId3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69F37F09-DDEC-FE61-976E-01CBD91489E1}"/>
              </a:ext>
            </a:extLst>
          </p:cNvPr>
          <p:cNvSpPr/>
          <p:nvPr/>
        </p:nvSpPr>
        <p:spPr>
          <a:xfrm>
            <a:off x="7987797" y="5168633"/>
            <a:ext cx="1244002" cy="69038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Test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BF0EA7-4144-C3A1-882A-7631562FDCF3}"/>
              </a:ext>
            </a:extLst>
          </p:cNvPr>
          <p:cNvCxnSpPr>
            <a:cxnSpLocks/>
            <a:stCxn id="59" idx="3"/>
            <a:endCxn id="55" idx="1"/>
          </p:cNvCxnSpPr>
          <p:nvPr/>
        </p:nvCxnSpPr>
        <p:spPr>
          <a:xfrm flipV="1">
            <a:off x="9231799" y="5513826"/>
            <a:ext cx="708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: esquinas redondeadas 60">
            <a:extLst>
              <a:ext uri="{FF2B5EF4-FFF2-40B4-BE49-F238E27FC236}">
                <a16:creationId xmlns:a16="http://schemas.microsoft.com/office/drawing/2014/main" id="{157C30FF-EDB2-D6A4-A1F0-92FE958B7745}"/>
              </a:ext>
            </a:extLst>
          </p:cNvPr>
          <p:cNvSpPr/>
          <p:nvPr/>
        </p:nvSpPr>
        <p:spPr>
          <a:xfrm>
            <a:off x="5397469" y="3565475"/>
            <a:ext cx="1892770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Minimize</a:t>
            </a:r>
            <a:endParaRPr lang="es-ES"/>
          </a:p>
        </p:txBody>
      </p:sp>
      <p:cxnSp>
        <p:nvCxnSpPr>
          <p:cNvPr id="72" name="Conector: angular 75">
            <a:extLst>
              <a:ext uri="{FF2B5EF4-FFF2-40B4-BE49-F238E27FC236}">
                <a16:creationId xmlns:a16="http://schemas.microsoft.com/office/drawing/2014/main" id="{29AD3735-6BF3-55DC-B0CD-7A8177470E6B}"/>
              </a:ext>
            </a:extLst>
          </p:cNvPr>
          <p:cNvCxnSpPr>
            <a:cxnSpLocks/>
            <a:stCxn id="71" idx="1"/>
            <a:endCxn id="56" idx="0"/>
          </p:cNvCxnSpPr>
          <p:nvPr/>
        </p:nvCxnSpPr>
        <p:spPr>
          <a:xfrm rot="10800000" flipV="1">
            <a:off x="1732187" y="3947616"/>
            <a:ext cx="3665282" cy="1381544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86">
            <a:extLst>
              <a:ext uri="{FF2B5EF4-FFF2-40B4-BE49-F238E27FC236}">
                <a16:creationId xmlns:a16="http://schemas.microsoft.com/office/drawing/2014/main" id="{6035980E-33DE-92BE-2D57-E8EA7DD1EEFA}"/>
              </a:ext>
            </a:extLst>
          </p:cNvPr>
          <p:cNvCxnSpPr>
            <a:cxnSpLocks/>
            <a:stCxn id="71" idx="3"/>
            <a:endCxn id="55" idx="0"/>
          </p:cNvCxnSpPr>
          <p:nvPr/>
        </p:nvCxnSpPr>
        <p:spPr>
          <a:xfrm>
            <a:off x="7290239" y="3947616"/>
            <a:ext cx="2980822" cy="1381544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722861D5-33A1-011D-BC0D-E5DDC8D6D862}"/>
              </a:ext>
            </a:extLst>
          </p:cNvPr>
          <p:cNvSpPr/>
          <p:nvPr/>
        </p:nvSpPr>
        <p:spPr>
          <a:xfrm>
            <a:off x="3542446" y="5122033"/>
            <a:ext cx="1387127" cy="7835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Train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2DAED-9C25-81A9-81C5-E947337F5296}"/>
              </a:ext>
            </a:extLst>
          </p:cNvPr>
          <p:cNvSpPr txBox="1">
            <a:spLocks/>
          </p:cNvSpPr>
          <p:nvPr/>
        </p:nvSpPr>
        <p:spPr>
          <a:xfrm>
            <a:off x="3722572" y="6087891"/>
            <a:ext cx="96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4E0EA0E-F6DB-5B06-300B-B260BACCDA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0939" y="4862711"/>
                <a:ext cx="1757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err="1"/>
                  <a:t>Hyperparameter</a:t>
                </a:r>
                <a:endParaRPr lang="es-ES"/>
              </a:p>
              <a:p>
                <a:pPr algn="ctr"/>
                <a:r>
                  <a:rPr lang="es-ES"/>
                  <a:t>(in </a:t>
                </a:r>
                <a:r>
                  <a:rPr lang="es-ES" err="1"/>
                  <a:t>kernel</a:t>
                </a:r>
                <a:r>
                  <a:rPr lang="es-E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/>
                  <a:t>)</a:t>
                </a: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4E0EA0E-F6DB-5B06-300B-B260BACC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39" y="4862711"/>
                <a:ext cx="1757179" cy="646331"/>
              </a:xfrm>
              <a:prstGeom prst="rect">
                <a:avLst/>
              </a:prstGeom>
              <a:blipFill>
                <a:blip r:embed="rId4"/>
                <a:stretch>
                  <a:fillRect l="-2431" t="-5660" r="-24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9EC8BD1-901D-B0AC-B01D-A61021BCBB87}"/>
                  </a:ext>
                </a:extLst>
              </p:cNvPr>
              <p:cNvSpPr txBox="1"/>
              <p:nvPr/>
            </p:nvSpPr>
            <p:spPr>
              <a:xfrm>
                <a:off x="4688045" y="333167"/>
                <a:ext cx="1909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2400" b="1" err="1"/>
                  <a:t>lengthscales</a:t>
                </a:r>
                <a:r>
                  <a:rPr lang="es-ES">
                    <a:solidFill>
                      <a:srgbClr val="836967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/>
                  <a:t>)</a:t>
                </a: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9EC8BD1-901D-B0AC-B01D-A61021BCB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045" y="333167"/>
                <a:ext cx="1909241" cy="369332"/>
              </a:xfrm>
              <a:prstGeom prst="rect">
                <a:avLst/>
              </a:prstGeom>
              <a:blipFill>
                <a:blip r:embed="rId5"/>
                <a:stretch>
                  <a:fillRect l="-9585" t="-26667" r="-702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65BBAC7B-AA22-20AC-4492-5AB013B5AB67}"/>
              </a:ext>
            </a:extLst>
          </p:cNvPr>
          <p:cNvSpPr txBox="1">
            <a:spLocks/>
          </p:cNvSpPr>
          <p:nvPr/>
        </p:nvSpPr>
        <p:spPr>
          <a:xfrm>
            <a:off x="5581851" y="8920312"/>
            <a:ext cx="175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New </a:t>
            </a:r>
            <a:r>
              <a:rPr lang="es-ES" err="1"/>
              <a:t>datasets</a:t>
            </a:r>
            <a:r>
              <a:rPr lang="es-ES"/>
              <a:t> </a:t>
            </a:r>
            <a:r>
              <a:rPr lang="es-ES" err="1"/>
              <a:t>generated</a:t>
            </a:r>
            <a:r>
              <a:rPr lang="es-ES"/>
              <a:t> </a:t>
            </a:r>
            <a:r>
              <a:rPr lang="es-ES" err="1"/>
              <a:t>each</a:t>
            </a:r>
            <a:r>
              <a:rPr lang="es-ES"/>
              <a:t> </a:t>
            </a:r>
            <a:r>
              <a:rPr lang="es-ES" err="1"/>
              <a:t>iteration</a:t>
            </a:r>
            <a:r>
              <a:rPr lang="es-ES"/>
              <a:t>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82EBBB0-304D-B576-DFEB-27E01FF66E53}"/>
              </a:ext>
            </a:extLst>
          </p:cNvPr>
          <p:cNvCxnSpPr>
            <a:cxnSpLocks/>
            <a:stCxn id="142" idx="1"/>
            <a:endCxn id="9" idx="2"/>
          </p:cNvCxnSpPr>
          <p:nvPr/>
        </p:nvCxnSpPr>
        <p:spPr>
          <a:xfrm flipH="1" flipV="1">
            <a:off x="3856424" y="8187382"/>
            <a:ext cx="1725427" cy="11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F4FE55-86AE-3261-B380-66909EF787F1}"/>
              </a:ext>
            </a:extLst>
          </p:cNvPr>
          <p:cNvCxnSpPr>
            <a:cxnSpLocks/>
            <a:stCxn id="142" idx="3"/>
            <a:endCxn id="35" idx="2"/>
          </p:cNvCxnSpPr>
          <p:nvPr/>
        </p:nvCxnSpPr>
        <p:spPr>
          <a:xfrm flipV="1">
            <a:off x="7339030" y="8187382"/>
            <a:ext cx="893917" cy="11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08A0FCE-85EA-A59B-0C3B-5214B0E17F5C}"/>
              </a:ext>
            </a:extLst>
          </p:cNvPr>
          <p:cNvSpPr/>
          <p:nvPr/>
        </p:nvSpPr>
        <p:spPr>
          <a:xfrm>
            <a:off x="9433697" y="2010882"/>
            <a:ext cx="308442" cy="528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E07C060-A2DA-E3A8-2D5F-30CF15723847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10271061" y="5698492"/>
            <a:ext cx="882292" cy="34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5149604-DFBA-CF48-F579-72EE2DB4B37E}"/>
              </a:ext>
            </a:extLst>
          </p:cNvPr>
          <p:cNvSpPr txBox="1">
            <a:spLocks/>
          </p:cNvSpPr>
          <p:nvPr/>
        </p:nvSpPr>
        <p:spPr>
          <a:xfrm>
            <a:off x="10080203" y="6039762"/>
            <a:ext cx="214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err="1"/>
              <a:t>Multiple</a:t>
            </a:r>
            <a:r>
              <a:rPr lang="es-ES"/>
              <a:t> </a:t>
            </a:r>
            <a:r>
              <a:rPr lang="es-ES" err="1"/>
              <a:t>regressions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</a:t>
            </a:r>
            <a:r>
              <a:rPr lang="es-ES" err="1"/>
              <a:t>different</a:t>
            </a:r>
            <a:r>
              <a:rPr lang="es-ES"/>
              <a:t> </a:t>
            </a:r>
            <a:r>
              <a:rPr lang="es-ES" err="1"/>
              <a:t>datasets</a:t>
            </a:r>
            <a:r>
              <a:rPr lang="es-ES"/>
              <a:t> </a:t>
            </a:r>
            <a:r>
              <a:rPr lang="es-ES" err="1"/>
              <a:t>averaged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obtain</a:t>
            </a:r>
            <a:r>
              <a:rPr lang="es-ES"/>
              <a:t> </a:t>
            </a:r>
            <a:r>
              <a:rPr lang="es-ES" err="1"/>
              <a:t>consistent</a:t>
            </a:r>
            <a:r>
              <a:rPr lang="es-ES"/>
              <a:t> </a:t>
            </a:r>
            <a:r>
              <a:rPr lang="es-ES" err="1"/>
              <a:t>estimate</a:t>
            </a:r>
            <a:r>
              <a:rPr lang="es-ES"/>
              <a:t> + CI</a:t>
            </a:r>
          </a:p>
        </p:txBody>
      </p:sp>
    </p:spTree>
    <p:extLst>
      <p:ext uri="{BB962C8B-B14F-4D97-AF65-F5344CB8AC3E}">
        <p14:creationId xmlns:p14="http://schemas.microsoft.com/office/powerpoint/2010/main" val="375947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A98CFD-0F73-7AF3-FF7D-C238EB7F3051}"/>
              </a:ext>
            </a:extLst>
          </p:cNvPr>
          <p:cNvGrpSpPr/>
          <p:nvPr/>
        </p:nvGrpSpPr>
        <p:grpSpPr>
          <a:xfrm>
            <a:off x="2783274" y="6686094"/>
            <a:ext cx="2920406" cy="1501288"/>
            <a:chOff x="1111250" y="2475825"/>
            <a:chExt cx="2920406" cy="1501288"/>
          </a:xfrm>
        </p:grpSpPr>
        <p:sp>
          <p:nvSpPr>
            <p:cNvPr id="9" name="Rectángulo 4">
              <a:extLst>
                <a:ext uri="{FF2B5EF4-FFF2-40B4-BE49-F238E27FC236}">
                  <a16:creationId xmlns:a16="http://schemas.microsoft.com/office/drawing/2014/main" id="{84562950-2A9D-77D2-0C13-17DE0C6FC6EF}"/>
                </a:ext>
              </a:extLst>
            </p:cNvPr>
            <p:cNvSpPr>
              <a:spLocks/>
            </p:cNvSpPr>
            <p:nvPr/>
          </p:nvSpPr>
          <p:spPr>
            <a:xfrm>
              <a:off x="1111250" y="2869767"/>
              <a:ext cx="2146300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Observations</a:t>
              </a:r>
              <a:endParaRPr lang="es-ES"/>
            </a:p>
          </p:txBody>
        </p:sp>
        <p:sp>
          <p:nvSpPr>
            <p:cNvPr id="10" name="Rectángulo 4">
              <a:extLst>
                <a:ext uri="{FF2B5EF4-FFF2-40B4-BE49-F238E27FC236}">
                  <a16:creationId xmlns:a16="http://schemas.microsoft.com/office/drawing/2014/main" id="{C93C02AE-64B5-953F-7331-F1FC5DE9B7D8}"/>
                </a:ext>
              </a:extLst>
            </p:cNvPr>
            <p:cNvSpPr>
              <a:spLocks/>
            </p:cNvSpPr>
            <p:nvPr/>
          </p:nvSpPr>
          <p:spPr>
            <a:xfrm>
              <a:off x="3257549" y="2869767"/>
              <a:ext cx="774107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Errors</a:t>
              </a:r>
              <a:endParaRPr lang="es-E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ED3439-A916-37B6-70C1-41A31E0A1631}"/>
                </a:ext>
              </a:extLst>
            </p:cNvPr>
            <p:cNvSpPr txBox="1">
              <a:spLocks/>
            </p:cNvSpPr>
            <p:nvPr/>
          </p:nvSpPr>
          <p:spPr>
            <a:xfrm>
              <a:off x="1111250" y="2475825"/>
              <a:ext cx="292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/>
                <a:t>Training </a:t>
              </a:r>
              <a:r>
                <a:rPr lang="es-ES" err="1"/>
                <a:t>dataset</a:t>
              </a:r>
              <a:endParaRPr lang="es-E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55FE3D8-4FC5-4A0C-1FA6-11468DD567EC}"/>
                  </a:ext>
                </a:extLst>
              </p:cNvPr>
              <p:cNvSpPr txBox="1"/>
              <p:nvPr/>
            </p:nvSpPr>
            <p:spPr>
              <a:xfrm>
                <a:off x="882408" y="1897094"/>
                <a:ext cx="10261841" cy="52815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s-ES" sz="2000" b="0"/>
                  <a:t>Considering </a:t>
                </a:r>
                <a:r>
                  <a:rPr lang="es-ES" sz="2000" b="0" err="1"/>
                  <a:t>each</a:t>
                </a:r>
                <a:r>
                  <a:rPr lang="es-ES" sz="2000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s-ES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s-ES" sz="20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s-E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E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s-ES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p>
                          <m:sSupPr>
                            <m:ctrlPr>
                              <a:rPr lang="es-ES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s-ES" sz="2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E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s-ES" sz="2000" b="1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ES" sz="20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E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ES" sz="2000" b="0" err="1"/>
                  <a:t>individually</a:t>
                </a:r>
                <a:r>
                  <a:rPr lang="es-ES" sz="2000" b="0"/>
                  <a:t>, </a:t>
                </a:r>
                <a:r>
                  <a:rPr lang="es-ES" sz="2000" b="0" err="1"/>
                  <a:t>train</a:t>
                </a:r>
                <a:r>
                  <a:rPr lang="es-ES" sz="2000" b="0"/>
                  <a:t> </a:t>
                </a:r>
                <a:r>
                  <a:rPr lang="es-ES" sz="2000" b="0" err="1"/>
                  <a:t>GPs</a:t>
                </a:r>
                <a:r>
                  <a:rPr lang="es-ES" sz="2000" b="0"/>
                  <a:t> </a:t>
                </a:r>
                <a:r>
                  <a:rPr lang="es-ES" sz="2000" b="0" err="1"/>
                  <a:t>using</a:t>
                </a:r>
                <a:r>
                  <a:rPr lang="es-ES" sz="2000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 b="0"/>
                  <a:t>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s-E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ES" sz="2000" b="1"/>
                  <a:t> 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55FE3D8-4FC5-4A0C-1FA6-11468DD5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8" y="1897094"/>
                <a:ext cx="10261841" cy="528158"/>
              </a:xfrm>
              <a:prstGeom prst="rect">
                <a:avLst/>
              </a:prstGeom>
              <a:blipFill>
                <a:blip r:embed="rId2"/>
                <a:stretch>
                  <a:fillRect l="-1484" b="-2696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10">
            <a:extLst>
              <a:ext uri="{FF2B5EF4-FFF2-40B4-BE49-F238E27FC236}">
                <a16:creationId xmlns:a16="http://schemas.microsoft.com/office/drawing/2014/main" id="{8AF192B9-2492-5B98-8691-CCDF9D53AC8E}"/>
              </a:ext>
            </a:extLst>
          </p:cNvPr>
          <p:cNvSpPr/>
          <p:nvPr/>
        </p:nvSpPr>
        <p:spPr>
          <a:xfrm>
            <a:off x="5348678" y="4960153"/>
            <a:ext cx="1990352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Surrogate</a:t>
            </a:r>
            <a:r>
              <a:rPr lang="es-ES"/>
              <a:t> </a:t>
            </a:r>
            <a:r>
              <a:rPr lang="es-ES" err="1"/>
              <a:t>regression</a:t>
            </a:r>
            <a:r>
              <a:rPr lang="es-ES"/>
              <a:t> </a:t>
            </a:r>
            <a:r>
              <a:rPr lang="es-ES" err="1"/>
              <a:t>model</a:t>
            </a:r>
            <a:r>
              <a:rPr lang="es-ES"/>
              <a:t> (Gaussian </a:t>
            </a:r>
            <a:r>
              <a:rPr lang="es-ES" err="1"/>
              <a:t>process</a:t>
            </a:r>
            <a:r>
              <a:rPr lang="es-ES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4315C-7CF5-468D-2EBF-F942E5FB2B29}"/>
              </a:ext>
            </a:extLst>
          </p:cNvPr>
          <p:cNvCxnSpPr>
            <a:cxnSpLocks/>
            <a:stCxn id="11" idx="0"/>
            <a:endCxn id="79" idx="2"/>
          </p:cNvCxnSpPr>
          <p:nvPr/>
        </p:nvCxnSpPr>
        <p:spPr>
          <a:xfrm flipH="1" flipV="1">
            <a:off x="4236010" y="5905619"/>
            <a:ext cx="7467" cy="78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2AA9B-8E0C-CA38-8B6C-DA5088329B9E}"/>
              </a:ext>
            </a:extLst>
          </p:cNvPr>
          <p:cNvCxnSpPr>
            <a:cxnSpLocks/>
            <a:stCxn id="79" idx="3"/>
            <a:endCxn id="7" idx="1"/>
          </p:cNvCxnSpPr>
          <p:nvPr/>
        </p:nvCxnSpPr>
        <p:spPr>
          <a:xfrm>
            <a:off x="4929573" y="5513826"/>
            <a:ext cx="419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B34B1-99A5-660E-4A6A-B8EF296B6523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1920939" y="5513826"/>
            <a:ext cx="1621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319783-7582-AAD2-1550-7E0AE97E7F66}"/>
              </a:ext>
            </a:extLst>
          </p:cNvPr>
          <p:cNvCxnSpPr>
            <a:cxnSpLocks/>
            <a:stCxn id="7" idx="3"/>
            <a:endCxn id="55" idx="1"/>
          </p:cNvCxnSpPr>
          <p:nvPr/>
        </p:nvCxnSpPr>
        <p:spPr>
          <a:xfrm>
            <a:off x="7339030" y="5513826"/>
            <a:ext cx="2194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9">
            <a:extLst>
              <a:ext uri="{FF2B5EF4-FFF2-40B4-BE49-F238E27FC236}">
                <a16:creationId xmlns:a16="http://schemas.microsoft.com/office/drawing/2014/main" id="{5D1E7B02-1647-20D0-2992-B9D569328AC1}"/>
              </a:ext>
            </a:extLst>
          </p:cNvPr>
          <p:cNvSpPr txBox="1"/>
          <p:nvPr/>
        </p:nvSpPr>
        <p:spPr>
          <a:xfrm>
            <a:off x="9533879" y="5329160"/>
            <a:ext cx="130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err="1">
                <a:solidFill>
                  <a:srgbClr val="FF0000"/>
                </a:solidFill>
              </a:rPr>
              <a:t>Likelihood</a:t>
            </a:r>
            <a:endParaRPr lang="es-E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9">
                <a:extLst>
                  <a:ext uri="{FF2B5EF4-FFF2-40B4-BE49-F238E27FC236}">
                    <a16:creationId xmlns:a16="http://schemas.microsoft.com/office/drawing/2014/main" id="{7A272249-BF08-55B1-6977-DC26D9021EE5}"/>
                  </a:ext>
                </a:extLst>
              </p:cNvPr>
              <p:cNvSpPr txBox="1"/>
              <p:nvPr/>
            </p:nvSpPr>
            <p:spPr>
              <a:xfrm>
                <a:off x="1543434" y="5329160"/>
                <a:ext cx="3775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ES" b="1"/>
              </a:p>
            </p:txBody>
          </p:sp>
        </mc:Choice>
        <mc:Fallback xmlns="">
          <p:sp>
            <p:nvSpPr>
              <p:cNvPr id="56" name="CuadroTexto 9">
                <a:extLst>
                  <a:ext uri="{FF2B5EF4-FFF2-40B4-BE49-F238E27FC236}">
                    <a16:creationId xmlns:a16="http://schemas.microsoft.com/office/drawing/2014/main" id="{7A272249-BF08-55B1-6977-DC26D902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434" y="5329160"/>
                <a:ext cx="377505" cy="369332"/>
              </a:xfrm>
              <a:prstGeom prst="rect">
                <a:avLst/>
              </a:prstGeom>
              <a:blipFill>
                <a:blip r:embed="rId3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ángulo: esquinas redondeadas 60">
            <a:extLst>
              <a:ext uri="{FF2B5EF4-FFF2-40B4-BE49-F238E27FC236}">
                <a16:creationId xmlns:a16="http://schemas.microsoft.com/office/drawing/2014/main" id="{157C30FF-EDB2-D6A4-A1F0-92FE958B7745}"/>
              </a:ext>
            </a:extLst>
          </p:cNvPr>
          <p:cNvSpPr/>
          <p:nvPr/>
        </p:nvSpPr>
        <p:spPr>
          <a:xfrm>
            <a:off x="5397469" y="3565475"/>
            <a:ext cx="1892770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err="1">
                <a:solidFill>
                  <a:srgbClr val="FF0000"/>
                </a:solidFill>
              </a:rPr>
              <a:t>Maximize</a:t>
            </a:r>
            <a:endParaRPr lang="es-ES" b="1">
              <a:solidFill>
                <a:srgbClr val="FF0000"/>
              </a:solidFill>
            </a:endParaRPr>
          </a:p>
        </p:txBody>
      </p:sp>
      <p:cxnSp>
        <p:nvCxnSpPr>
          <p:cNvPr id="72" name="Conector: angular 75">
            <a:extLst>
              <a:ext uri="{FF2B5EF4-FFF2-40B4-BE49-F238E27FC236}">
                <a16:creationId xmlns:a16="http://schemas.microsoft.com/office/drawing/2014/main" id="{29AD3735-6BF3-55DC-B0CD-7A8177470E6B}"/>
              </a:ext>
            </a:extLst>
          </p:cNvPr>
          <p:cNvCxnSpPr>
            <a:cxnSpLocks/>
            <a:stCxn id="71" idx="1"/>
            <a:endCxn id="56" idx="0"/>
          </p:cNvCxnSpPr>
          <p:nvPr/>
        </p:nvCxnSpPr>
        <p:spPr>
          <a:xfrm rot="10800000" flipV="1">
            <a:off x="1732187" y="3947616"/>
            <a:ext cx="3665282" cy="1381544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86">
            <a:extLst>
              <a:ext uri="{FF2B5EF4-FFF2-40B4-BE49-F238E27FC236}">
                <a16:creationId xmlns:a16="http://schemas.microsoft.com/office/drawing/2014/main" id="{6035980E-33DE-92BE-2D57-E8EA7DD1EEFA}"/>
              </a:ext>
            </a:extLst>
          </p:cNvPr>
          <p:cNvCxnSpPr>
            <a:cxnSpLocks/>
            <a:stCxn id="71" idx="3"/>
            <a:endCxn id="55" idx="0"/>
          </p:cNvCxnSpPr>
          <p:nvPr/>
        </p:nvCxnSpPr>
        <p:spPr>
          <a:xfrm>
            <a:off x="7290239" y="3947616"/>
            <a:ext cx="2896431" cy="1381544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722861D5-33A1-011D-BC0D-E5DDC8D6D862}"/>
              </a:ext>
            </a:extLst>
          </p:cNvPr>
          <p:cNvSpPr/>
          <p:nvPr/>
        </p:nvSpPr>
        <p:spPr>
          <a:xfrm>
            <a:off x="3542446" y="5122033"/>
            <a:ext cx="1387127" cy="7835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Train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2DAED-9C25-81A9-81C5-E947337F5296}"/>
              </a:ext>
            </a:extLst>
          </p:cNvPr>
          <p:cNvSpPr txBox="1">
            <a:spLocks/>
          </p:cNvSpPr>
          <p:nvPr/>
        </p:nvSpPr>
        <p:spPr>
          <a:xfrm>
            <a:off x="3722572" y="6087891"/>
            <a:ext cx="96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4E0EA0E-F6DB-5B06-300B-B260BACCDA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0939" y="4862711"/>
                <a:ext cx="1757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err="1"/>
                  <a:t>Hyperparameter</a:t>
                </a:r>
                <a:endParaRPr lang="es-ES"/>
              </a:p>
              <a:p>
                <a:pPr algn="ctr"/>
                <a:r>
                  <a:rPr lang="es-ES"/>
                  <a:t>(in </a:t>
                </a:r>
                <a:r>
                  <a:rPr lang="es-ES" err="1"/>
                  <a:t>kernel</a:t>
                </a:r>
                <a:r>
                  <a:rPr lang="es-E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/>
                  <a:t>)</a:t>
                </a: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4E0EA0E-F6DB-5B06-300B-B260BACC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39" y="4862711"/>
                <a:ext cx="1757179" cy="646331"/>
              </a:xfrm>
              <a:prstGeom prst="rect">
                <a:avLst/>
              </a:prstGeom>
              <a:blipFill>
                <a:blip r:embed="rId4"/>
                <a:stretch>
                  <a:fillRect l="-2431" t="-5660" r="-24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65BBAC7B-AA22-20AC-4492-5AB013B5AB67}"/>
              </a:ext>
            </a:extLst>
          </p:cNvPr>
          <p:cNvSpPr txBox="1">
            <a:spLocks/>
          </p:cNvSpPr>
          <p:nvPr/>
        </p:nvSpPr>
        <p:spPr>
          <a:xfrm>
            <a:off x="5581851" y="8920312"/>
            <a:ext cx="175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New </a:t>
            </a:r>
            <a:r>
              <a:rPr lang="es-ES" err="1"/>
              <a:t>datasets</a:t>
            </a:r>
            <a:r>
              <a:rPr lang="es-ES"/>
              <a:t> </a:t>
            </a:r>
            <a:r>
              <a:rPr lang="es-ES" err="1"/>
              <a:t>generated</a:t>
            </a:r>
            <a:r>
              <a:rPr lang="es-ES"/>
              <a:t> </a:t>
            </a:r>
            <a:r>
              <a:rPr lang="es-ES" err="1"/>
              <a:t>each</a:t>
            </a:r>
            <a:r>
              <a:rPr lang="es-ES"/>
              <a:t> </a:t>
            </a:r>
            <a:r>
              <a:rPr lang="es-ES" err="1"/>
              <a:t>iteration</a:t>
            </a:r>
            <a:r>
              <a:rPr lang="es-ES"/>
              <a:t> (?)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82EBBB0-304D-B576-DFEB-27E01FF66E53}"/>
              </a:ext>
            </a:extLst>
          </p:cNvPr>
          <p:cNvCxnSpPr>
            <a:cxnSpLocks/>
            <a:stCxn id="142" idx="1"/>
            <a:endCxn id="9" idx="2"/>
          </p:cNvCxnSpPr>
          <p:nvPr/>
        </p:nvCxnSpPr>
        <p:spPr>
          <a:xfrm flipH="1" flipV="1">
            <a:off x="3856424" y="8187382"/>
            <a:ext cx="1725427" cy="11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08A0FCE-85EA-A59B-0C3B-5214B0E17F5C}"/>
              </a:ext>
            </a:extLst>
          </p:cNvPr>
          <p:cNvSpPr/>
          <p:nvPr/>
        </p:nvSpPr>
        <p:spPr>
          <a:xfrm>
            <a:off x="9433697" y="2010882"/>
            <a:ext cx="308442" cy="528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CuadroTexto 19">
            <a:extLst>
              <a:ext uri="{FF2B5EF4-FFF2-40B4-BE49-F238E27FC236}">
                <a16:creationId xmlns:a16="http://schemas.microsoft.com/office/drawing/2014/main" id="{55C080DB-AC51-75C1-EA30-A297BA17387B}"/>
              </a:ext>
            </a:extLst>
          </p:cNvPr>
          <p:cNvSpPr txBox="1"/>
          <p:nvPr/>
        </p:nvSpPr>
        <p:spPr>
          <a:xfrm>
            <a:off x="369873" y="188437"/>
            <a:ext cx="455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/>
              <a:t>OAK </a:t>
            </a:r>
            <a:r>
              <a:rPr lang="es-ES" sz="3600" b="1" baseline="-25000" err="1"/>
              <a:t>Hyperparameter</a:t>
            </a:r>
            <a:r>
              <a:rPr lang="es-ES" sz="3600" b="1" baseline="-25000"/>
              <a:t> </a:t>
            </a:r>
            <a:r>
              <a:rPr lang="es-ES" sz="3600" b="1" baseline="-25000" err="1"/>
              <a:t>tuning</a:t>
            </a:r>
            <a:r>
              <a:rPr lang="es-ES" sz="3600" b="1" baseline="-25000"/>
              <a:t> (1):</a:t>
            </a:r>
          </a:p>
          <a:p>
            <a:r>
              <a:rPr lang="es-ES" sz="3600" b="1" baseline="-25000">
                <a:solidFill>
                  <a:srgbClr val="FF0000"/>
                </a:solidFill>
              </a:rPr>
              <a:t>Alternative: MLE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D558D8-2DD5-8130-372E-16C98B101009}"/>
                  </a:ext>
                </a:extLst>
              </p:cNvPr>
              <p:cNvSpPr txBox="1"/>
              <p:nvPr/>
            </p:nvSpPr>
            <p:spPr>
              <a:xfrm>
                <a:off x="4688045" y="311770"/>
                <a:ext cx="1909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2400" b="1" err="1"/>
                  <a:t>lengthscales</a:t>
                </a:r>
                <a:r>
                  <a:rPr lang="es-ES">
                    <a:solidFill>
                      <a:srgbClr val="836967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D558D8-2DD5-8130-372E-16C98B10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045" y="311770"/>
                <a:ext cx="1909241" cy="369332"/>
              </a:xfrm>
              <a:prstGeom prst="rect">
                <a:avLst/>
              </a:prstGeom>
              <a:blipFill>
                <a:blip r:embed="rId5"/>
                <a:stretch>
                  <a:fillRect l="-9585" t="-24590" r="-7029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15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C6E67143-1B2F-2718-20F5-34796653960A}"/>
              </a:ext>
            </a:extLst>
          </p:cNvPr>
          <p:cNvSpPr txBox="1"/>
          <p:nvPr/>
        </p:nvSpPr>
        <p:spPr>
          <a:xfrm>
            <a:off x="369873" y="239713"/>
            <a:ext cx="434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/>
              <a:t>OAK </a:t>
            </a:r>
            <a:r>
              <a:rPr lang="es-ES" sz="3600" b="1" baseline="-25000" err="1"/>
              <a:t>Hyperparameter</a:t>
            </a:r>
            <a:r>
              <a:rPr lang="es-ES" sz="3600" b="1" baseline="-25000"/>
              <a:t> </a:t>
            </a:r>
            <a:r>
              <a:rPr lang="es-ES" sz="3600" b="1" baseline="-25000" err="1"/>
              <a:t>tuning</a:t>
            </a:r>
            <a:r>
              <a:rPr lang="es-ES" sz="3600" b="1" baseline="-25000"/>
              <a:t> (2):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A98CFD-0F73-7AF3-FF7D-C238EB7F3051}"/>
              </a:ext>
            </a:extLst>
          </p:cNvPr>
          <p:cNvGrpSpPr/>
          <p:nvPr/>
        </p:nvGrpSpPr>
        <p:grpSpPr>
          <a:xfrm>
            <a:off x="2808226" y="6674810"/>
            <a:ext cx="2920406" cy="1501288"/>
            <a:chOff x="1111250" y="2475825"/>
            <a:chExt cx="2920406" cy="1501288"/>
          </a:xfrm>
        </p:grpSpPr>
        <p:sp>
          <p:nvSpPr>
            <p:cNvPr id="9" name="Rectángulo 4">
              <a:extLst>
                <a:ext uri="{FF2B5EF4-FFF2-40B4-BE49-F238E27FC236}">
                  <a16:creationId xmlns:a16="http://schemas.microsoft.com/office/drawing/2014/main" id="{84562950-2A9D-77D2-0C13-17DE0C6FC6EF}"/>
                </a:ext>
              </a:extLst>
            </p:cNvPr>
            <p:cNvSpPr>
              <a:spLocks/>
            </p:cNvSpPr>
            <p:nvPr/>
          </p:nvSpPr>
          <p:spPr>
            <a:xfrm>
              <a:off x="1111250" y="2869767"/>
              <a:ext cx="2146300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Observations</a:t>
              </a:r>
              <a:endParaRPr lang="es-ES"/>
            </a:p>
          </p:txBody>
        </p:sp>
        <p:sp>
          <p:nvSpPr>
            <p:cNvPr id="10" name="Rectángulo 4">
              <a:extLst>
                <a:ext uri="{FF2B5EF4-FFF2-40B4-BE49-F238E27FC236}">
                  <a16:creationId xmlns:a16="http://schemas.microsoft.com/office/drawing/2014/main" id="{C93C02AE-64B5-953F-7331-F1FC5DE9B7D8}"/>
                </a:ext>
              </a:extLst>
            </p:cNvPr>
            <p:cNvSpPr>
              <a:spLocks/>
            </p:cNvSpPr>
            <p:nvPr/>
          </p:nvSpPr>
          <p:spPr>
            <a:xfrm>
              <a:off x="3257549" y="2869767"/>
              <a:ext cx="774107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Errors</a:t>
              </a:r>
              <a:endParaRPr lang="es-E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ED3439-A916-37B6-70C1-41A31E0A1631}"/>
                </a:ext>
              </a:extLst>
            </p:cNvPr>
            <p:cNvSpPr txBox="1">
              <a:spLocks/>
            </p:cNvSpPr>
            <p:nvPr/>
          </p:nvSpPr>
          <p:spPr>
            <a:xfrm>
              <a:off x="1111250" y="2475825"/>
              <a:ext cx="292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/>
                <a:t>Training </a:t>
              </a:r>
              <a:r>
                <a:rPr lang="es-ES" err="1"/>
                <a:t>dataset</a:t>
              </a:r>
              <a:endParaRPr lang="es-ES"/>
            </a:p>
          </p:txBody>
        </p:sp>
      </p:grpSp>
      <p:sp>
        <p:nvSpPr>
          <p:cNvPr id="7" name="Rectángulo 10">
            <a:extLst>
              <a:ext uri="{FF2B5EF4-FFF2-40B4-BE49-F238E27FC236}">
                <a16:creationId xmlns:a16="http://schemas.microsoft.com/office/drawing/2014/main" id="{8AF192B9-2492-5B98-8691-CCDF9D53AC8E}"/>
              </a:ext>
            </a:extLst>
          </p:cNvPr>
          <p:cNvSpPr/>
          <p:nvPr/>
        </p:nvSpPr>
        <p:spPr>
          <a:xfrm>
            <a:off x="5373630" y="4948869"/>
            <a:ext cx="1990352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Surrogate</a:t>
            </a:r>
            <a:r>
              <a:rPr lang="es-ES"/>
              <a:t> </a:t>
            </a:r>
            <a:r>
              <a:rPr lang="es-ES" err="1"/>
              <a:t>regression</a:t>
            </a:r>
            <a:r>
              <a:rPr lang="es-ES"/>
              <a:t> </a:t>
            </a:r>
            <a:r>
              <a:rPr lang="es-ES" err="1"/>
              <a:t>model</a:t>
            </a:r>
            <a:r>
              <a:rPr lang="es-ES"/>
              <a:t> (Gaussian </a:t>
            </a:r>
            <a:r>
              <a:rPr lang="es-ES" err="1"/>
              <a:t>process</a:t>
            </a:r>
            <a:r>
              <a:rPr lang="es-ES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04315C-7CF5-468D-2EBF-F942E5FB2B29}"/>
              </a:ext>
            </a:extLst>
          </p:cNvPr>
          <p:cNvCxnSpPr>
            <a:cxnSpLocks/>
            <a:stCxn id="11" idx="0"/>
            <a:endCxn id="79" idx="2"/>
          </p:cNvCxnSpPr>
          <p:nvPr/>
        </p:nvCxnSpPr>
        <p:spPr>
          <a:xfrm flipH="1" flipV="1">
            <a:off x="4260962" y="5894335"/>
            <a:ext cx="7467" cy="78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2AA9B-8E0C-CA38-8B6C-DA5088329B9E}"/>
              </a:ext>
            </a:extLst>
          </p:cNvPr>
          <p:cNvCxnSpPr>
            <a:cxnSpLocks/>
            <a:stCxn id="79" idx="3"/>
            <a:endCxn id="7" idx="1"/>
          </p:cNvCxnSpPr>
          <p:nvPr/>
        </p:nvCxnSpPr>
        <p:spPr>
          <a:xfrm>
            <a:off x="4954525" y="5502542"/>
            <a:ext cx="419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AA9AE0-20A3-70D5-42EC-1E109A8622DB}"/>
              </a:ext>
            </a:extLst>
          </p:cNvPr>
          <p:cNvGrpSpPr/>
          <p:nvPr/>
        </p:nvGrpSpPr>
        <p:grpSpPr>
          <a:xfrm>
            <a:off x="7184749" y="6674810"/>
            <a:ext cx="2920406" cy="1501288"/>
            <a:chOff x="1111250" y="2475825"/>
            <a:chExt cx="2920406" cy="1501288"/>
          </a:xfrm>
        </p:grpSpPr>
        <p:sp>
          <p:nvSpPr>
            <p:cNvPr id="35" name="Rectángulo 4">
              <a:extLst>
                <a:ext uri="{FF2B5EF4-FFF2-40B4-BE49-F238E27FC236}">
                  <a16:creationId xmlns:a16="http://schemas.microsoft.com/office/drawing/2014/main" id="{6B89C277-25EB-DA20-01FF-3ABDA5C1014D}"/>
                </a:ext>
              </a:extLst>
            </p:cNvPr>
            <p:cNvSpPr>
              <a:spLocks/>
            </p:cNvSpPr>
            <p:nvPr/>
          </p:nvSpPr>
          <p:spPr>
            <a:xfrm>
              <a:off x="1111250" y="2869767"/>
              <a:ext cx="2146300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Observations</a:t>
              </a:r>
              <a:endParaRPr lang="es-ES"/>
            </a:p>
          </p:txBody>
        </p:sp>
        <p:sp>
          <p:nvSpPr>
            <p:cNvPr id="36" name="Rectángulo 4">
              <a:extLst>
                <a:ext uri="{FF2B5EF4-FFF2-40B4-BE49-F238E27FC236}">
                  <a16:creationId xmlns:a16="http://schemas.microsoft.com/office/drawing/2014/main" id="{5CD5B6AC-5C08-E83C-545A-DBA723959E85}"/>
                </a:ext>
              </a:extLst>
            </p:cNvPr>
            <p:cNvSpPr>
              <a:spLocks/>
            </p:cNvSpPr>
            <p:nvPr/>
          </p:nvSpPr>
          <p:spPr>
            <a:xfrm>
              <a:off x="3257549" y="2869767"/>
              <a:ext cx="774107" cy="110734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err="1"/>
                <a:t>Errors</a:t>
              </a:r>
              <a:endParaRPr lang="es-E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F64BD3-806A-CA8E-C21F-FA4E269BA3F4}"/>
                </a:ext>
              </a:extLst>
            </p:cNvPr>
            <p:cNvSpPr txBox="1">
              <a:spLocks/>
            </p:cNvSpPr>
            <p:nvPr/>
          </p:nvSpPr>
          <p:spPr>
            <a:xfrm>
              <a:off x="1111250" y="2475825"/>
              <a:ext cx="292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/>
                <a:t>Test </a:t>
              </a:r>
              <a:r>
                <a:rPr lang="es-ES" err="1"/>
                <a:t>dataset</a:t>
              </a:r>
              <a:endParaRPr lang="es-E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B34B1-99A5-660E-4A6A-B8EF296B6523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2149577" y="5502542"/>
            <a:ext cx="141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319783-7582-AAD2-1550-7E0AE97E7F66}"/>
              </a:ext>
            </a:extLst>
          </p:cNvPr>
          <p:cNvCxnSpPr>
            <a:cxnSpLocks/>
            <a:stCxn id="7" idx="3"/>
            <a:endCxn id="59" idx="1"/>
          </p:cNvCxnSpPr>
          <p:nvPr/>
        </p:nvCxnSpPr>
        <p:spPr>
          <a:xfrm>
            <a:off x="7363982" y="5502542"/>
            <a:ext cx="648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95A59D-E2B5-9EF8-B0CB-0665A9FC9A8B}"/>
              </a:ext>
            </a:extLst>
          </p:cNvPr>
          <p:cNvCxnSpPr>
            <a:cxnSpLocks/>
            <a:stCxn id="37" idx="0"/>
            <a:endCxn id="59" idx="2"/>
          </p:cNvCxnSpPr>
          <p:nvPr/>
        </p:nvCxnSpPr>
        <p:spPr>
          <a:xfrm flipH="1" flipV="1">
            <a:off x="8634750" y="5847736"/>
            <a:ext cx="10202" cy="82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9">
            <a:extLst>
              <a:ext uri="{FF2B5EF4-FFF2-40B4-BE49-F238E27FC236}">
                <a16:creationId xmlns:a16="http://schemas.microsoft.com/office/drawing/2014/main" id="{5D1E7B02-1647-20D0-2992-B9D569328AC1}"/>
              </a:ext>
            </a:extLst>
          </p:cNvPr>
          <p:cNvSpPr txBox="1"/>
          <p:nvPr/>
        </p:nvSpPr>
        <p:spPr>
          <a:xfrm>
            <a:off x="10003101" y="5317876"/>
            <a:ext cx="6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/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9">
                <a:extLst>
                  <a:ext uri="{FF2B5EF4-FFF2-40B4-BE49-F238E27FC236}">
                    <a16:creationId xmlns:a16="http://schemas.microsoft.com/office/drawing/2014/main" id="{7A272249-BF08-55B1-6977-DC26D9021EE5}"/>
                  </a:ext>
                </a:extLst>
              </p:cNvPr>
              <p:cNvSpPr txBox="1"/>
              <p:nvPr/>
            </p:nvSpPr>
            <p:spPr>
              <a:xfrm>
                <a:off x="697565" y="5315150"/>
                <a:ext cx="145201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ES" b="1"/>
              </a:p>
            </p:txBody>
          </p:sp>
        </mc:Choice>
        <mc:Fallback xmlns="">
          <p:sp>
            <p:nvSpPr>
              <p:cNvPr id="56" name="CuadroTexto 9">
                <a:extLst>
                  <a:ext uri="{FF2B5EF4-FFF2-40B4-BE49-F238E27FC236}">
                    <a16:creationId xmlns:a16="http://schemas.microsoft.com/office/drawing/2014/main" id="{7A272249-BF08-55B1-6977-DC26D902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65" y="5315150"/>
                <a:ext cx="1452012" cy="374783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69F37F09-DDEC-FE61-976E-01CBD91489E1}"/>
              </a:ext>
            </a:extLst>
          </p:cNvPr>
          <p:cNvSpPr/>
          <p:nvPr/>
        </p:nvSpPr>
        <p:spPr>
          <a:xfrm>
            <a:off x="8012749" y="5157349"/>
            <a:ext cx="1244002" cy="69038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Test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BF0EA7-4144-C3A1-882A-7631562FDCF3}"/>
              </a:ext>
            </a:extLst>
          </p:cNvPr>
          <p:cNvCxnSpPr>
            <a:cxnSpLocks/>
            <a:stCxn id="59" idx="3"/>
            <a:endCxn id="55" idx="1"/>
          </p:cNvCxnSpPr>
          <p:nvPr/>
        </p:nvCxnSpPr>
        <p:spPr>
          <a:xfrm flipV="1">
            <a:off x="9256751" y="5502542"/>
            <a:ext cx="746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: esquinas redondeadas 60">
            <a:extLst>
              <a:ext uri="{FF2B5EF4-FFF2-40B4-BE49-F238E27FC236}">
                <a16:creationId xmlns:a16="http://schemas.microsoft.com/office/drawing/2014/main" id="{157C30FF-EDB2-D6A4-A1F0-92FE958B7745}"/>
              </a:ext>
            </a:extLst>
          </p:cNvPr>
          <p:cNvSpPr/>
          <p:nvPr/>
        </p:nvSpPr>
        <p:spPr>
          <a:xfrm>
            <a:off x="5422421" y="3554191"/>
            <a:ext cx="1892770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Minimize</a:t>
            </a:r>
            <a:endParaRPr lang="es-ES"/>
          </a:p>
        </p:txBody>
      </p:sp>
      <p:cxnSp>
        <p:nvCxnSpPr>
          <p:cNvPr id="72" name="Conector: angular 75">
            <a:extLst>
              <a:ext uri="{FF2B5EF4-FFF2-40B4-BE49-F238E27FC236}">
                <a16:creationId xmlns:a16="http://schemas.microsoft.com/office/drawing/2014/main" id="{29AD3735-6BF3-55DC-B0CD-7A8177470E6B}"/>
              </a:ext>
            </a:extLst>
          </p:cNvPr>
          <p:cNvCxnSpPr>
            <a:cxnSpLocks/>
            <a:stCxn id="71" idx="1"/>
            <a:endCxn id="56" idx="0"/>
          </p:cNvCxnSpPr>
          <p:nvPr/>
        </p:nvCxnSpPr>
        <p:spPr>
          <a:xfrm rot="10800000" flipV="1">
            <a:off x="1423571" y="3936332"/>
            <a:ext cx="3998850" cy="137881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86">
            <a:extLst>
              <a:ext uri="{FF2B5EF4-FFF2-40B4-BE49-F238E27FC236}">
                <a16:creationId xmlns:a16="http://schemas.microsoft.com/office/drawing/2014/main" id="{6035980E-33DE-92BE-2D57-E8EA7DD1EEFA}"/>
              </a:ext>
            </a:extLst>
          </p:cNvPr>
          <p:cNvCxnSpPr>
            <a:cxnSpLocks/>
            <a:stCxn id="71" idx="3"/>
            <a:endCxn id="55" idx="0"/>
          </p:cNvCxnSpPr>
          <p:nvPr/>
        </p:nvCxnSpPr>
        <p:spPr>
          <a:xfrm>
            <a:off x="7315191" y="3936332"/>
            <a:ext cx="3018755" cy="1381544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Decision 78">
            <a:extLst>
              <a:ext uri="{FF2B5EF4-FFF2-40B4-BE49-F238E27FC236}">
                <a16:creationId xmlns:a16="http://schemas.microsoft.com/office/drawing/2014/main" id="{722861D5-33A1-011D-BC0D-E5DDC8D6D862}"/>
              </a:ext>
            </a:extLst>
          </p:cNvPr>
          <p:cNvSpPr/>
          <p:nvPr/>
        </p:nvSpPr>
        <p:spPr>
          <a:xfrm>
            <a:off x="3567398" y="5110749"/>
            <a:ext cx="1387127" cy="7835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Train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2DAED-9C25-81A9-81C5-E947337F5296}"/>
              </a:ext>
            </a:extLst>
          </p:cNvPr>
          <p:cNvSpPr txBox="1">
            <a:spLocks/>
          </p:cNvSpPr>
          <p:nvPr/>
        </p:nvSpPr>
        <p:spPr>
          <a:xfrm>
            <a:off x="3747524" y="6076607"/>
            <a:ext cx="96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9EC8BD1-901D-B0AC-B01D-A61021BCBB87}"/>
                  </a:ext>
                </a:extLst>
              </p:cNvPr>
              <p:cNvSpPr txBox="1"/>
              <p:nvPr/>
            </p:nvSpPr>
            <p:spPr>
              <a:xfrm>
                <a:off x="4715493" y="363594"/>
                <a:ext cx="1652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2400" b="1"/>
                  <a:t>variances</a:t>
                </a:r>
                <a:r>
                  <a:rPr lang="es-ES">
                    <a:solidFill>
                      <a:srgbClr val="836967"/>
                    </a:solidFill>
                  </a:rPr>
                  <a:t> </a:t>
                </a:r>
                <a:r>
                  <a:rPr lang="es-ES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/>
                  <a:t>)</a:t>
                </a: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9EC8BD1-901D-B0AC-B01D-A61021BCB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493" y="363594"/>
                <a:ext cx="1652055" cy="369332"/>
              </a:xfrm>
              <a:prstGeom prst="rect">
                <a:avLst/>
              </a:prstGeom>
              <a:blipFill>
                <a:blip r:embed="rId3"/>
                <a:stretch>
                  <a:fillRect l="-11439" t="-26667" r="-811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65BBAC7B-AA22-20AC-4492-5AB013B5AB67}"/>
              </a:ext>
            </a:extLst>
          </p:cNvPr>
          <p:cNvSpPr txBox="1">
            <a:spLocks/>
          </p:cNvSpPr>
          <p:nvPr/>
        </p:nvSpPr>
        <p:spPr>
          <a:xfrm>
            <a:off x="5606803" y="8909028"/>
            <a:ext cx="1757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New </a:t>
            </a:r>
            <a:r>
              <a:rPr lang="es-ES" err="1"/>
              <a:t>datasets</a:t>
            </a:r>
            <a:r>
              <a:rPr lang="es-ES"/>
              <a:t> </a:t>
            </a:r>
            <a:r>
              <a:rPr lang="es-ES" err="1"/>
              <a:t>generated</a:t>
            </a:r>
            <a:r>
              <a:rPr lang="es-ES"/>
              <a:t> </a:t>
            </a:r>
            <a:r>
              <a:rPr lang="es-ES" err="1"/>
              <a:t>each</a:t>
            </a:r>
            <a:r>
              <a:rPr lang="es-ES"/>
              <a:t> </a:t>
            </a:r>
            <a:r>
              <a:rPr lang="es-ES" err="1"/>
              <a:t>iteration</a:t>
            </a:r>
            <a:r>
              <a:rPr lang="es-ES"/>
              <a:t>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82EBBB0-304D-B576-DFEB-27E01FF66E53}"/>
              </a:ext>
            </a:extLst>
          </p:cNvPr>
          <p:cNvCxnSpPr>
            <a:cxnSpLocks/>
            <a:stCxn id="142" idx="1"/>
            <a:endCxn id="9" idx="2"/>
          </p:cNvCxnSpPr>
          <p:nvPr/>
        </p:nvCxnSpPr>
        <p:spPr>
          <a:xfrm flipH="1" flipV="1">
            <a:off x="3881376" y="8176098"/>
            <a:ext cx="1725427" cy="11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F4FE55-86AE-3261-B380-66909EF787F1}"/>
              </a:ext>
            </a:extLst>
          </p:cNvPr>
          <p:cNvCxnSpPr>
            <a:cxnSpLocks/>
            <a:stCxn id="142" idx="3"/>
            <a:endCxn id="35" idx="2"/>
          </p:cNvCxnSpPr>
          <p:nvPr/>
        </p:nvCxnSpPr>
        <p:spPr>
          <a:xfrm flipV="1">
            <a:off x="7363982" y="8176098"/>
            <a:ext cx="893917" cy="11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08A0FCE-85EA-A59B-0C3B-5214B0E17F5C}"/>
              </a:ext>
            </a:extLst>
          </p:cNvPr>
          <p:cNvSpPr/>
          <p:nvPr/>
        </p:nvSpPr>
        <p:spPr>
          <a:xfrm>
            <a:off x="6966519" y="2042763"/>
            <a:ext cx="1417821" cy="4082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1">
                <a:extLst>
                  <a:ext uri="{FF2B5EF4-FFF2-40B4-BE49-F238E27FC236}">
                    <a16:creationId xmlns:a16="http://schemas.microsoft.com/office/drawing/2014/main" id="{89FA3757-92D0-0C10-A8F0-47BCB88C335F}"/>
                  </a:ext>
                </a:extLst>
              </p:cNvPr>
              <p:cNvSpPr txBox="1"/>
              <p:nvPr/>
            </p:nvSpPr>
            <p:spPr>
              <a:xfrm>
                <a:off x="888065" y="2098190"/>
                <a:ext cx="10261841" cy="31380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s-ES" sz="2000"/>
                  <a:t>Considering </a:t>
                </a:r>
                <a:r>
                  <a:rPr lang="es-ES" sz="2000" err="1"/>
                  <a:t>previously</a:t>
                </a:r>
                <a:r>
                  <a:rPr lang="es-ES" sz="2000"/>
                  <a:t> </a:t>
                </a:r>
                <a:r>
                  <a:rPr lang="es-ES" sz="2000" err="1"/>
                  <a:t>fit</a:t>
                </a:r>
                <a:r>
                  <a:rPr lang="es-E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000"/>
                  <a:t>, </a:t>
                </a:r>
                <a:r>
                  <a:rPr lang="es-ES" sz="2000" err="1"/>
                  <a:t>train</a:t>
                </a:r>
                <a:r>
                  <a:rPr lang="es-ES" sz="2000"/>
                  <a:t> </a:t>
                </a:r>
                <a:r>
                  <a:rPr lang="es-ES" sz="2000" err="1"/>
                  <a:t>GPs</a:t>
                </a:r>
                <a:r>
                  <a:rPr lang="es-ES" sz="2000"/>
                  <a:t> </a:t>
                </a:r>
                <a:r>
                  <a:rPr lang="es-ES" sz="2000" err="1"/>
                  <a:t>with</a:t>
                </a:r>
                <a:r>
                  <a:rPr lang="es-ES" sz="2000"/>
                  <a:t> OAK </a:t>
                </a:r>
                <a:r>
                  <a:rPr lang="es-ES" sz="2000" err="1"/>
                  <a:t>optimizing</a:t>
                </a:r>
                <a:r>
                  <a:rPr lang="es-ES" sz="20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ES" sz="2000"/>
              </a:p>
            </p:txBody>
          </p:sp>
        </mc:Choice>
        <mc:Fallback xmlns="">
          <p:sp>
            <p:nvSpPr>
              <p:cNvPr id="4" name="CuadroTexto 1">
                <a:extLst>
                  <a:ext uri="{FF2B5EF4-FFF2-40B4-BE49-F238E27FC236}">
                    <a16:creationId xmlns:a16="http://schemas.microsoft.com/office/drawing/2014/main" id="{89FA3757-92D0-0C10-A8F0-47BCB88C3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65" y="2098190"/>
                <a:ext cx="10261841" cy="313804"/>
              </a:xfrm>
              <a:prstGeom prst="rect">
                <a:avLst/>
              </a:prstGeom>
              <a:blipFill>
                <a:blip r:embed="rId4"/>
                <a:stretch>
                  <a:fillRect l="-1484" t="-20370" b="-4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6250EA-B696-09BD-2610-E0BA16054D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5891" y="4851427"/>
                <a:ext cx="18454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/>
                  <a:t>Hyperparameters</a:t>
                </a:r>
              </a:p>
              <a:p>
                <a:pPr algn="ctr"/>
                <a:r>
                  <a:rPr lang="es-ES"/>
                  <a:t>(in </a:t>
                </a:r>
                <a:r>
                  <a:rPr lang="es-ES" err="1"/>
                  <a:t>kernel</a:t>
                </a:r>
                <a:r>
                  <a:rPr lang="es-E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𝑂𝐴𝐾</m:t>
                        </m:r>
                      </m:sub>
                    </m:sSub>
                  </m:oMath>
                </a14:m>
                <a:r>
                  <a:rPr lang="es-ES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6250EA-B696-09BD-2610-E0BA1605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91" y="4851427"/>
                <a:ext cx="1845469" cy="646331"/>
              </a:xfrm>
              <a:prstGeom prst="rect">
                <a:avLst/>
              </a:prstGeom>
              <a:blipFill>
                <a:blip r:embed="rId5"/>
                <a:stretch>
                  <a:fillRect l="-1980" t="-5660" r="-231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2E9732C-C2EB-9C08-0698-6B2A3F0C966E}"/>
              </a:ext>
            </a:extLst>
          </p:cNvPr>
          <p:cNvSpPr txBox="1">
            <a:spLocks/>
          </p:cNvSpPr>
          <p:nvPr/>
        </p:nvSpPr>
        <p:spPr>
          <a:xfrm>
            <a:off x="10080203" y="6039762"/>
            <a:ext cx="2146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err="1"/>
              <a:t>Multiple</a:t>
            </a:r>
            <a:r>
              <a:rPr lang="es-ES"/>
              <a:t> </a:t>
            </a:r>
            <a:r>
              <a:rPr lang="es-ES" err="1"/>
              <a:t>regressions</a:t>
            </a:r>
            <a:r>
              <a:rPr lang="es-ES"/>
              <a:t> </a:t>
            </a:r>
            <a:r>
              <a:rPr lang="es-ES" err="1"/>
              <a:t>with</a:t>
            </a:r>
            <a:r>
              <a:rPr lang="es-ES"/>
              <a:t> </a:t>
            </a:r>
            <a:r>
              <a:rPr lang="es-ES" err="1"/>
              <a:t>different</a:t>
            </a:r>
            <a:r>
              <a:rPr lang="es-ES"/>
              <a:t> </a:t>
            </a:r>
            <a:r>
              <a:rPr lang="es-ES" err="1"/>
              <a:t>datasets</a:t>
            </a:r>
            <a:r>
              <a:rPr lang="es-ES"/>
              <a:t> </a:t>
            </a:r>
            <a:r>
              <a:rPr lang="es-ES" err="1"/>
              <a:t>averaged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obtain</a:t>
            </a:r>
            <a:r>
              <a:rPr lang="es-ES"/>
              <a:t> </a:t>
            </a:r>
            <a:r>
              <a:rPr lang="es-ES" err="1"/>
              <a:t>consistent</a:t>
            </a:r>
            <a:r>
              <a:rPr lang="es-ES"/>
              <a:t> </a:t>
            </a:r>
            <a:r>
              <a:rPr lang="es-ES" err="1"/>
              <a:t>estimate</a:t>
            </a:r>
            <a:r>
              <a:rPr lang="es-ES"/>
              <a:t> + CI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E906F6-0D97-F89A-F02B-79B75799A644}"/>
              </a:ext>
            </a:extLst>
          </p:cNvPr>
          <p:cNvCxnSpPr>
            <a:cxnSpLocks/>
            <a:stCxn id="38" idx="0"/>
            <a:endCxn id="55" idx="2"/>
          </p:cNvCxnSpPr>
          <p:nvPr/>
        </p:nvCxnSpPr>
        <p:spPr>
          <a:xfrm flipH="1" flipV="1">
            <a:off x="10333946" y="5687208"/>
            <a:ext cx="819407" cy="35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8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9">
            <a:extLst>
              <a:ext uri="{FF2B5EF4-FFF2-40B4-BE49-F238E27FC236}">
                <a16:creationId xmlns:a16="http://schemas.microsoft.com/office/drawing/2014/main" id="{170E28C5-4798-63CA-1F92-3B842CFF356D}"/>
              </a:ext>
            </a:extLst>
          </p:cNvPr>
          <p:cNvSpPr txBox="1"/>
          <p:nvPr/>
        </p:nvSpPr>
        <p:spPr>
          <a:xfrm>
            <a:off x="369872" y="209834"/>
            <a:ext cx="572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/>
              <a:t>OAK </a:t>
            </a:r>
            <a:r>
              <a:rPr lang="es-ES" sz="3600" b="1" baseline="-25000" err="1"/>
              <a:t>Hyperparameter</a:t>
            </a:r>
            <a:r>
              <a:rPr lang="es-ES" sz="3600" b="1" baseline="-25000"/>
              <a:t> </a:t>
            </a:r>
            <a:r>
              <a:rPr lang="es-ES" sz="3600" b="1" baseline="-25000" err="1"/>
              <a:t>tuning</a:t>
            </a:r>
            <a:r>
              <a:rPr lang="es-ES" sz="3600" b="1" baseline="-25000"/>
              <a:t> </a:t>
            </a:r>
            <a:r>
              <a:rPr lang="es-ES" sz="3600" b="1" baseline="-25000" err="1"/>
              <a:t>results</a:t>
            </a:r>
            <a:r>
              <a:rPr lang="es-ES" sz="3600" b="1" baseline="-25000"/>
              <a:t> (1):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89020A-07E0-77C2-A85C-E0964B05CDD8}"/>
                  </a:ext>
                </a:extLst>
              </p:cNvPr>
              <p:cNvSpPr txBox="1"/>
              <p:nvPr/>
            </p:nvSpPr>
            <p:spPr>
              <a:xfrm>
                <a:off x="5755159" y="326072"/>
                <a:ext cx="1909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2400" b="1" err="1"/>
                  <a:t>lengthscales</a:t>
                </a:r>
                <a:r>
                  <a:rPr lang="es-ES">
                    <a:solidFill>
                      <a:srgbClr val="836967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89020A-07E0-77C2-A85C-E0964B05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159" y="326072"/>
                <a:ext cx="1909241" cy="369332"/>
              </a:xfrm>
              <a:prstGeom prst="rect">
                <a:avLst/>
              </a:prstGeom>
              <a:blipFill>
                <a:blip r:embed="rId2"/>
                <a:stretch>
                  <a:fillRect l="-9585" t="-24590" r="-7029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DC9EDA4-6C32-C9DB-A430-07DCF8E48C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6" y="1001541"/>
            <a:ext cx="3492508" cy="232833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5362C97C-D1DC-6E0D-E6F6-BC06D860A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45" y="1001540"/>
            <a:ext cx="3492508" cy="2328339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BA41E1E-71CC-ACDD-C096-90C9D18F1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34" y="1001540"/>
            <a:ext cx="3492508" cy="2328339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B98AC640-3D56-1FCB-52DB-F4D77F812A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9" y="3429521"/>
            <a:ext cx="3492508" cy="2328339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B6DA858-5605-EC71-0B5E-4183461F3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20" y="3429521"/>
            <a:ext cx="3492508" cy="2328339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FD73BAD7-4DD2-9FD3-8B90-53D751F294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84" y="3429522"/>
            <a:ext cx="3492508" cy="2328339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15D11D07-74C5-029B-FF55-CA94BA656B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6" y="5857501"/>
            <a:ext cx="3492508" cy="2328339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AB9BA484-390A-9962-9431-0747BBE43C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20" y="5857500"/>
            <a:ext cx="3492508" cy="2328339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0E113A81-BAF7-A36B-65D2-D93BC4FE44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84" y="5857499"/>
            <a:ext cx="3492508" cy="2328339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9B61ED68-AF7B-C007-E442-92CD6F6706E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6" y="8185840"/>
            <a:ext cx="3492508" cy="2328339"/>
          </a:xfrm>
          <a:prstGeom prst="rect">
            <a:avLst/>
          </a:prstGeom>
        </p:spPr>
      </p:pic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FA32D80D-4344-B1FD-6E47-D48A752DED6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20" y="8185841"/>
            <a:ext cx="3492508" cy="2328339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8D0E7214-E68F-DC7E-4980-3B3D0A008EB1}"/>
              </a:ext>
            </a:extLst>
          </p:cNvPr>
          <p:cNvSpPr/>
          <p:nvPr/>
        </p:nvSpPr>
        <p:spPr>
          <a:xfrm>
            <a:off x="5461000" y="2570156"/>
            <a:ext cx="1841500" cy="7597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84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9">
            <a:extLst>
              <a:ext uri="{FF2B5EF4-FFF2-40B4-BE49-F238E27FC236}">
                <a16:creationId xmlns:a16="http://schemas.microsoft.com/office/drawing/2014/main" id="{170E28C5-4798-63CA-1F92-3B842CFF356D}"/>
              </a:ext>
            </a:extLst>
          </p:cNvPr>
          <p:cNvSpPr txBox="1"/>
          <p:nvPr/>
        </p:nvSpPr>
        <p:spPr>
          <a:xfrm>
            <a:off x="369872" y="209834"/>
            <a:ext cx="5726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/>
              <a:t>OAK </a:t>
            </a:r>
            <a:r>
              <a:rPr lang="es-ES" sz="3600" b="1" baseline="-25000" err="1"/>
              <a:t>Hyperparameter</a:t>
            </a:r>
            <a:r>
              <a:rPr lang="es-ES" sz="3600" b="1" baseline="-25000"/>
              <a:t> </a:t>
            </a:r>
            <a:r>
              <a:rPr lang="es-ES" sz="3600" b="1" baseline="-25000" err="1"/>
              <a:t>tuning</a:t>
            </a:r>
            <a:r>
              <a:rPr lang="es-ES" sz="3600" b="1" baseline="-25000"/>
              <a:t> </a:t>
            </a:r>
            <a:r>
              <a:rPr lang="es-ES" sz="3600" b="1" baseline="-25000" err="1"/>
              <a:t>results</a:t>
            </a:r>
            <a:r>
              <a:rPr lang="es-ES" sz="3600" b="1" baseline="-25000"/>
              <a:t> (1):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89020A-07E0-77C2-A85C-E0964B05CDD8}"/>
                  </a:ext>
                </a:extLst>
              </p:cNvPr>
              <p:cNvSpPr txBox="1"/>
              <p:nvPr/>
            </p:nvSpPr>
            <p:spPr>
              <a:xfrm>
                <a:off x="5755159" y="326072"/>
                <a:ext cx="1909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2400" b="1" err="1"/>
                  <a:t>lengthscales</a:t>
                </a:r>
                <a:r>
                  <a:rPr lang="es-ES">
                    <a:solidFill>
                      <a:srgbClr val="836967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89020A-07E0-77C2-A85C-E0964B05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159" y="326072"/>
                <a:ext cx="1909241" cy="369332"/>
              </a:xfrm>
              <a:prstGeom prst="rect">
                <a:avLst/>
              </a:prstGeom>
              <a:blipFill>
                <a:blip r:embed="rId2"/>
                <a:stretch>
                  <a:fillRect l="-9585" t="-24590" r="-7029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DC9EDA4-6C32-C9DB-A430-07DCF8E48C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6" y="1001541"/>
            <a:ext cx="3492508" cy="232833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5362C97C-D1DC-6E0D-E6F6-BC06D860A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45" y="1001540"/>
            <a:ext cx="3492508" cy="2328339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BA41E1E-71CC-ACDD-C096-90C9D18F13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34" y="1001540"/>
            <a:ext cx="3492508" cy="2328339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B98AC640-3D56-1FCB-52DB-F4D77F812A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9" y="3429521"/>
            <a:ext cx="3492508" cy="2328339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B6DA858-5605-EC71-0B5E-4183461F35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20" y="3429521"/>
            <a:ext cx="3492508" cy="2328339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FD73BAD7-4DD2-9FD3-8B90-53D751F294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84" y="3429522"/>
            <a:ext cx="3492508" cy="2328339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15D11D07-74C5-029B-FF55-CA94BA656B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6" y="5857501"/>
            <a:ext cx="3492508" cy="2328339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AB9BA484-390A-9962-9431-0747BBE43C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20" y="5857500"/>
            <a:ext cx="3492508" cy="2328339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0E113A81-BAF7-A36B-65D2-D93BC4FE446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584" y="5857499"/>
            <a:ext cx="3492508" cy="2328339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9B61ED68-AF7B-C007-E442-92CD6F6706E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6" y="8185840"/>
            <a:ext cx="3492508" cy="2328339"/>
          </a:xfrm>
          <a:prstGeom prst="rect">
            <a:avLst/>
          </a:prstGeom>
        </p:spPr>
      </p:pic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FA32D80D-4344-B1FD-6E47-D48A752DED6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20" y="8185841"/>
            <a:ext cx="3492508" cy="232833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DD6E2A-C432-B3C0-96F6-94BB6205B38F}"/>
              </a:ext>
            </a:extLst>
          </p:cNvPr>
          <p:cNvCxnSpPr>
            <a:cxnSpLocks/>
          </p:cNvCxnSpPr>
          <p:nvPr/>
        </p:nvCxnSpPr>
        <p:spPr>
          <a:xfrm>
            <a:off x="2155809" y="114300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A6A92F-44D4-A594-7FA3-37E9936AF90D}"/>
              </a:ext>
            </a:extLst>
          </p:cNvPr>
          <p:cNvCxnSpPr>
            <a:cxnSpLocks/>
          </p:cNvCxnSpPr>
          <p:nvPr/>
        </p:nvCxnSpPr>
        <p:spPr>
          <a:xfrm>
            <a:off x="6407769" y="114300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34E9E6-E73F-4345-B033-0A1E85B93919}"/>
              </a:ext>
            </a:extLst>
          </p:cNvPr>
          <p:cNvCxnSpPr>
            <a:cxnSpLocks/>
          </p:cNvCxnSpPr>
          <p:nvPr/>
        </p:nvCxnSpPr>
        <p:spPr>
          <a:xfrm>
            <a:off x="10720689" y="114300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2B9793-5BC2-B397-0B30-FB0D74AE89DC}"/>
              </a:ext>
            </a:extLst>
          </p:cNvPr>
          <p:cNvCxnSpPr>
            <a:cxnSpLocks/>
          </p:cNvCxnSpPr>
          <p:nvPr/>
        </p:nvCxnSpPr>
        <p:spPr>
          <a:xfrm>
            <a:off x="3405489" y="356616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DF7BCE-32D0-F840-1AF1-AAD3EC77C3C9}"/>
              </a:ext>
            </a:extLst>
          </p:cNvPr>
          <p:cNvCxnSpPr>
            <a:cxnSpLocks/>
          </p:cNvCxnSpPr>
          <p:nvPr/>
        </p:nvCxnSpPr>
        <p:spPr>
          <a:xfrm>
            <a:off x="6910689" y="357378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A7D379-3884-DED1-F419-A9FC5C12830F}"/>
              </a:ext>
            </a:extLst>
          </p:cNvPr>
          <p:cNvCxnSpPr>
            <a:cxnSpLocks/>
          </p:cNvCxnSpPr>
          <p:nvPr/>
        </p:nvCxnSpPr>
        <p:spPr>
          <a:xfrm>
            <a:off x="9714849" y="356616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019BF-5D3D-97B7-A09B-73529AB85904}"/>
              </a:ext>
            </a:extLst>
          </p:cNvPr>
          <p:cNvCxnSpPr>
            <a:cxnSpLocks/>
          </p:cNvCxnSpPr>
          <p:nvPr/>
        </p:nvCxnSpPr>
        <p:spPr>
          <a:xfrm>
            <a:off x="3123549" y="599694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457ED4-1FE0-67BE-64AE-93A35CA3F96A}"/>
              </a:ext>
            </a:extLst>
          </p:cNvPr>
          <p:cNvCxnSpPr>
            <a:cxnSpLocks/>
          </p:cNvCxnSpPr>
          <p:nvPr/>
        </p:nvCxnSpPr>
        <p:spPr>
          <a:xfrm>
            <a:off x="6910689" y="600456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97E7B7-9B0F-8484-D754-DE2C247F17ED}"/>
              </a:ext>
            </a:extLst>
          </p:cNvPr>
          <p:cNvCxnSpPr>
            <a:cxnSpLocks/>
          </p:cNvCxnSpPr>
          <p:nvPr/>
        </p:nvCxnSpPr>
        <p:spPr>
          <a:xfrm>
            <a:off x="9714849" y="599694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B43211-F245-4EEC-B3E4-CE692068F603}"/>
              </a:ext>
            </a:extLst>
          </p:cNvPr>
          <p:cNvCxnSpPr>
            <a:cxnSpLocks/>
          </p:cNvCxnSpPr>
          <p:nvPr/>
        </p:nvCxnSpPr>
        <p:spPr>
          <a:xfrm>
            <a:off x="3131169" y="832866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1A920D-4A4E-4F63-97F9-F345E6B8A80C}"/>
              </a:ext>
            </a:extLst>
          </p:cNvPr>
          <p:cNvCxnSpPr>
            <a:cxnSpLocks/>
          </p:cNvCxnSpPr>
          <p:nvPr/>
        </p:nvCxnSpPr>
        <p:spPr>
          <a:xfrm>
            <a:off x="5935329" y="8321040"/>
            <a:ext cx="0" cy="19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9E7B152-1C02-FB7F-C9BE-84715F9CBA16}"/>
              </a:ext>
            </a:extLst>
          </p:cNvPr>
          <p:cNvSpPr/>
          <p:nvPr/>
        </p:nvSpPr>
        <p:spPr>
          <a:xfrm>
            <a:off x="4950902" y="5230339"/>
            <a:ext cx="2290196" cy="1686187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E8D8914-F5DC-8AB7-94E1-58432706CA0E}"/>
              </a:ext>
            </a:extLst>
          </p:cNvPr>
          <p:cNvSpPr/>
          <p:nvPr/>
        </p:nvSpPr>
        <p:spPr>
          <a:xfrm>
            <a:off x="5320019" y="5515565"/>
            <a:ext cx="1518407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CE </a:t>
            </a:r>
            <a:r>
              <a:rPr lang="es-ES" err="1"/>
              <a:t>Model</a:t>
            </a:r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1246C2-96B9-EF2F-BBD0-699DA0913904}"/>
              </a:ext>
            </a:extLst>
          </p:cNvPr>
          <p:cNvSpPr txBox="1"/>
          <p:nvPr/>
        </p:nvSpPr>
        <p:spPr>
          <a:xfrm>
            <a:off x="4336807" y="5511458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/>
              <a:t>x</a:t>
            </a:r>
            <a:r>
              <a:rPr lang="es-ES" b="1" baseline="-25000"/>
              <a:t>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CB39CF-58BE-87E9-F077-9E8B59A3087A}"/>
              </a:ext>
            </a:extLst>
          </p:cNvPr>
          <p:cNvSpPr txBox="1"/>
          <p:nvPr/>
        </p:nvSpPr>
        <p:spPr>
          <a:xfrm>
            <a:off x="4336807" y="6249472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err="1"/>
              <a:t>x</a:t>
            </a:r>
            <a:r>
              <a:rPr lang="es-ES" b="1" baseline="-25000" err="1"/>
              <a:t>n</a:t>
            </a:r>
            <a:endParaRPr lang="es-ES" b="1" baseline="-250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5C8C4A-A3C3-BA41-3F2C-25C2A05DB676}"/>
              </a:ext>
            </a:extLst>
          </p:cNvPr>
          <p:cNvSpPr txBox="1"/>
          <p:nvPr/>
        </p:nvSpPr>
        <p:spPr>
          <a:xfrm rot="5400000">
            <a:off x="4357563" y="5939514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/>
              <a:t>…</a:t>
            </a:r>
            <a:endParaRPr lang="es-ES" b="1" baseline="-250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6E674B-E133-A1FA-9BCA-0288F3D4C42C}"/>
              </a:ext>
            </a:extLst>
          </p:cNvPr>
          <p:cNvSpPr txBox="1"/>
          <p:nvPr/>
        </p:nvSpPr>
        <p:spPr>
          <a:xfrm>
            <a:off x="7589187" y="5884897"/>
            <a:ext cx="26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ɛ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8E0608B-0D8A-C4CD-76C1-48E46F0F18E6}"/>
              </a:ext>
            </a:extLst>
          </p:cNvPr>
          <p:cNvCxnSpPr>
            <a:cxnSpLocks/>
          </p:cNvCxnSpPr>
          <p:nvPr/>
        </p:nvCxnSpPr>
        <p:spPr>
          <a:xfrm>
            <a:off x="6838425" y="6069238"/>
            <a:ext cx="639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7B930CD-4397-EA7D-6754-2359AB63D062}"/>
              </a:ext>
            </a:extLst>
          </p:cNvPr>
          <p:cNvCxnSpPr>
            <a:cxnSpLocks/>
          </p:cNvCxnSpPr>
          <p:nvPr/>
        </p:nvCxnSpPr>
        <p:spPr>
          <a:xfrm>
            <a:off x="4685775" y="5726338"/>
            <a:ext cx="639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2C4E4EB-ACE9-66A2-F8A3-68D064B2A746}"/>
              </a:ext>
            </a:extLst>
          </p:cNvPr>
          <p:cNvCxnSpPr>
            <a:cxnSpLocks/>
          </p:cNvCxnSpPr>
          <p:nvPr/>
        </p:nvCxnSpPr>
        <p:spPr>
          <a:xfrm>
            <a:off x="4680754" y="6434138"/>
            <a:ext cx="639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55B3AE43-D47B-94CB-7259-E3C7399F6882}"/>
              </a:ext>
            </a:extLst>
          </p:cNvPr>
          <p:cNvSpPr/>
          <p:nvPr/>
        </p:nvSpPr>
        <p:spPr>
          <a:xfrm>
            <a:off x="5119971" y="3903513"/>
            <a:ext cx="1892770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Minimize</a:t>
            </a:r>
            <a:endParaRPr lang="es-ES"/>
          </a:p>
        </p:txBody>
      </p: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9C9BBB34-E45F-B978-1E4F-E263A7EF89D0}"/>
              </a:ext>
            </a:extLst>
          </p:cNvPr>
          <p:cNvCxnSpPr>
            <a:cxnSpLocks/>
            <a:stCxn id="61" idx="1"/>
            <a:endCxn id="5" idx="0"/>
          </p:cNvCxnSpPr>
          <p:nvPr/>
        </p:nvCxnSpPr>
        <p:spPr>
          <a:xfrm rot="10800000" flipV="1">
            <a:off x="4525561" y="4285654"/>
            <a:ext cx="594411" cy="1225804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BDC41311-70CE-7171-B2C7-1C33A45292ED}"/>
              </a:ext>
            </a:extLst>
          </p:cNvPr>
          <p:cNvCxnSpPr>
            <a:cxnSpLocks/>
            <a:stCxn id="61" idx="3"/>
            <a:endCxn id="14" idx="0"/>
          </p:cNvCxnSpPr>
          <p:nvPr/>
        </p:nvCxnSpPr>
        <p:spPr>
          <a:xfrm>
            <a:off x="7012741" y="4285654"/>
            <a:ext cx="707604" cy="1599243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20">
            <a:extLst>
              <a:ext uri="{FF2B5EF4-FFF2-40B4-BE49-F238E27FC236}">
                <a16:creationId xmlns:a16="http://schemas.microsoft.com/office/drawing/2014/main" id="{6E725B2E-FC2D-14BE-F167-FC207C3C57DE}"/>
              </a:ext>
            </a:extLst>
          </p:cNvPr>
          <p:cNvSpPr txBox="1"/>
          <p:nvPr/>
        </p:nvSpPr>
        <p:spPr>
          <a:xfrm>
            <a:off x="327936" y="194612"/>
            <a:ext cx="719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baseline="-25000" dirty="0"/>
              <a:t>Classical calibration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E11DBC8-1428-2AA5-C2D8-A6E2AB420498}"/>
              </a:ext>
            </a:extLst>
          </p:cNvPr>
          <p:cNvCxnSpPr>
            <a:cxnSpLocks/>
          </p:cNvCxnSpPr>
          <p:nvPr/>
        </p:nvCxnSpPr>
        <p:spPr>
          <a:xfrm>
            <a:off x="6089404" y="3462292"/>
            <a:ext cx="0" cy="441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20">
            <a:extLst>
              <a:ext uri="{FF2B5EF4-FFF2-40B4-BE49-F238E27FC236}">
                <a16:creationId xmlns:a16="http://schemas.microsoft.com/office/drawing/2014/main" id="{8D510D03-F579-C2E6-D38A-8E95435CA610}"/>
              </a:ext>
            </a:extLst>
          </p:cNvPr>
          <p:cNvSpPr txBox="1"/>
          <p:nvPr/>
        </p:nvSpPr>
        <p:spPr>
          <a:xfrm>
            <a:off x="4633740" y="2925588"/>
            <a:ext cx="289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b="1" baseline="-25000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412147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C6E67143-1B2F-2718-20F5-34796653960A}"/>
              </a:ext>
            </a:extLst>
          </p:cNvPr>
          <p:cNvSpPr txBox="1"/>
          <p:nvPr/>
        </p:nvSpPr>
        <p:spPr>
          <a:xfrm>
            <a:off x="369873" y="239713"/>
            <a:ext cx="523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/>
              <a:t>OAK </a:t>
            </a:r>
            <a:r>
              <a:rPr lang="es-ES" sz="3600" b="1" baseline="-25000" err="1"/>
              <a:t>Hyperparameter</a:t>
            </a:r>
            <a:r>
              <a:rPr lang="es-ES" sz="3600" b="1" baseline="-25000"/>
              <a:t> </a:t>
            </a:r>
            <a:r>
              <a:rPr lang="es-ES" sz="3600" b="1" baseline="-25000" err="1"/>
              <a:t>tuning</a:t>
            </a:r>
            <a:r>
              <a:rPr lang="es-ES" sz="3600" b="1" baseline="-25000"/>
              <a:t> </a:t>
            </a:r>
            <a:r>
              <a:rPr lang="es-ES" sz="3600" b="1" baseline="-25000" err="1"/>
              <a:t>results</a:t>
            </a:r>
            <a:r>
              <a:rPr lang="es-ES" sz="3600" b="1" baseline="-25000"/>
              <a:t> (2):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9EC8BD1-901D-B0AC-B01D-A61021BCBB87}"/>
                  </a:ext>
                </a:extLst>
              </p:cNvPr>
              <p:cNvSpPr txBox="1"/>
              <p:nvPr/>
            </p:nvSpPr>
            <p:spPr>
              <a:xfrm>
                <a:off x="5759171" y="372790"/>
                <a:ext cx="1652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2400" b="1"/>
                  <a:t>variances</a:t>
                </a:r>
                <a:r>
                  <a:rPr lang="es-ES">
                    <a:solidFill>
                      <a:srgbClr val="836967"/>
                    </a:solidFill>
                  </a:rPr>
                  <a:t> </a:t>
                </a:r>
                <a:r>
                  <a:rPr lang="es-ES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/>
                  <a:t>)</a:t>
                </a: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9EC8BD1-901D-B0AC-B01D-A61021BCB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171" y="372790"/>
                <a:ext cx="1652055" cy="369332"/>
              </a:xfrm>
              <a:prstGeom prst="rect">
                <a:avLst/>
              </a:prstGeom>
              <a:blipFill>
                <a:blip r:embed="rId2"/>
                <a:stretch>
                  <a:fillRect l="-11439" t="-24590" r="-8118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5F1ADC-DD21-F502-CDC9-5FAE02A21A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092323"/>
                  </p:ext>
                </p:extLst>
              </p:nvPr>
            </p:nvGraphicFramePr>
            <p:xfrm>
              <a:off x="851644" y="1628230"/>
              <a:ext cx="10488712" cy="1393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1294">
                      <a:extLst>
                        <a:ext uri="{9D8B030D-6E8A-4147-A177-3AD203B41FA5}">
                          <a16:colId xmlns:a16="http://schemas.microsoft.com/office/drawing/2014/main" val="1025574836"/>
                        </a:ext>
                      </a:extLst>
                    </a:gridCol>
                    <a:gridCol w="672354">
                      <a:extLst>
                        <a:ext uri="{9D8B030D-6E8A-4147-A177-3AD203B41FA5}">
                          <a16:colId xmlns:a16="http://schemas.microsoft.com/office/drawing/2014/main" val="3201732417"/>
                        </a:ext>
                      </a:extLst>
                    </a:gridCol>
                    <a:gridCol w="1048870">
                      <a:extLst>
                        <a:ext uri="{9D8B030D-6E8A-4147-A177-3AD203B41FA5}">
                          <a16:colId xmlns:a16="http://schemas.microsoft.com/office/drawing/2014/main" val="565112048"/>
                        </a:ext>
                      </a:extLst>
                    </a:gridCol>
                    <a:gridCol w="564778">
                      <a:extLst>
                        <a:ext uri="{9D8B030D-6E8A-4147-A177-3AD203B41FA5}">
                          <a16:colId xmlns:a16="http://schemas.microsoft.com/office/drawing/2014/main" val="160153787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4105773704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4247782971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4250047225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384426383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1827075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2801055904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141616092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268438550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2211801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  <m:sup>
                                    <m:r>
                                      <a:rPr lang="es-E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98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Value</a:t>
                          </a:r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50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0.1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673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100%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387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5F1ADC-DD21-F502-CDC9-5FAE02A21A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092323"/>
                  </p:ext>
                </p:extLst>
              </p:nvPr>
            </p:nvGraphicFramePr>
            <p:xfrm>
              <a:off x="851644" y="1628230"/>
              <a:ext cx="10488712" cy="13930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1294">
                      <a:extLst>
                        <a:ext uri="{9D8B030D-6E8A-4147-A177-3AD203B41FA5}">
                          <a16:colId xmlns:a16="http://schemas.microsoft.com/office/drawing/2014/main" val="1025574836"/>
                        </a:ext>
                      </a:extLst>
                    </a:gridCol>
                    <a:gridCol w="672354">
                      <a:extLst>
                        <a:ext uri="{9D8B030D-6E8A-4147-A177-3AD203B41FA5}">
                          <a16:colId xmlns:a16="http://schemas.microsoft.com/office/drawing/2014/main" val="3201732417"/>
                        </a:ext>
                      </a:extLst>
                    </a:gridCol>
                    <a:gridCol w="1048870">
                      <a:extLst>
                        <a:ext uri="{9D8B030D-6E8A-4147-A177-3AD203B41FA5}">
                          <a16:colId xmlns:a16="http://schemas.microsoft.com/office/drawing/2014/main" val="565112048"/>
                        </a:ext>
                      </a:extLst>
                    </a:gridCol>
                    <a:gridCol w="564778">
                      <a:extLst>
                        <a:ext uri="{9D8B030D-6E8A-4147-A177-3AD203B41FA5}">
                          <a16:colId xmlns:a16="http://schemas.microsoft.com/office/drawing/2014/main" val="160153787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4105773704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4247782971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4250047225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384426383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1827075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2801055904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141616092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2684385509"/>
                        </a:ext>
                      </a:extLst>
                    </a:gridCol>
                    <a:gridCol w="806824">
                      <a:extLst>
                        <a:ext uri="{9D8B030D-6E8A-4147-A177-3AD203B41FA5}">
                          <a16:colId xmlns:a16="http://schemas.microsoft.com/office/drawing/2014/main" val="2211801806"/>
                        </a:ext>
                      </a:extLst>
                    </a:gridCol>
                  </a:tblGrid>
                  <a:tr h="47866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1818" t="-1266" r="-1328182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4651" t="-1266" r="-749419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0968" t="-1266" r="-1286022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273" t="-1266" r="-806061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8496" t="-1266" r="-700000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030" t="-1266" r="-605303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7744" t="-1266" r="-500752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788" t="-1266" r="-404545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6992" t="-1266" r="-301504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545" t="-1266" r="-203788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6241" t="-1266" r="-102256" b="-218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303" t="-1266" r="-3030" b="-2189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8986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s-ES" err="1"/>
                            <a:t>Value</a:t>
                          </a:r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50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0.1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6730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-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100%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/>
                            <a:t>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3871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6E1612-4ED9-F49F-B23A-D696875EB57E}"/>
              </a:ext>
            </a:extLst>
          </p:cNvPr>
          <p:cNvSpPr txBox="1"/>
          <p:nvPr/>
        </p:nvSpPr>
        <p:spPr>
          <a:xfrm>
            <a:off x="249778" y="4090355"/>
            <a:ext cx="1200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…</a:t>
            </a:r>
          </a:p>
          <a:p>
            <a:r>
              <a:rPr lang="es-ES" dirty="0"/>
              <a:t>sigma2=2.03519410746478e-10,2.29110891349773,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,0,0,0,0,0,0,0,0,0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3895.64611204964</a:t>
            </a:r>
            <a:r>
              <a:rPr lang="es-ES" dirty="0"/>
              <a:t> +- 2085.72492047724)</a:t>
            </a:r>
          </a:p>
          <a:p>
            <a:r>
              <a:rPr lang="es-ES" dirty="0"/>
              <a:t>sigma2=2.03519410746478e-10,2.29110891349773,</a:t>
            </a:r>
            <a:r>
              <a:rPr lang="es-ES" dirty="0">
                <a:highlight>
                  <a:srgbClr val="00FF00"/>
                </a:highlight>
              </a:rPr>
              <a:t>0,0,0,0,0,0,0,0,0,0</a:t>
            </a:r>
            <a:r>
              <a:rPr lang="es-ES" dirty="0"/>
              <a:t>   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00FF00"/>
                </a:highlight>
              </a:rPr>
              <a:t>1.18466630756783</a:t>
            </a:r>
            <a:r>
              <a:rPr lang="es-ES" dirty="0"/>
              <a:t> +- 0.0489720165163682)</a:t>
            </a:r>
          </a:p>
          <a:p>
            <a:r>
              <a:rPr lang="es-ES" dirty="0"/>
              <a:t>sigma2=2.03519410746478e-10,2.29110891349773,0,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,0,0,0,0,0,0,0,0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5779527.28482821</a:t>
            </a:r>
            <a:r>
              <a:rPr lang="es-ES" dirty="0"/>
              <a:t> +- 4235258.95625561) sigma2=2.03519410746478e-10,2.29110891349773,0,0,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,0,0,0,0,0,0,0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284205.987135911</a:t>
            </a:r>
            <a:r>
              <a:rPr lang="es-ES" dirty="0"/>
              <a:t> +- 333469.542612972) sigma2=2.03519410746478e-10,2.29110891349773,0,0,0,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,0,0,0,0,0,0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49787.346236051</a:t>
            </a:r>
            <a:r>
              <a:rPr lang="es-ES" dirty="0"/>
              <a:t> +- 17695.3981494417) sigma2=2.03519410746478e-10,2.29110891349773,0,0,0,0,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,0,0,0,0,0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72365.0566452471</a:t>
            </a:r>
            <a:r>
              <a:rPr lang="es-ES" dirty="0"/>
              <a:t> +- 44482.5730060544) sigma2=2.03519410746478e-10,2.29110891349773,0,0,0,0,0,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,0,0,0,0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13547183.6697572</a:t>
            </a:r>
            <a:r>
              <a:rPr lang="es-ES" dirty="0"/>
              <a:t> +- 7350390.75027773) sigma2=2.03519410746478e-10,2.29110891349773,0,0,0,0,0,0,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,0,0,0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59463.5473874371</a:t>
            </a:r>
            <a:r>
              <a:rPr lang="es-ES" dirty="0"/>
              <a:t> +- 32588.7380085133) sigma2=2.03519410746478e-10,2.29110891349773,0,0,0,0,0,0,0,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,0,0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1705.4503654832</a:t>
            </a:r>
            <a:r>
              <a:rPr lang="es-ES" dirty="0"/>
              <a:t> +- 685.697088926635) sigma2=2.03519410746478e-10,2.29110891349773,0,0,0,0,0,0,0,0,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,0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532.237994335928</a:t>
            </a:r>
            <a:r>
              <a:rPr lang="es-ES" dirty="0"/>
              <a:t> +- 350.580523778001) sigma2=2.03519410746478e-10,2.29110891349773,0,0,0,0,0,0,0,0,0,</a:t>
            </a:r>
            <a:r>
              <a:rPr lang="es-ES" dirty="0">
                <a:highlight>
                  <a:srgbClr val="FFFF00"/>
                </a:highlight>
              </a:rPr>
              <a:t>0.1</a:t>
            </a:r>
            <a:r>
              <a:rPr lang="es-ES" dirty="0"/>
              <a:t> (</a:t>
            </a:r>
            <a:r>
              <a:rPr lang="es-ES" dirty="0" err="1"/>
              <a:t>mse</a:t>
            </a:r>
            <a:r>
              <a:rPr lang="es-ES" dirty="0"/>
              <a:t>=</a:t>
            </a:r>
            <a:r>
              <a:rPr lang="es-ES" dirty="0">
                <a:highlight>
                  <a:srgbClr val="FFFF00"/>
                </a:highlight>
              </a:rPr>
              <a:t>444720.939104846</a:t>
            </a:r>
            <a:r>
              <a:rPr lang="es-ES" dirty="0"/>
              <a:t> +- 612306.704687999)</a:t>
            </a:r>
          </a:p>
          <a:p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714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C6E67143-1B2F-2718-20F5-34796653960A}"/>
              </a:ext>
            </a:extLst>
          </p:cNvPr>
          <p:cNvSpPr txBox="1"/>
          <p:nvPr/>
        </p:nvSpPr>
        <p:spPr>
          <a:xfrm>
            <a:off x="369872" y="239713"/>
            <a:ext cx="999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 err="1"/>
              <a:t>Bayesian</a:t>
            </a:r>
            <a:r>
              <a:rPr lang="es-ES" sz="3600" b="1" baseline="-25000"/>
              <a:t> </a:t>
            </a:r>
            <a:r>
              <a:rPr lang="es-ES" sz="3600" b="1" baseline="-25000" err="1"/>
              <a:t>optimization</a:t>
            </a:r>
            <a:r>
              <a:rPr lang="es-ES" sz="3600" b="1" baseline="-25000"/>
              <a:t> </a:t>
            </a:r>
            <a:r>
              <a:rPr lang="es-ES" sz="3600" b="1" baseline="-25000" err="1"/>
              <a:t>results</a:t>
            </a:r>
            <a:r>
              <a:rPr lang="es-ES" sz="3600" b="1" baseline="-25000"/>
              <a:t> (</a:t>
            </a:r>
            <a:r>
              <a:rPr lang="es-ES" sz="3600" b="1" baseline="-25000" err="1"/>
              <a:t>Squared-exponential</a:t>
            </a:r>
            <a:r>
              <a:rPr lang="es-ES" sz="3600" b="1" baseline="-25000"/>
              <a:t> vs OAK)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08916-E1EE-639C-F4B7-297C0017DDB2}"/>
              </a:ext>
            </a:extLst>
          </p:cNvPr>
          <p:cNvSpPr txBox="1"/>
          <p:nvPr/>
        </p:nvSpPr>
        <p:spPr>
          <a:xfrm>
            <a:off x="-599796" y="5495205"/>
            <a:ext cx="437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Moving</a:t>
            </a:r>
            <a:r>
              <a:rPr lang="es-ES" b="1" dirty="0"/>
              <a:t> </a:t>
            </a:r>
            <a:r>
              <a:rPr lang="es-ES" b="1" dirty="0" err="1"/>
              <a:t>average</a:t>
            </a:r>
            <a:r>
              <a:rPr lang="es-ES" b="1" dirty="0"/>
              <a:t> (k=5)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EBA5E-B8CB-C62E-04FD-C9180F771777}"/>
              </a:ext>
            </a:extLst>
          </p:cNvPr>
          <p:cNvSpPr txBox="1"/>
          <p:nvPr/>
        </p:nvSpPr>
        <p:spPr>
          <a:xfrm>
            <a:off x="-599797" y="2022279"/>
            <a:ext cx="437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Error per </a:t>
            </a:r>
            <a:r>
              <a:rPr lang="es-ES" b="1" dirty="0" err="1"/>
              <a:t>iteration</a:t>
            </a:r>
            <a:endParaRPr lang="es-ES" b="1" dirty="0"/>
          </a:p>
          <a:p>
            <a:pPr algn="ctr"/>
            <a:r>
              <a:rPr lang="es-ES" b="1" dirty="0"/>
              <a:t>(30 </a:t>
            </a:r>
            <a:r>
              <a:rPr lang="es-ES" b="1" dirty="0" err="1"/>
              <a:t>executions</a:t>
            </a:r>
            <a:r>
              <a:rPr lang="es-ES" b="1" dirty="0"/>
              <a:t>/</a:t>
            </a:r>
            <a:r>
              <a:rPr lang="es-ES" b="1" dirty="0" err="1"/>
              <a:t>kernel</a:t>
            </a:r>
            <a:r>
              <a:rPr lang="es-ES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DAE81-5452-55AF-C630-3B470B9EBF9D}"/>
              </a:ext>
            </a:extLst>
          </p:cNvPr>
          <p:cNvSpPr txBox="1"/>
          <p:nvPr/>
        </p:nvSpPr>
        <p:spPr>
          <a:xfrm>
            <a:off x="-599796" y="8751190"/>
            <a:ext cx="437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Moving</a:t>
            </a:r>
            <a:r>
              <a:rPr lang="es-ES" b="1" dirty="0"/>
              <a:t> </a:t>
            </a:r>
            <a:r>
              <a:rPr lang="es-ES" b="1" dirty="0" err="1"/>
              <a:t>average</a:t>
            </a:r>
            <a:r>
              <a:rPr lang="es-ES" b="1" dirty="0"/>
              <a:t> (k=10)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A01DC0C-930B-E95D-B18F-9CDE6F049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36"/>
          <a:stretch/>
        </p:blipFill>
        <p:spPr>
          <a:xfrm>
            <a:off x="2927967" y="748521"/>
            <a:ext cx="6307487" cy="346621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DCC40AE-EC5B-5808-4E43-EE8BA3D308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08"/>
          <a:stretch/>
        </p:blipFill>
        <p:spPr>
          <a:xfrm>
            <a:off x="2927968" y="4048119"/>
            <a:ext cx="6324881" cy="3466217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53B896F6-3530-4081-9204-E95E366682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08"/>
          <a:stretch/>
        </p:blipFill>
        <p:spPr>
          <a:xfrm>
            <a:off x="2927969" y="7347718"/>
            <a:ext cx="6324881" cy="3466216"/>
          </a:xfrm>
          <a:prstGeom prst="rect">
            <a:avLst/>
          </a:prstGeom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416E842D-1422-4E59-E9A7-1B81B1D31D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0" t="35284" b="42617"/>
          <a:stretch/>
        </p:blipFill>
        <p:spPr>
          <a:xfrm>
            <a:off x="9351317" y="232680"/>
            <a:ext cx="2470811" cy="20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C6E67143-1B2F-2718-20F5-34796653960A}"/>
              </a:ext>
            </a:extLst>
          </p:cNvPr>
          <p:cNvSpPr txBox="1"/>
          <p:nvPr/>
        </p:nvSpPr>
        <p:spPr>
          <a:xfrm>
            <a:off x="369872" y="239713"/>
            <a:ext cx="999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 dirty="0"/>
              <a:t>OAK Input </a:t>
            </a:r>
            <a:r>
              <a:rPr lang="es-ES" sz="3600" b="1" baseline="-25000" dirty="0" err="1"/>
              <a:t>distribution</a:t>
            </a:r>
            <a:endParaRPr lang="es-ES" sz="36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4">
                <a:extLst>
                  <a:ext uri="{FF2B5EF4-FFF2-40B4-BE49-F238E27FC236}">
                    <a16:creationId xmlns:a16="http://schemas.microsoft.com/office/drawing/2014/main" id="{FF94CA72-9ADC-5DE4-B7C5-2BA76D3069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872" y="3523159"/>
                <a:ext cx="3516374" cy="1198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ca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a-E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2400" dirty="0"/>
                  <a:t> </a:t>
                </a:r>
                <a:r>
                  <a:rPr lang="es-ES" sz="2400" dirty="0" err="1"/>
                  <a:t>assumption</a:t>
                </a:r>
                <a:endParaRPr lang="es-ES" sz="2400" dirty="0"/>
              </a:p>
            </p:txBody>
          </p:sp>
        </mc:Choice>
        <mc:Fallback xmlns="">
          <p:sp>
            <p:nvSpPr>
              <p:cNvPr id="2" name="Rectángulo 4">
                <a:extLst>
                  <a:ext uri="{FF2B5EF4-FFF2-40B4-BE49-F238E27FC236}">
                    <a16:creationId xmlns:a16="http://schemas.microsoft.com/office/drawing/2014/main" id="{FF94CA72-9ADC-5DE4-B7C5-2BA76D306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72" y="3523159"/>
                <a:ext cx="3516374" cy="1198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4">
            <a:extLst>
              <a:ext uri="{FF2B5EF4-FFF2-40B4-BE49-F238E27FC236}">
                <a16:creationId xmlns:a16="http://schemas.microsoft.com/office/drawing/2014/main" id="{DB06BC1B-1AA8-ADBE-EB58-0B9862B01442}"/>
              </a:ext>
            </a:extLst>
          </p:cNvPr>
          <p:cNvSpPr>
            <a:spLocks/>
          </p:cNvSpPr>
          <p:nvPr/>
        </p:nvSpPr>
        <p:spPr>
          <a:xfrm>
            <a:off x="4356610" y="3523159"/>
            <a:ext cx="3516374" cy="1198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err="1"/>
              <a:t>Hyperparameter</a:t>
            </a:r>
            <a:r>
              <a:rPr lang="ca-ES" sz="2400" dirty="0"/>
              <a:t> </a:t>
            </a:r>
            <a:r>
              <a:rPr lang="ca-ES" sz="2400" dirty="0" err="1"/>
              <a:t>tuning</a:t>
            </a:r>
            <a:endParaRPr lang="ca-ES" sz="2400" dirty="0"/>
          </a:p>
          <a:p>
            <a:pPr algn="ctr"/>
            <a:r>
              <a:rPr lang="ca-ES" sz="2400" dirty="0" err="1"/>
              <a:t>training</a:t>
            </a:r>
            <a:r>
              <a:rPr lang="ca-ES" sz="2400" dirty="0"/>
              <a:t> </a:t>
            </a:r>
            <a:r>
              <a:rPr lang="ca-ES" sz="2400" dirty="0" err="1"/>
              <a:t>dataset</a:t>
            </a:r>
            <a:endParaRPr lang="es-ES" sz="2400" dirty="0"/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69B3355B-E8BE-B069-A5D3-A16CFD91F94D}"/>
              </a:ext>
            </a:extLst>
          </p:cNvPr>
          <p:cNvSpPr>
            <a:spLocks/>
          </p:cNvSpPr>
          <p:nvPr/>
        </p:nvSpPr>
        <p:spPr>
          <a:xfrm>
            <a:off x="8343348" y="3523159"/>
            <a:ext cx="3516374" cy="11989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400" dirty="0" err="1"/>
              <a:t>Bayesian</a:t>
            </a:r>
            <a:r>
              <a:rPr lang="ca-ES" sz="2400" dirty="0"/>
              <a:t> </a:t>
            </a:r>
            <a:r>
              <a:rPr lang="ca-ES" sz="2400" dirty="0" err="1"/>
              <a:t>optimization</a:t>
            </a:r>
            <a:endParaRPr lang="es-ES" sz="2400" dirty="0"/>
          </a:p>
        </p:txBody>
      </p:sp>
      <p:pic>
        <p:nvPicPr>
          <p:cNvPr id="1026" name="Picture 2" descr="6.1 Continuous Probability Distributions&#10;Values of x&#10;Normal Distribution&#10;Values of X&#10;Uniform Distribution&#10;Values of X&#10;Exponen">
            <a:extLst>
              <a:ext uri="{FF2B5EF4-FFF2-40B4-BE49-F238E27FC236}">
                <a16:creationId xmlns:a16="http://schemas.microsoft.com/office/drawing/2014/main" id="{92BF78A7-140F-55C2-84C4-783DD7F22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2" r="63948" b="61620"/>
          <a:stretch/>
        </p:blipFill>
        <p:spPr bwMode="auto">
          <a:xfrm>
            <a:off x="369872" y="5704681"/>
            <a:ext cx="3516374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6.1 Continuous Probability Distributions&#10;Values of x&#10;Normal Distribution&#10;Values of X&#10;Uniform Distribution&#10;Values of X&#10;Exponen">
            <a:extLst>
              <a:ext uri="{FF2B5EF4-FFF2-40B4-BE49-F238E27FC236}">
                <a16:creationId xmlns:a16="http://schemas.microsoft.com/office/drawing/2014/main" id="{7FD2BB4A-91C0-FBBC-9507-7119971CA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6" t="8792" r="30401" b="61620"/>
          <a:stretch/>
        </p:blipFill>
        <p:spPr bwMode="auto">
          <a:xfrm>
            <a:off x="4477005" y="5704681"/>
            <a:ext cx="3275584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stion mark - Wiktionary">
            <a:extLst>
              <a:ext uri="{FF2B5EF4-FFF2-40B4-BE49-F238E27FC236}">
                <a16:creationId xmlns:a16="http://schemas.microsoft.com/office/drawing/2014/main" id="{E1BA4332-D3A3-7DA2-1972-049FADBE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735" y="5704681"/>
            <a:ext cx="1871574" cy="18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72AB12-BC32-8341-C735-B7AA5FEEB906}"/>
              </a:ext>
            </a:extLst>
          </p:cNvPr>
          <p:cNvCxnSpPr>
            <a:cxnSpLocks/>
            <a:stCxn id="1026" idx="0"/>
            <a:endCxn id="2" idx="2"/>
          </p:cNvCxnSpPr>
          <p:nvPr/>
        </p:nvCxnSpPr>
        <p:spPr>
          <a:xfrm flipV="1">
            <a:off x="2128059" y="4722107"/>
            <a:ext cx="0" cy="982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03EF8A4-B08D-D887-C36D-23E137AA9923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6114797" y="4722107"/>
            <a:ext cx="0" cy="982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EC88056-6F9E-ED0E-F78E-4E52CE03D902}"/>
              </a:ext>
            </a:extLst>
          </p:cNvPr>
          <p:cNvCxnSpPr>
            <a:cxnSpLocks/>
            <a:stCxn id="4" idx="2"/>
            <a:endCxn id="1028" idx="0"/>
          </p:cNvCxnSpPr>
          <p:nvPr/>
        </p:nvCxnSpPr>
        <p:spPr>
          <a:xfrm flipH="1">
            <a:off x="10097522" y="4722107"/>
            <a:ext cx="4013" cy="982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rir llave 20">
            <a:extLst>
              <a:ext uri="{FF2B5EF4-FFF2-40B4-BE49-F238E27FC236}">
                <a16:creationId xmlns:a16="http://schemas.microsoft.com/office/drawing/2014/main" id="{A4AE3A27-146A-F7A5-34B6-D0BA5B587E9B}"/>
              </a:ext>
            </a:extLst>
          </p:cNvPr>
          <p:cNvSpPr/>
          <p:nvPr/>
        </p:nvSpPr>
        <p:spPr>
          <a:xfrm rot="5400000">
            <a:off x="5873758" y="-2954092"/>
            <a:ext cx="533388" cy="114385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63F76B9-C093-7E63-A270-EA95FF127E0F}"/>
              </a:ext>
            </a:extLst>
          </p:cNvPr>
          <p:cNvSpPr txBox="1"/>
          <p:nvPr/>
        </p:nvSpPr>
        <p:spPr>
          <a:xfrm>
            <a:off x="4718305" y="1852046"/>
            <a:ext cx="5098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dirty="0" err="1"/>
              <a:t>Should</a:t>
            </a:r>
            <a:r>
              <a:rPr lang="ca-ES" sz="2800" dirty="0"/>
              <a:t> be coherent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5B0AB6C-A4E5-FE5D-F607-3881905A716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886246" y="4122633"/>
            <a:ext cx="470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8A652CE-BA72-6085-1801-ADDA551F73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872984" y="4122633"/>
            <a:ext cx="47036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1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783116C-DE08-5EE3-B33A-16DF50A0D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9" y="1777553"/>
            <a:ext cx="10780122" cy="808509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6E67143-1B2F-2718-20F5-34796653960A}"/>
              </a:ext>
            </a:extLst>
          </p:cNvPr>
          <p:cNvSpPr txBox="1"/>
          <p:nvPr/>
        </p:nvSpPr>
        <p:spPr>
          <a:xfrm>
            <a:off x="101600" y="19692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baseline="-25000" dirty="0"/>
              <a:t>OAK Input </a:t>
            </a:r>
            <a:r>
              <a:rPr lang="es-ES" sz="3600" b="1" baseline="-25000" dirty="0" err="1"/>
              <a:t>distribution</a:t>
            </a:r>
            <a:r>
              <a:rPr lang="es-ES" sz="3600" b="1" baseline="-25000" dirty="0"/>
              <a:t> </a:t>
            </a:r>
            <a:r>
              <a:rPr lang="es-ES" sz="3600" b="1" baseline="-25000" dirty="0" err="1"/>
              <a:t>comparison</a:t>
            </a:r>
            <a:r>
              <a:rPr lang="es-ES" sz="3600" b="1" baseline="-25000" dirty="0"/>
              <a:t> (BO </a:t>
            </a:r>
            <a:r>
              <a:rPr lang="es-ES" sz="3600" b="1" baseline="-25000" dirty="0" err="1"/>
              <a:t>evaluated</a:t>
            </a:r>
            <a:r>
              <a:rPr lang="es-ES" sz="3600" b="1" baseline="-25000" dirty="0"/>
              <a:t> input (n=500) vs </a:t>
            </a:r>
            <a:r>
              <a:rPr lang="es-ES" sz="3600" b="1" baseline="-25000" dirty="0" err="1"/>
              <a:t>others</a:t>
            </a:r>
            <a:r>
              <a:rPr lang="es-ES" sz="3600" b="1" baseline="-25000" dirty="0"/>
              <a:t>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7CC503F-3AD1-BDD7-4987-02360CFBCA9E}"/>
              </a:ext>
            </a:extLst>
          </p:cNvPr>
          <p:cNvCxnSpPr>
            <a:cxnSpLocks/>
          </p:cNvCxnSpPr>
          <p:nvPr/>
        </p:nvCxnSpPr>
        <p:spPr>
          <a:xfrm flipH="1">
            <a:off x="10889251" y="5661491"/>
            <a:ext cx="6342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A1F2E80-625D-A475-468E-EAB74CB62017}"/>
              </a:ext>
            </a:extLst>
          </p:cNvPr>
          <p:cNvSpPr txBox="1"/>
          <p:nvPr/>
        </p:nvSpPr>
        <p:spPr>
          <a:xfrm>
            <a:off x="11591350" y="5399881"/>
            <a:ext cx="80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89C1853-EAAB-6C45-2847-0978545407B4}"/>
              </a:ext>
            </a:extLst>
          </p:cNvPr>
          <p:cNvSpPr/>
          <p:nvPr/>
        </p:nvSpPr>
        <p:spPr>
          <a:xfrm>
            <a:off x="9163050" y="5334000"/>
            <a:ext cx="1726201" cy="781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061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3">
            <a:extLst>
              <a:ext uri="{FF2B5EF4-FFF2-40B4-BE49-F238E27FC236}">
                <a16:creationId xmlns:a16="http://schemas.microsoft.com/office/drawing/2014/main" id="{C6BC714A-97E5-FF54-5F6D-A2E3D8AA2568}"/>
              </a:ext>
            </a:extLst>
          </p:cNvPr>
          <p:cNvSpPr/>
          <p:nvPr/>
        </p:nvSpPr>
        <p:spPr>
          <a:xfrm>
            <a:off x="5032743" y="4761573"/>
            <a:ext cx="2365701" cy="2527133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42DF5A-0946-8308-980F-678968AF5C9F}"/>
              </a:ext>
            </a:extLst>
          </p:cNvPr>
          <p:cNvSpPr/>
          <p:nvPr/>
        </p:nvSpPr>
        <p:spPr>
          <a:xfrm>
            <a:off x="4936196" y="3150925"/>
            <a:ext cx="4947893" cy="4206585"/>
          </a:xfrm>
          <a:prstGeom prst="rect">
            <a:avLst/>
          </a:pr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78E208C-83A9-5590-BD5C-E4AB4B58133C}"/>
              </a:ext>
            </a:extLst>
          </p:cNvPr>
          <p:cNvSpPr/>
          <p:nvPr/>
        </p:nvSpPr>
        <p:spPr>
          <a:xfrm>
            <a:off x="5463765" y="3446046"/>
            <a:ext cx="1518407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CE </a:t>
            </a:r>
            <a:r>
              <a:rPr lang="es-ES" err="1"/>
              <a:t>Model</a:t>
            </a: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40418A-0C6C-AFF2-F9B0-178CFA482724}"/>
              </a:ext>
            </a:extLst>
          </p:cNvPr>
          <p:cNvSpPr txBox="1"/>
          <p:nvPr/>
        </p:nvSpPr>
        <p:spPr>
          <a:xfrm>
            <a:off x="4168209" y="4934527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x</a:t>
            </a:r>
            <a:r>
              <a:rPr lang="es-ES" b="1" baseline="-2500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09A9A1-DEDD-6438-9DF8-D6DBECBAAFD9}"/>
              </a:ext>
            </a:extLst>
          </p:cNvPr>
          <p:cNvSpPr txBox="1"/>
          <p:nvPr/>
        </p:nvSpPr>
        <p:spPr>
          <a:xfrm>
            <a:off x="4168209" y="5672541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err="1"/>
              <a:t>x</a:t>
            </a:r>
            <a:r>
              <a:rPr lang="es-ES" b="1" baseline="-25000" err="1"/>
              <a:t>n</a:t>
            </a:r>
            <a:endParaRPr lang="es-ES" b="1" baseline="-250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8E2D0A-81D3-B795-DF19-54754933AFFB}"/>
              </a:ext>
            </a:extLst>
          </p:cNvPr>
          <p:cNvSpPr txBox="1"/>
          <p:nvPr/>
        </p:nvSpPr>
        <p:spPr>
          <a:xfrm rot="5400000">
            <a:off x="4188965" y="5362582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/>
              <a:t>…</a:t>
            </a:r>
            <a:endParaRPr lang="es-ES" b="1" baseline="-2500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BB0784-16F7-3028-099A-10A3FC539835}"/>
              </a:ext>
            </a:extLst>
          </p:cNvPr>
          <p:cNvCxnSpPr>
            <a:cxnSpLocks/>
          </p:cNvCxnSpPr>
          <p:nvPr/>
        </p:nvCxnSpPr>
        <p:spPr>
          <a:xfrm>
            <a:off x="4557800" y="5885984"/>
            <a:ext cx="639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501821-F2F8-3AFD-0589-32AA511F74AD}"/>
              </a:ext>
            </a:extLst>
          </p:cNvPr>
          <p:cNvSpPr txBox="1"/>
          <p:nvPr/>
        </p:nvSpPr>
        <p:spPr>
          <a:xfrm>
            <a:off x="10085818" y="5338306"/>
            <a:ext cx="37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/>
              <a:t>ɛ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2A175C-C02B-070D-F542-FA6EF5219CA5}"/>
              </a:ext>
            </a:extLst>
          </p:cNvPr>
          <p:cNvSpPr/>
          <p:nvPr/>
        </p:nvSpPr>
        <p:spPr>
          <a:xfrm>
            <a:off x="5208331" y="4972626"/>
            <a:ext cx="1990352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Surrogate</a:t>
            </a:r>
            <a:r>
              <a:rPr lang="es-ES"/>
              <a:t> </a:t>
            </a:r>
            <a:r>
              <a:rPr lang="es-ES" err="1"/>
              <a:t>regression</a:t>
            </a:r>
            <a:r>
              <a:rPr lang="es-ES"/>
              <a:t> </a:t>
            </a:r>
            <a:r>
              <a:rPr lang="es-ES" err="1"/>
              <a:t>model</a:t>
            </a:r>
            <a:r>
              <a:rPr lang="es-ES"/>
              <a:t> (Gaussian </a:t>
            </a:r>
            <a:r>
              <a:rPr lang="es-ES" err="1"/>
              <a:t>process</a:t>
            </a:r>
            <a:r>
              <a:rPr lang="es-ES"/>
              <a:t>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329C0CE-366E-3901-6699-DB98E420962A}"/>
              </a:ext>
            </a:extLst>
          </p:cNvPr>
          <p:cNvSpPr/>
          <p:nvPr/>
        </p:nvSpPr>
        <p:spPr>
          <a:xfrm>
            <a:off x="5581806" y="6518547"/>
            <a:ext cx="1243402" cy="572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Kernel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9C94E10-34CE-FE29-8090-BA1BCA5C6353}"/>
              </a:ext>
            </a:extLst>
          </p:cNvPr>
          <p:cNvSpPr txBox="1"/>
          <p:nvPr/>
        </p:nvSpPr>
        <p:spPr>
          <a:xfrm>
            <a:off x="5221783" y="7565691"/>
            <a:ext cx="196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err="1"/>
              <a:t>Hyperparameters</a:t>
            </a:r>
            <a:endParaRPr lang="es-ES" b="1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5ACFA38-3965-154A-C740-8EDC8410193B}"/>
              </a:ext>
            </a:extLst>
          </p:cNvPr>
          <p:cNvCxnSpPr>
            <a:cxnSpLocks/>
          </p:cNvCxnSpPr>
          <p:nvPr/>
        </p:nvCxnSpPr>
        <p:spPr>
          <a:xfrm>
            <a:off x="4557800" y="5174425"/>
            <a:ext cx="639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FC85F6A-7788-FC09-12F0-F62FE87D210B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7198683" y="5522972"/>
            <a:ext cx="2887135" cy="3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3D99857-C896-90A6-8896-954D9B56E954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6203507" y="7090857"/>
            <a:ext cx="0" cy="4748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C707FF5-F6E0-19D2-1C45-BFD23A9F61F1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203507" y="6079974"/>
            <a:ext cx="0" cy="438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431B27B-867C-65D3-956F-D69CFCDBEC5B}"/>
              </a:ext>
            </a:extLst>
          </p:cNvPr>
          <p:cNvCxnSpPr>
            <a:cxnSpLocks/>
          </p:cNvCxnSpPr>
          <p:nvPr/>
        </p:nvCxnSpPr>
        <p:spPr>
          <a:xfrm flipV="1">
            <a:off x="6222754" y="4534052"/>
            <a:ext cx="0" cy="4385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rir llave 18">
            <a:extLst>
              <a:ext uri="{FF2B5EF4-FFF2-40B4-BE49-F238E27FC236}">
                <a16:creationId xmlns:a16="http://schemas.microsoft.com/office/drawing/2014/main" id="{CE2F83F5-EE63-1920-DD7C-E2A9793BF590}"/>
              </a:ext>
            </a:extLst>
          </p:cNvPr>
          <p:cNvSpPr/>
          <p:nvPr/>
        </p:nvSpPr>
        <p:spPr>
          <a:xfrm rot="5400000">
            <a:off x="6011154" y="5966303"/>
            <a:ext cx="377505" cy="43433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6E67143-1B2F-2718-20F5-34796653960A}"/>
              </a:ext>
            </a:extLst>
          </p:cNvPr>
          <p:cNvSpPr txBox="1"/>
          <p:nvPr/>
        </p:nvSpPr>
        <p:spPr>
          <a:xfrm>
            <a:off x="2952897" y="8397145"/>
            <a:ext cx="22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err="1"/>
              <a:t>Squared</a:t>
            </a:r>
            <a:r>
              <a:rPr lang="es-ES" b="1"/>
              <a:t> </a:t>
            </a:r>
            <a:r>
              <a:rPr lang="es-ES" b="1" err="1"/>
              <a:t>exponential</a:t>
            </a:r>
            <a:endParaRPr lang="es-ES" b="1" baseline="-2500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F91D59-BAC0-29BE-B7DF-8F06207BD865}"/>
              </a:ext>
            </a:extLst>
          </p:cNvPr>
          <p:cNvSpPr txBox="1"/>
          <p:nvPr/>
        </p:nvSpPr>
        <p:spPr>
          <a:xfrm>
            <a:off x="5714906" y="8385167"/>
            <a:ext cx="106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err="1"/>
              <a:t>Additive</a:t>
            </a:r>
            <a:endParaRPr lang="es-ES" b="1" baseline="-2500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9865A8-2A25-6FED-0B5C-C0331D631323}"/>
              </a:ext>
            </a:extLst>
          </p:cNvPr>
          <p:cNvSpPr txBox="1"/>
          <p:nvPr/>
        </p:nvSpPr>
        <p:spPr>
          <a:xfrm>
            <a:off x="7733430" y="8272827"/>
            <a:ext cx="127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err="1"/>
              <a:t>Orthogonal</a:t>
            </a:r>
            <a:r>
              <a:rPr lang="es-ES" b="1"/>
              <a:t> </a:t>
            </a:r>
            <a:r>
              <a:rPr lang="es-ES" b="1" err="1"/>
              <a:t>additive</a:t>
            </a:r>
            <a:endParaRPr lang="es-ES" b="1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77C4C78-E39F-0D7A-81FD-795F3C6E0E58}"/>
                  </a:ext>
                </a:extLst>
              </p:cNvPr>
              <p:cNvSpPr txBox="1"/>
              <p:nvPr/>
            </p:nvSpPr>
            <p:spPr>
              <a:xfrm>
                <a:off x="3503138" y="8836868"/>
                <a:ext cx="415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s-ES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77C4C78-E39F-0D7A-81FD-795F3C6E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38" y="8836868"/>
                <a:ext cx="41513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D2DEAE18-7DA1-7F5A-DC30-2BA5BD5C6A8D}"/>
              </a:ext>
            </a:extLst>
          </p:cNvPr>
          <p:cNvSpPr txBox="1"/>
          <p:nvPr/>
        </p:nvSpPr>
        <p:spPr>
          <a:xfrm>
            <a:off x="3409912" y="9206200"/>
            <a:ext cx="66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>
                <a:latin typeface="Arial Black" panose="020B0A04020102020204" pitchFamily="34" charset="0"/>
              </a:rPr>
              <a:t>σ</a:t>
            </a:r>
            <a:r>
              <a:rPr lang="es-ES" baseline="30000">
                <a:latin typeface="Arial Black" panose="020B0A040201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2F8E427-443F-4D83-1287-C5DC3D4E7007}"/>
                  </a:ext>
                </a:extLst>
              </p:cNvPr>
              <p:cNvSpPr txBox="1"/>
              <p:nvPr/>
            </p:nvSpPr>
            <p:spPr>
              <a:xfrm>
                <a:off x="5162800" y="8848775"/>
                <a:ext cx="2119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s-ES" sz="1600" baseline="-25000">
                    <a:latin typeface="Arial Black" panose="020B0A04020102020204" pitchFamily="34" charset="0"/>
                  </a:rPr>
                  <a:t>1</a:t>
                </a:r>
                <a:r>
                  <a:rPr lang="es-ES" sz="1000">
                    <a:latin typeface="Arial Black" panose="020B0A04020102020204" pitchFamily="34" charset="0"/>
                  </a:rPr>
                  <a:t>, …,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s-ES" sz="1600" baseline="-25000">
                    <a:latin typeface="Arial Black" panose="020B0A04020102020204" pitchFamily="34" charset="0"/>
                  </a:rPr>
                  <a:t>n</a:t>
                </a:r>
                <a:endParaRPr lang="es-ES" sz="1000" baseline="-2500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2F8E427-443F-4D83-1287-C5DC3D4E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00" y="8848775"/>
                <a:ext cx="211990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>
            <a:extLst>
              <a:ext uri="{FF2B5EF4-FFF2-40B4-BE49-F238E27FC236}">
                <a16:creationId xmlns:a16="http://schemas.microsoft.com/office/drawing/2014/main" id="{37E39522-B266-DAB2-2776-8EE5E1523AFF}"/>
              </a:ext>
            </a:extLst>
          </p:cNvPr>
          <p:cNvSpPr txBox="1"/>
          <p:nvPr/>
        </p:nvSpPr>
        <p:spPr>
          <a:xfrm>
            <a:off x="5515082" y="9206200"/>
            <a:ext cx="1654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>
                <a:latin typeface="Arial Black" panose="020B0A04020102020204" pitchFamily="34" charset="0"/>
              </a:rPr>
              <a:t>σ</a:t>
            </a:r>
            <a:r>
              <a:rPr lang="es-ES" baseline="-25000">
                <a:latin typeface="Arial Black" panose="020B0A04020102020204" pitchFamily="34" charset="0"/>
              </a:rPr>
              <a:t>1</a:t>
            </a:r>
            <a:r>
              <a:rPr lang="es-ES" baseline="30000">
                <a:latin typeface="Arial Black" panose="020B0A04020102020204" pitchFamily="34" charset="0"/>
              </a:rPr>
              <a:t>2</a:t>
            </a:r>
            <a:r>
              <a:rPr lang="es-ES" sz="1000">
                <a:latin typeface="Arial Black" panose="020B0A04020102020204" pitchFamily="34" charset="0"/>
              </a:rPr>
              <a:t>, …, </a:t>
            </a:r>
            <a:r>
              <a:rPr lang="el-GR" sz="1600">
                <a:latin typeface="Arial Black" panose="020B0A04020102020204" pitchFamily="34" charset="0"/>
              </a:rPr>
              <a:t>σ</a:t>
            </a:r>
            <a:r>
              <a:rPr lang="es-ES" baseline="-25000">
                <a:latin typeface="Arial Black" panose="020B0A04020102020204" pitchFamily="34" charset="0"/>
              </a:rPr>
              <a:t>n</a:t>
            </a:r>
            <a:r>
              <a:rPr lang="es-ES" baseline="3000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CEE8CF9-DD06-256C-85DB-0499DFD9B43C}"/>
              </a:ext>
            </a:extLst>
          </p:cNvPr>
          <p:cNvSpPr txBox="1"/>
          <p:nvPr/>
        </p:nvSpPr>
        <p:spPr>
          <a:xfrm>
            <a:off x="7782211" y="9241444"/>
            <a:ext cx="1654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>
                <a:latin typeface="Arial Black" panose="020B0A04020102020204" pitchFamily="34" charset="0"/>
              </a:rPr>
              <a:t>σ</a:t>
            </a:r>
            <a:r>
              <a:rPr lang="es-ES" baseline="-25000">
                <a:latin typeface="Arial Black" panose="020B0A04020102020204" pitchFamily="34" charset="0"/>
              </a:rPr>
              <a:t>0</a:t>
            </a:r>
            <a:r>
              <a:rPr lang="es-ES" baseline="30000">
                <a:latin typeface="Arial Black" panose="020B0A04020102020204" pitchFamily="34" charset="0"/>
              </a:rPr>
              <a:t>2</a:t>
            </a:r>
            <a:r>
              <a:rPr lang="es-ES" sz="1000">
                <a:latin typeface="Arial Black" panose="020B0A04020102020204" pitchFamily="34" charset="0"/>
              </a:rPr>
              <a:t>, </a:t>
            </a:r>
            <a:r>
              <a:rPr lang="el-GR" sz="1600">
                <a:latin typeface="Arial Black" panose="020B0A04020102020204" pitchFamily="34" charset="0"/>
              </a:rPr>
              <a:t>σ</a:t>
            </a:r>
            <a:r>
              <a:rPr lang="es-ES" sz="1600" baseline="-25000">
                <a:latin typeface="Arial Black" panose="020B0A04020102020204" pitchFamily="34" charset="0"/>
              </a:rPr>
              <a:t>1</a:t>
            </a:r>
            <a:r>
              <a:rPr lang="es-ES" baseline="30000">
                <a:latin typeface="Arial Black" panose="020B0A04020102020204" pitchFamily="34" charset="0"/>
              </a:rPr>
              <a:t>2</a:t>
            </a:r>
            <a:r>
              <a:rPr lang="es-ES" sz="1000" baseline="30000">
                <a:latin typeface="Arial Black" panose="020B0A04020102020204" pitchFamily="34" charset="0"/>
              </a:rPr>
              <a:t> </a:t>
            </a:r>
            <a:r>
              <a:rPr lang="es-ES" sz="1000">
                <a:latin typeface="Arial Black" panose="020B0A04020102020204" pitchFamily="34" charset="0"/>
              </a:rPr>
              <a:t>, …, </a:t>
            </a:r>
            <a:r>
              <a:rPr lang="el-GR" sz="1600">
                <a:latin typeface="Arial Black" panose="020B0A04020102020204" pitchFamily="34" charset="0"/>
              </a:rPr>
              <a:t>σ</a:t>
            </a:r>
            <a:r>
              <a:rPr lang="es-ES" baseline="-25000">
                <a:latin typeface="Arial Black" panose="020B0A04020102020204" pitchFamily="34" charset="0"/>
              </a:rPr>
              <a:t>n</a:t>
            </a:r>
            <a:r>
              <a:rPr lang="es-ES" baseline="3000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698BB78-C533-424A-0880-E30748F6856B}"/>
              </a:ext>
            </a:extLst>
          </p:cNvPr>
          <p:cNvSpPr/>
          <p:nvPr/>
        </p:nvSpPr>
        <p:spPr>
          <a:xfrm>
            <a:off x="5276369" y="2059997"/>
            <a:ext cx="1892770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Minimize</a:t>
            </a:r>
            <a:endParaRPr lang="es-ES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72BD1E4-3566-E146-3E02-6766BC7DB89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222754" y="1618776"/>
            <a:ext cx="0" cy="441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B9486371-7820-0547-71B1-E0D01FD15592}"/>
              </a:ext>
            </a:extLst>
          </p:cNvPr>
          <p:cNvCxnSpPr>
            <a:cxnSpLocks/>
            <a:stCxn id="29" idx="3"/>
            <a:endCxn id="10" idx="0"/>
          </p:cNvCxnSpPr>
          <p:nvPr/>
        </p:nvCxnSpPr>
        <p:spPr>
          <a:xfrm>
            <a:off x="7169139" y="2442138"/>
            <a:ext cx="3105432" cy="2896168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7716F398-037F-77D7-E113-C8D9F27C5F7F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rot="10800000" flipV="1">
            <a:off x="4356963" y="2442137"/>
            <a:ext cx="919407" cy="249238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289CCDD-644F-96D1-1935-877B947ECBED}"/>
              </a:ext>
            </a:extLst>
          </p:cNvPr>
          <p:cNvSpPr/>
          <p:nvPr/>
        </p:nvSpPr>
        <p:spPr>
          <a:xfrm>
            <a:off x="984021" y="7368216"/>
            <a:ext cx="1892770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/>
              <a:t>Optimize</a:t>
            </a:r>
            <a:r>
              <a:rPr lang="es-ES"/>
              <a:t> </a:t>
            </a:r>
            <a:r>
              <a:rPr lang="es-ES" err="1"/>
              <a:t>hyperparameters</a:t>
            </a:r>
            <a:endParaRPr lang="es-ES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BD262C1-8E15-CE4B-ED65-547E402BCDB7}"/>
              </a:ext>
            </a:extLst>
          </p:cNvPr>
          <p:cNvCxnSpPr>
            <a:cxnSpLocks/>
            <a:endCxn id="38" idx="0"/>
          </p:cNvCxnSpPr>
          <p:nvPr/>
        </p:nvCxnSpPr>
        <p:spPr>
          <a:xfrm rot="5400000">
            <a:off x="1273438" y="2438147"/>
            <a:ext cx="5587038" cy="4273101"/>
          </a:xfrm>
          <a:prstGeom prst="bentConnector3">
            <a:avLst>
              <a:gd name="adj1" fmla="val -122"/>
            </a:avLst>
          </a:prstGeom>
          <a:ln w="25400">
            <a:solidFill>
              <a:schemeClr val="tx1"/>
            </a:solidFill>
            <a:prstDash val="sysDash"/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FA4C19F-47DC-2385-2A34-F7F26FAD32D2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2876791" y="7750357"/>
            <a:ext cx="23449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67D8F45-275D-6B70-3812-469D6CAD6677}"/>
                  </a:ext>
                </a:extLst>
              </p:cNvPr>
              <p:cNvSpPr txBox="1"/>
              <p:nvPr/>
            </p:nvSpPr>
            <p:spPr>
              <a:xfrm>
                <a:off x="7134626" y="8848775"/>
                <a:ext cx="2119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s-E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s-ES" sz="1600" baseline="-25000">
                    <a:latin typeface="Arial Black" panose="020B0A04020102020204" pitchFamily="34" charset="0"/>
                  </a:rPr>
                  <a:t>1</a:t>
                </a:r>
                <a:r>
                  <a:rPr lang="es-ES" sz="1000">
                    <a:latin typeface="Arial Black" panose="020B0A04020102020204" pitchFamily="34" charset="0"/>
                  </a:rPr>
                  <a:t>, …,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s-ES" sz="1600" baseline="-25000">
                    <a:latin typeface="Arial Black" panose="020B0A04020102020204" pitchFamily="34" charset="0"/>
                  </a:rPr>
                  <a:t>n</a:t>
                </a:r>
                <a:endParaRPr lang="es-ES" sz="1000" baseline="-2500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E67D8F45-275D-6B70-3812-469D6CAD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26" y="8848775"/>
                <a:ext cx="211990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ángulo 10">
            <a:extLst>
              <a:ext uri="{FF2B5EF4-FFF2-40B4-BE49-F238E27FC236}">
                <a16:creationId xmlns:a16="http://schemas.microsoft.com/office/drawing/2014/main" id="{C2FC54FC-C39A-F14C-47C3-609A3D28EAA1}"/>
              </a:ext>
            </a:extLst>
          </p:cNvPr>
          <p:cNvSpPr/>
          <p:nvPr/>
        </p:nvSpPr>
        <p:spPr>
          <a:xfrm>
            <a:off x="7561406" y="4116507"/>
            <a:ext cx="2128960" cy="110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Acquisition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dirty="0" err="1"/>
              <a:t>Expected</a:t>
            </a:r>
            <a:r>
              <a:rPr lang="es-ES" dirty="0"/>
              <a:t> </a:t>
            </a:r>
            <a:r>
              <a:rPr lang="es-ES" dirty="0" err="1"/>
              <a:t>Improvement</a:t>
            </a:r>
            <a:r>
              <a:rPr lang="es-ES" dirty="0"/>
              <a:t>)</a:t>
            </a:r>
          </a:p>
        </p:txBody>
      </p:sp>
      <p:sp>
        <p:nvSpPr>
          <p:cNvPr id="2" name="CuadroTexto 20">
            <a:extLst>
              <a:ext uri="{FF2B5EF4-FFF2-40B4-BE49-F238E27FC236}">
                <a16:creationId xmlns:a16="http://schemas.microsoft.com/office/drawing/2014/main" id="{7B36811A-4B7B-EC19-DBB5-9E3E242BEFA1}"/>
              </a:ext>
            </a:extLst>
          </p:cNvPr>
          <p:cNvSpPr txBox="1"/>
          <p:nvPr/>
        </p:nvSpPr>
        <p:spPr>
          <a:xfrm>
            <a:off x="327936" y="194612"/>
            <a:ext cx="719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baseline="-25000" dirty="0"/>
              <a:t>Bayesian optimization</a:t>
            </a:r>
          </a:p>
        </p:txBody>
      </p:sp>
      <p:sp>
        <p:nvSpPr>
          <p:cNvPr id="3" name="CuadroTexto 20">
            <a:extLst>
              <a:ext uri="{FF2B5EF4-FFF2-40B4-BE49-F238E27FC236}">
                <a16:creationId xmlns:a16="http://schemas.microsoft.com/office/drawing/2014/main" id="{A17A28EB-F8BF-3482-8BA7-3A52AF74F2AB}"/>
              </a:ext>
            </a:extLst>
          </p:cNvPr>
          <p:cNvSpPr txBox="1"/>
          <p:nvPr/>
        </p:nvSpPr>
        <p:spPr>
          <a:xfrm>
            <a:off x="4770294" y="1058374"/>
            <a:ext cx="289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b="1" baseline="-25000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11744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: esquinas redondeadas 28">
            <a:extLst>
              <a:ext uri="{FF2B5EF4-FFF2-40B4-BE49-F238E27FC236}">
                <a16:creationId xmlns:a16="http://schemas.microsoft.com/office/drawing/2014/main" id="{D7FFCF49-9AFB-9278-97B9-919ED07A9642}"/>
              </a:ext>
            </a:extLst>
          </p:cNvPr>
          <p:cNvSpPr/>
          <p:nvPr/>
        </p:nvSpPr>
        <p:spPr>
          <a:xfrm>
            <a:off x="3600998" y="1100111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set</a:t>
            </a:r>
          </a:p>
        </p:txBody>
      </p:sp>
      <p:sp>
        <p:nvSpPr>
          <p:cNvPr id="46" name="Rectángulo: esquinas redondeadas 28">
            <a:extLst>
              <a:ext uri="{FF2B5EF4-FFF2-40B4-BE49-F238E27FC236}">
                <a16:creationId xmlns:a16="http://schemas.microsoft.com/office/drawing/2014/main" id="{DA06B8FB-8B69-0815-A21D-7B959D46B131}"/>
              </a:ext>
            </a:extLst>
          </p:cNvPr>
          <p:cNvSpPr/>
          <p:nvPr/>
        </p:nvSpPr>
        <p:spPr>
          <a:xfrm>
            <a:off x="3587968" y="3473843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Gaussian </a:t>
            </a:r>
            <a:r>
              <a:rPr lang="es-ES" b="1" dirty="0" err="1">
                <a:solidFill>
                  <a:srgbClr val="FF0000"/>
                </a:solidFill>
              </a:rPr>
              <a:t>Process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values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28">
            <a:extLst>
              <a:ext uri="{FF2B5EF4-FFF2-40B4-BE49-F238E27FC236}">
                <a16:creationId xmlns:a16="http://schemas.microsoft.com/office/drawing/2014/main" id="{A5932F0A-4E2B-2A14-AC93-5CAF36C74833}"/>
              </a:ext>
            </a:extLst>
          </p:cNvPr>
          <p:cNvSpPr/>
          <p:nvPr/>
        </p:nvSpPr>
        <p:spPr>
          <a:xfrm>
            <a:off x="3587967" y="4615192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b="1" dirty="0" err="1">
                <a:solidFill>
                  <a:srgbClr val="FF0000"/>
                </a:solidFill>
              </a:rPr>
              <a:t>acquisition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function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/>
              <a:t>using</a:t>
            </a:r>
            <a:r>
              <a:rPr lang="es-ES" dirty="0"/>
              <a:t> Gaussian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8" name="Rectángulo: esquinas redondeadas 28">
            <a:extLst>
              <a:ext uri="{FF2B5EF4-FFF2-40B4-BE49-F238E27FC236}">
                <a16:creationId xmlns:a16="http://schemas.microsoft.com/office/drawing/2014/main" id="{514F3CAE-5918-D0D4-6445-18C155C38AA7}"/>
              </a:ext>
            </a:extLst>
          </p:cNvPr>
          <p:cNvSpPr/>
          <p:nvPr/>
        </p:nvSpPr>
        <p:spPr>
          <a:xfrm>
            <a:off x="3333150" y="5755898"/>
            <a:ext cx="36604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acquisition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49" name="Rectángulo: esquinas redondeadas 28">
            <a:extLst>
              <a:ext uri="{FF2B5EF4-FFF2-40B4-BE49-F238E27FC236}">
                <a16:creationId xmlns:a16="http://schemas.microsoft.com/office/drawing/2014/main" id="{CACD03B1-12BB-D71B-0224-B2A8D65DE963}"/>
              </a:ext>
            </a:extLst>
          </p:cNvPr>
          <p:cNvSpPr/>
          <p:nvPr/>
        </p:nvSpPr>
        <p:spPr>
          <a:xfrm>
            <a:off x="3560514" y="6896604"/>
            <a:ext cx="3205762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actual error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CE </a:t>
            </a:r>
            <a:r>
              <a:rPr lang="es-ES" b="1" dirty="0" err="1">
                <a:solidFill>
                  <a:srgbClr val="FF0000"/>
                </a:solidFill>
              </a:rPr>
              <a:t>model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EABB4EE-DF3E-7228-A1BF-0843C6920E10}"/>
              </a:ext>
            </a:extLst>
          </p:cNvPr>
          <p:cNvSpPr/>
          <p:nvPr/>
        </p:nvSpPr>
        <p:spPr>
          <a:xfrm>
            <a:off x="3859898" y="8037310"/>
            <a:ext cx="2606993" cy="118248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Stopping</a:t>
            </a:r>
            <a:r>
              <a:rPr lang="es-ES" dirty="0"/>
              <a:t> </a:t>
            </a:r>
            <a:r>
              <a:rPr lang="es-ES" dirty="0" err="1"/>
              <a:t>criterion</a:t>
            </a:r>
            <a:r>
              <a:rPr lang="es-ES" dirty="0"/>
              <a:t> </a:t>
            </a:r>
            <a:r>
              <a:rPr lang="es-ES" dirty="0" err="1"/>
              <a:t>reached</a:t>
            </a:r>
            <a:r>
              <a:rPr lang="es-ES" dirty="0"/>
              <a:t>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57B52F-CE17-52C8-5DE4-F338E1AA0026}"/>
              </a:ext>
            </a:extLst>
          </p:cNvPr>
          <p:cNvSpPr/>
          <p:nvPr/>
        </p:nvSpPr>
        <p:spPr>
          <a:xfrm>
            <a:off x="4083729" y="2378548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endParaRPr lang="es-E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D924FEE-CEE1-56A3-DE6C-053409F5860F}"/>
              </a:ext>
            </a:extLst>
          </p:cNvPr>
          <p:cNvCxnSpPr>
            <a:cxnSpLocks/>
            <a:stCxn id="50" idx="3"/>
            <a:endCxn id="94" idx="2"/>
          </p:cNvCxnSpPr>
          <p:nvPr/>
        </p:nvCxnSpPr>
        <p:spPr>
          <a:xfrm flipV="1">
            <a:off x="6466891" y="6520178"/>
            <a:ext cx="2489793" cy="2108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40E4619-440F-4065-DD40-04B35CA4D9B6}"/>
              </a:ext>
            </a:extLst>
          </p:cNvPr>
          <p:cNvSpPr/>
          <p:nvPr/>
        </p:nvSpPr>
        <p:spPr>
          <a:xfrm>
            <a:off x="4090244" y="9596216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Optimum</a:t>
            </a:r>
            <a:endParaRPr lang="es-E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BAC095-E908-68DF-2BD6-D4C5444252DD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 flipH="1">
            <a:off x="5156879" y="1864392"/>
            <a:ext cx="6515" cy="51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CB9380-3687-45DA-C676-B47411FC21F3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 flipH="1">
            <a:off x="5150364" y="2963323"/>
            <a:ext cx="6515" cy="5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C9C89E-83B8-0B27-503D-BF92787C55CD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5150363" y="4238124"/>
            <a:ext cx="1" cy="3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CE098-83FC-D744-D13D-CDAC0DAF569E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5150363" y="5379473"/>
            <a:ext cx="13033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58675A-3811-16F5-BA08-E3DB6BDDBA6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5163395" y="6520179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88668C-3C17-4C00-F818-0FF8055DC64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5163395" y="7660885"/>
            <a:ext cx="0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6600-ECC4-09C0-A5B7-10C68D4164FE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5163394" y="9219791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85F8128-5B20-5928-4494-97D0D2C328CC}"/>
              </a:ext>
            </a:extLst>
          </p:cNvPr>
          <p:cNvSpPr txBox="1"/>
          <p:nvPr/>
        </p:nvSpPr>
        <p:spPr>
          <a:xfrm>
            <a:off x="5163394" y="9185303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AEE63E-37FA-3566-823E-B5D48C9C69E1}"/>
              </a:ext>
            </a:extLst>
          </p:cNvPr>
          <p:cNvSpPr txBox="1"/>
          <p:nvPr/>
        </p:nvSpPr>
        <p:spPr>
          <a:xfrm>
            <a:off x="7838169" y="8259218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1" name="CuadroTexto 20">
            <a:extLst>
              <a:ext uri="{FF2B5EF4-FFF2-40B4-BE49-F238E27FC236}">
                <a16:creationId xmlns:a16="http://schemas.microsoft.com/office/drawing/2014/main" id="{DE27D39C-991E-8547-448E-56040F4A3D47}"/>
              </a:ext>
            </a:extLst>
          </p:cNvPr>
          <p:cNvSpPr txBox="1"/>
          <p:nvPr/>
        </p:nvSpPr>
        <p:spPr>
          <a:xfrm>
            <a:off x="327936" y="194612"/>
            <a:ext cx="719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baseline="-25000" dirty="0"/>
              <a:t>Bayesian optimization methodology</a:t>
            </a:r>
          </a:p>
        </p:txBody>
      </p:sp>
      <p:sp>
        <p:nvSpPr>
          <p:cNvPr id="94" name="Rectángulo: esquinas redondeadas 28">
            <a:extLst>
              <a:ext uri="{FF2B5EF4-FFF2-40B4-BE49-F238E27FC236}">
                <a16:creationId xmlns:a16="http://schemas.microsoft.com/office/drawing/2014/main" id="{5C602BFE-2B76-1B51-869A-63FAA5EB6FA2}"/>
              </a:ext>
            </a:extLst>
          </p:cNvPr>
          <p:cNvSpPr/>
          <p:nvPr/>
        </p:nvSpPr>
        <p:spPr>
          <a:xfrm>
            <a:off x="7838170" y="5755897"/>
            <a:ext cx="2237028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set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3CCEFBC-69BB-BCC2-EB1D-E6DBB0C3E406}"/>
              </a:ext>
            </a:extLst>
          </p:cNvPr>
          <p:cNvCxnSpPr>
            <a:cxnSpLocks/>
            <a:stCxn id="94" idx="0"/>
            <a:endCxn id="46" idx="3"/>
          </p:cNvCxnSpPr>
          <p:nvPr/>
        </p:nvCxnSpPr>
        <p:spPr>
          <a:xfrm rot="16200000" flipV="1">
            <a:off x="6884766" y="3683978"/>
            <a:ext cx="1899913" cy="22439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9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F1E663D-AE4F-5806-5D83-10FAB674A944}"/>
              </a:ext>
            </a:extLst>
          </p:cNvPr>
          <p:cNvSpPr/>
          <p:nvPr/>
        </p:nvSpPr>
        <p:spPr>
          <a:xfrm>
            <a:off x="7201439" y="1248051"/>
            <a:ext cx="490889" cy="426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2" name="Rectángulo: esquinas redondeadas 28">
            <a:extLst>
              <a:ext uri="{FF2B5EF4-FFF2-40B4-BE49-F238E27FC236}">
                <a16:creationId xmlns:a16="http://schemas.microsoft.com/office/drawing/2014/main" id="{D7FFCF49-9AFB-9278-97B9-919ED07A9642}"/>
              </a:ext>
            </a:extLst>
          </p:cNvPr>
          <p:cNvSpPr/>
          <p:nvPr/>
        </p:nvSpPr>
        <p:spPr>
          <a:xfrm>
            <a:off x="900661" y="1228698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set</a:t>
            </a:r>
          </a:p>
        </p:txBody>
      </p:sp>
      <p:sp>
        <p:nvSpPr>
          <p:cNvPr id="46" name="Rectángulo: esquinas redondeadas 28">
            <a:extLst>
              <a:ext uri="{FF2B5EF4-FFF2-40B4-BE49-F238E27FC236}">
                <a16:creationId xmlns:a16="http://schemas.microsoft.com/office/drawing/2014/main" id="{DA06B8FB-8B69-0815-A21D-7B959D46B131}"/>
              </a:ext>
            </a:extLst>
          </p:cNvPr>
          <p:cNvSpPr/>
          <p:nvPr/>
        </p:nvSpPr>
        <p:spPr>
          <a:xfrm>
            <a:off x="887631" y="3602430"/>
            <a:ext cx="3124791" cy="764281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Gaussian </a:t>
            </a:r>
            <a:r>
              <a:rPr lang="es-ES" b="1" dirty="0" err="1">
                <a:solidFill>
                  <a:srgbClr val="FF0000"/>
                </a:solidFill>
              </a:rPr>
              <a:t>Process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values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28">
            <a:extLst>
              <a:ext uri="{FF2B5EF4-FFF2-40B4-BE49-F238E27FC236}">
                <a16:creationId xmlns:a16="http://schemas.microsoft.com/office/drawing/2014/main" id="{A5932F0A-4E2B-2A14-AC93-5CAF36C74833}"/>
              </a:ext>
            </a:extLst>
          </p:cNvPr>
          <p:cNvSpPr/>
          <p:nvPr/>
        </p:nvSpPr>
        <p:spPr>
          <a:xfrm>
            <a:off x="887630" y="4743779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b="1" dirty="0" err="1">
                <a:solidFill>
                  <a:srgbClr val="FF0000"/>
                </a:solidFill>
              </a:rPr>
              <a:t>acquisition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function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/>
              <a:t>using</a:t>
            </a:r>
            <a:r>
              <a:rPr lang="es-ES" dirty="0"/>
              <a:t> Gaussian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8" name="Rectángulo: esquinas redondeadas 28">
            <a:extLst>
              <a:ext uri="{FF2B5EF4-FFF2-40B4-BE49-F238E27FC236}">
                <a16:creationId xmlns:a16="http://schemas.microsoft.com/office/drawing/2014/main" id="{514F3CAE-5918-D0D4-6445-18C155C38AA7}"/>
              </a:ext>
            </a:extLst>
          </p:cNvPr>
          <p:cNvSpPr/>
          <p:nvPr/>
        </p:nvSpPr>
        <p:spPr>
          <a:xfrm>
            <a:off x="632813" y="5884485"/>
            <a:ext cx="36604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acquisition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49" name="Rectángulo: esquinas redondeadas 28">
            <a:extLst>
              <a:ext uri="{FF2B5EF4-FFF2-40B4-BE49-F238E27FC236}">
                <a16:creationId xmlns:a16="http://schemas.microsoft.com/office/drawing/2014/main" id="{CACD03B1-12BB-D71B-0224-B2A8D65DE963}"/>
              </a:ext>
            </a:extLst>
          </p:cNvPr>
          <p:cNvSpPr/>
          <p:nvPr/>
        </p:nvSpPr>
        <p:spPr>
          <a:xfrm>
            <a:off x="860177" y="7025191"/>
            <a:ext cx="3205762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actual error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CE </a:t>
            </a:r>
            <a:r>
              <a:rPr lang="es-ES" b="1" dirty="0" err="1">
                <a:solidFill>
                  <a:srgbClr val="FF0000"/>
                </a:solidFill>
              </a:rPr>
              <a:t>model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EABB4EE-DF3E-7228-A1BF-0843C6920E10}"/>
              </a:ext>
            </a:extLst>
          </p:cNvPr>
          <p:cNvSpPr/>
          <p:nvPr/>
        </p:nvSpPr>
        <p:spPr>
          <a:xfrm>
            <a:off x="1159561" y="8165897"/>
            <a:ext cx="2606993" cy="118248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Stopping</a:t>
            </a:r>
            <a:r>
              <a:rPr lang="es-ES" dirty="0"/>
              <a:t> </a:t>
            </a:r>
            <a:r>
              <a:rPr lang="es-ES" dirty="0" err="1"/>
              <a:t>criterion</a:t>
            </a:r>
            <a:r>
              <a:rPr lang="es-ES" dirty="0"/>
              <a:t> </a:t>
            </a:r>
            <a:r>
              <a:rPr lang="es-ES" dirty="0" err="1"/>
              <a:t>reached</a:t>
            </a:r>
            <a:r>
              <a:rPr lang="es-ES" dirty="0"/>
              <a:t>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57B52F-CE17-52C8-5DE4-F338E1AA0026}"/>
              </a:ext>
            </a:extLst>
          </p:cNvPr>
          <p:cNvSpPr/>
          <p:nvPr/>
        </p:nvSpPr>
        <p:spPr>
          <a:xfrm>
            <a:off x="1383392" y="2507135"/>
            <a:ext cx="2146300" cy="584775"/>
          </a:xfrm>
          <a:prstGeom prst="round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endParaRPr lang="es-E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40E4619-440F-4065-DD40-04B35CA4D9B6}"/>
              </a:ext>
            </a:extLst>
          </p:cNvPr>
          <p:cNvSpPr/>
          <p:nvPr/>
        </p:nvSpPr>
        <p:spPr>
          <a:xfrm>
            <a:off x="1389907" y="9724803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Optimum</a:t>
            </a:r>
            <a:endParaRPr lang="es-E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BAC095-E908-68DF-2BD6-D4C5444252DD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 flipH="1">
            <a:off x="2456542" y="1992979"/>
            <a:ext cx="6515" cy="51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CB9380-3687-45DA-C676-B47411FC21F3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 flipH="1">
            <a:off x="2450027" y="3091910"/>
            <a:ext cx="6515" cy="5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C9C89E-83B8-0B27-503D-BF92787C55CD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2450026" y="4366711"/>
            <a:ext cx="1" cy="3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CE098-83FC-D744-D13D-CDAC0DAF569E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2450026" y="5508060"/>
            <a:ext cx="13033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58675A-3811-16F5-BA08-E3DB6BDDBA6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2463058" y="6648766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88668C-3C17-4C00-F818-0FF8055DC64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2463058" y="7789472"/>
            <a:ext cx="0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6600-ECC4-09C0-A5B7-10C68D4164FE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2463057" y="9348378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85F8128-5B20-5928-4494-97D0D2C328CC}"/>
              </a:ext>
            </a:extLst>
          </p:cNvPr>
          <p:cNvSpPr txBox="1"/>
          <p:nvPr/>
        </p:nvSpPr>
        <p:spPr>
          <a:xfrm>
            <a:off x="2463057" y="9313890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91" name="CuadroTexto 20">
            <a:extLst>
              <a:ext uri="{FF2B5EF4-FFF2-40B4-BE49-F238E27FC236}">
                <a16:creationId xmlns:a16="http://schemas.microsoft.com/office/drawing/2014/main" id="{DE27D39C-991E-8547-448E-56040F4A3D47}"/>
              </a:ext>
            </a:extLst>
          </p:cNvPr>
          <p:cNvSpPr txBox="1"/>
          <p:nvPr/>
        </p:nvSpPr>
        <p:spPr>
          <a:xfrm>
            <a:off x="327936" y="194612"/>
            <a:ext cx="719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baseline="-25000" dirty="0"/>
              <a:t>Bayesian optimization 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123F2-E564-153E-3D46-C38F1908A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419679"/>
            <a:ext cx="7848600" cy="2324100"/>
          </a:xfrm>
          <a:prstGeom prst="rect">
            <a:avLst/>
          </a:prstGeom>
        </p:spPr>
      </p:pic>
      <p:pic>
        <p:nvPicPr>
          <p:cNvPr id="2" name="Picture 2" descr="What is a Gaussian process? - Quora">
            <a:extLst>
              <a:ext uri="{FF2B5EF4-FFF2-40B4-BE49-F238E27FC236}">
                <a16:creationId xmlns:a16="http://schemas.microsoft.com/office/drawing/2014/main" id="{B8599EA5-C49D-EA0F-717B-F7487E497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93" y="5883895"/>
            <a:ext cx="6033939" cy="124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plement A Gaussian Process From Scratch | by Shuai Guo | Towards Data  Science">
            <a:extLst>
              <a:ext uri="{FF2B5EF4-FFF2-40B4-BE49-F238E27FC236}">
                <a16:creationId xmlns:a16="http://schemas.microsoft.com/office/drawing/2014/main" id="{BEA40604-C96A-7DB2-B30B-2018B084C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7" r="6156" b="32241"/>
          <a:stretch/>
        </p:blipFill>
        <p:spPr bwMode="auto">
          <a:xfrm>
            <a:off x="6869701" y="7657428"/>
            <a:ext cx="2710924" cy="16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EE6263-FE0B-DD9A-377D-F557922B2291}"/>
              </a:ext>
            </a:extLst>
          </p:cNvPr>
          <p:cNvSpPr txBox="1"/>
          <p:nvPr/>
        </p:nvSpPr>
        <p:spPr>
          <a:xfrm>
            <a:off x="6462816" y="8271813"/>
            <a:ext cx="30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800" b="1" dirty="0"/>
              <a:t>=</a:t>
            </a:r>
          </a:p>
        </p:txBody>
      </p:sp>
      <p:pic>
        <p:nvPicPr>
          <p:cNvPr id="6" name="Picture 2" descr="What is a Gaussian process? - Quora">
            <a:extLst>
              <a:ext uri="{FF2B5EF4-FFF2-40B4-BE49-F238E27FC236}">
                <a16:creationId xmlns:a16="http://schemas.microsoft.com/office/drawing/2014/main" id="{198898B9-EB81-3DF6-0830-6E17C9268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7" t="71517" r="58464" b="4414"/>
          <a:stretch/>
        </p:blipFill>
        <p:spPr bwMode="auto">
          <a:xfrm>
            <a:off x="6154419" y="8383404"/>
            <a:ext cx="301603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60CE617-C00B-EBCF-59D9-B36CD105A50E}"/>
              </a:ext>
            </a:extLst>
          </p:cNvPr>
          <p:cNvCxnSpPr/>
          <p:nvPr/>
        </p:nvCxnSpPr>
        <p:spPr>
          <a:xfrm>
            <a:off x="7201438" y="913556"/>
            <a:ext cx="49088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CF9CF82-CB68-6A03-41B4-A2436AD83B8A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7201439" y="1461473"/>
            <a:ext cx="490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841A99-381D-B91F-A5CE-2C31B5EE4D42}"/>
              </a:ext>
            </a:extLst>
          </p:cNvPr>
          <p:cNvSpPr txBox="1"/>
          <p:nvPr/>
        </p:nvSpPr>
        <p:spPr>
          <a:xfrm>
            <a:off x="7446882" y="735091"/>
            <a:ext cx="303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/>
              <a:t>CE model error (actual)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4786B36-330C-392E-98EE-0350DFC74F8E}"/>
              </a:ext>
            </a:extLst>
          </p:cNvPr>
          <p:cNvSpPr txBox="1"/>
          <p:nvPr/>
        </p:nvSpPr>
        <p:spPr>
          <a:xfrm>
            <a:off x="7797801" y="1241506"/>
            <a:ext cx="426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Gaussian</a:t>
            </a:r>
            <a:r>
              <a:rPr lang="ca-ES" dirty="0"/>
              <a:t> </a:t>
            </a:r>
            <a:r>
              <a:rPr lang="ca-ES" dirty="0" err="1"/>
              <a:t>process</a:t>
            </a:r>
            <a:r>
              <a:rPr lang="ca-ES" dirty="0"/>
              <a:t> </a:t>
            </a:r>
            <a:r>
              <a:rPr lang="ca-ES" dirty="0" err="1"/>
              <a:t>mean</a:t>
            </a:r>
            <a:r>
              <a:rPr lang="ca-ES" dirty="0"/>
              <a:t> + 2 SD (</a:t>
            </a:r>
            <a:r>
              <a:rPr lang="ca-ES" dirty="0" err="1"/>
              <a:t>estimate</a:t>
            </a:r>
            <a:r>
              <a:rPr lang="ca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358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: esquinas redondeadas 28">
            <a:extLst>
              <a:ext uri="{FF2B5EF4-FFF2-40B4-BE49-F238E27FC236}">
                <a16:creationId xmlns:a16="http://schemas.microsoft.com/office/drawing/2014/main" id="{D7FFCF49-9AFB-9278-97B9-919ED07A9642}"/>
              </a:ext>
            </a:extLst>
          </p:cNvPr>
          <p:cNvSpPr/>
          <p:nvPr/>
        </p:nvSpPr>
        <p:spPr>
          <a:xfrm>
            <a:off x="900661" y="1228698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set</a:t>
            </a:r>
          </a:p>
        </p:txBody>
      </p:sp>
      <p:sp>
        <p:nvSpPr>
          <p:cNvPr id="46" name="Rectángulo: esquinas redondeadas 28">
            <a:extLst>
              <a:ext uri="{FF2B5EF4-FFF2-40B4-BE49-F238E27FC236}">
                <a16:creationId xmlns:a16="http://schemas.microsoft.com/office/drawing/2014/main" id="{DA06B8FB-8B69-0815-A21D-7B959D46B131}"/>
              </a:ext>
            </a:extLst>
          </p:cNvPr>
          <p:cNvSpPr/>
          <p:nvPr/>
        </p:nvSpPr>
        <p:spPr>
          <a:xfrm>
            <a:off x="887631" y="3602430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Gaussian </a:t>
            </a:r>
            <a:r>
              <a:rPr lang="es-ES" b="1" dirty="0" err="1">
                <a:solidFill>
                  <a:srgbClr val="FF0000"/>
                </a:solidFill>
              </a:rPr>
              <a:t>Process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values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28">
            <a:extLst>
              <a:ext uri="{FF2B5EF4-FFF2-40B4-BE49-F238E27FC236}">
                <a16:creationId xmlns:a16="http://schemas.microsoft.com/office/drawing/2014/main" id="{A5932F0A-4E2B-2A14-AC93-5CAF36C74833}"/>
              </a:ext>
            </a:extLst>
          </p:cNvPr>
          <p:cNvSpPr/>
          <p:nvPr/>
        </p:nvSpPr>
        <p:spPr>
          <a:xfrm>
            <a:off x="887630" y="4743779"/>
            <a:ext cx="3124791" cy="764281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b="1" dirty="0" err="1">
                <a:solidFill>
                  <a:srgbClr val="FF0000"/>
                </a:solidFill>
              </a:rPr>
              <a:t>acquisition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function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/>
              <a:t>using</a:t>
            </a:r>
            <a:r>
              <a:rPr lang="es-ES" dirty="0"/>
              <a:t> Gaussian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8" name="Rectángulo: esquinas redondeadas 28">
            <a:extLst>
              <a:ext uri="{FF2B5EF4-FFF2-40B4-BE49-F238E27FC236}">
                <a16:creationId xmlns:a16="http://schemas.microsoft.com/office/drawing/2014/main" id="{514F3CAE-5918-D0D4-6445-18C155C38AA7}"/>
              </a:ext>
            </a:extLst>
          </p:cNvPr>
          <p:cNvSpPr/>
          <p:nvPr/>
        </p:nvSpPr>
        <p:spPr>
          <a:xfrm>
            <a:off x="632813" y="5884485"/>
            <a:ext cx="36604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acquisition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49" name="Rectángulo: esquinas redondeadas 28">
            <a:extLst>
              <a:ext uri="{FF2B5EF4-FFF2-40B4-BE49-F238E27FC236}">
                <a16:creationId xmlns:a16="http://schemas.microsoft.com/office/drawing/2014/main" id="{CACD03B1-12BB-D71B-0224-B2A8D65DE963}"/>
              </a:ext>
            </a:extLst>
          </p:cNvPr>
          <p:cNvSpPr/>
          <p:nvPr/>
        </p:nvSpPr>
        <p:spPr>
          <a:xfrm>
            <a:off x="860177" y="7025191"/>
            <a:ext cx="3205762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actual error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CE </a:t>
            </a:r>
            <a:r>
              <a:rPr lang="es-ES" b="1" dirty="0" err="1">
                <a:solidFill>
                  <a:srgbClr val="FF0000"/>
                </a:solidFill>
              </a:rPr>
              <a:t>model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EABB4EE-DF3E-7228-A1BF-0843C6920E10}"/>
              </a:ext>
            </a:extLst>
          </p:cNvPr>
          <p:cNvSpPr/>
          <p:nvPr/>
        </p:nvSpPr>
        <p:spPr>
          <a:xfrm>
            <a:off x="1159561" y="8165897"/>
            <a:ext cx="2606993" cy="118248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Stopping</a:t>
            </a:r>
            <a:r>
              <a:rPr lang="es-ES" dirty="0"/>
              <a:t> </a:t>
            </a:r>
            <a:r>
              <a:rPr lang="es-ES" dirty="0" err="1"/>
              <a:t>criterion</a:t>
            </a:r>
            <a:r>
              <a:rPr lang="es-ES" dirty="0"/>
              <a:t> </a:t>
            </a:r>
            <a:r>
              <a:rPr lang="es-ES" dirty="0" err="1"/>
              <a:t>reached</a:t>
            </a:r>
            <a:r>
              <a:rPr lang="es-ES" dirty="0"/>
              <a:t>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57B52F-CE17-52C8-5DE4-F338E1AA0026}"/>
              </a:ext>
            </a:extLst>
          </p:cNvPr>
          <p:cNvSpPr/>
          <p:nvPr/>
        </p:nvSpPr>
        <p:spPr>
          <a:xfrm>
            <a:off x="1383392" y="2507135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endParaRPr lang="es-E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40E4619-440F-4065-DD40-04B35CA4D9B6}"/>
              </a:ext>
            </a:extLst>
          </p:cNvPr>
          <p:cNvSpPr/>
          <p:nvPr/>
        </p:nvSpPr>
        <p:spPr>
          <a:xfrm>
            <a:off x="1389907" y="9724803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Optimum</a:t>
            </a:r>
            <a:endParaRPr lang="es-E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BAC095-E908-68DF-2BD6-D4C5444252DD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 flipH="1">
            <a:off x="2456542" y="1992979"/>
            <a:ext cx="6515" cy="51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CB9380-3687-45DA-C676-B47411FC21F3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 flipH="1">
            <a:off x="2450027" y="3091910"/>
            <a:ext cx="6515" cy="5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C9C89E-83B8-0B27-503D-BF92787C55CD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2450026" y="4366711"/>
            <a:ext cx="1" cy="3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CE098-83FC-D744-D13D-CDAC0DAF569E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2450026" y="5508060"/>
            <a:ext cx="13033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58675A-3811-16F5-BA08-E3DB6BDDBA6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2463058" y="6648766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88668C-3C17-4C00-F818-0FF8055DC64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2463058" y="7789472"/>
            <a:ext cx="0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6600-ECC4-09C0-A5B7-10C68D4164FE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2463057" y="9348378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85F8128-5B20-5928-4494-97D0D2C328CC}"/>
              </a:ext>
            </a:extLst>
          </p:cNvPr>
          <p:cNvSpPr txBox="1"/>
          <p:nvPr/>
        </p:nvSpPr>
        <p:spPr>
          <a:xfrm>
            <a:off x="2463057" y="9313890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91" name="CuadroTexto 20">
            <a:extLst>
              <a:ext uri="{FF2B5EF4-FFF2-40B4-BE49-F238E27FC236}">
                <a16:creationId xmlns:a16="http://schemas.microsoft.com/office/drawing/2014/main" id="{DE27D39C-991E-8547-448E-56040F4A3D47}"/>
              </a:ext>
            </a:extLst>
          </p:cNvPr>
          <p:cNvSpPr txBox="1"/>
          <p:nvPr/>
        </p:nvSpPr>
        <p:spPr>
          <a:xfrm>
            <a:off x="327936" y="194612"/>
            <a:ext cx="719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baseline="-25000" dirty="0"/>
              <a:t>Bayesian optimization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D010D-93A6-69B0-CA29-8DF68B4F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415091"/>
            <a:ext cx="7848600" cy="461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61F601-A6FF-4A7B-AB3D-10AE43B74997}"/>
                  </a:ext>
                </a:extLst>
              </p:cNvPr>
              <p:cNvSpPr txBox="1"/>
              <p:nvPr/>
            </p:nvSpPr>
            <p:spPr>
              <a:xfrm>
                <a:off x="6248399" y="8126364"/>
                <a:ext cx="5054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𝐸𝐼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s-ES" sz="2400" b="0" i="0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, 0</m:t>
                              </m:r>
                            </m:e>
                          </m:d>
                        </m:e>
                      </m:func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61F601-A6FF-4A7B-AB3D-10AE43B74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8126364"/>
                <a:ext cx="505459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6241342-1CA1-707E-7A54-C3546B9C1888}"/>
              </a:ext>
            </a:extLst>
          </p:cNvPr>
          <p:cNvSpPr txBox="1"/>
          <p:nvPr/>
        </p:nvSpPr>
        <p:spPr>
          <a:xfrm>
            <a:off x="7886699" y="9348378"/>
            <a:ext cx="237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Random</a:t>
            </a:r>
            <a:r>
              <a:rPr lang="es-ES" sz="2400" dirty="0"/>
              <a:t>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F0934-4192-92EE-F311-5FC09954AEF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8775699" y="8588029"/>
            <a:ext cx="298451" cy="76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CB038B8D-46E6-D35C-A768-4D9F704F2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419679"/>
            <a:ext cx="7848600" cy="23241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771DCCF-596E-34FE-6FDE-0DCF30A7C8EA}"/>
              </a:ext>
            </a:extLst>
          </p:cNvPr>
          <p:cNvSpPr/>
          <p:nvPr/>
        </p:nvSpPr>
        <p:spPr>
          <a:xfrm>
            <a:off x="7201439" y="1248051"/>
            <a:ext cx="490889" cy="426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BC899AE-157B-EAA0-9D8D-F1AC66B675BA}"/>
              </a:ext>
            </a:extLst>
          </p:cNvPr>
          <p:cNvCxnSpPr/>
          <p:nvPr/>
        </p:nvCxnSpPr>
        <p:spPr>
          <a:xfrm>
            <a:off x="7201438" y="913556"/>
            <a:ext cx="49088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A636E8D-B6AA-2004-7983-425905CAB95A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7201439" y="1461473"/>
            <a:ext cx="490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D335DF9-7D93-37EF-256B-1C0DBC9F6562}"/>
              </a:ext>
            </a:extLst>
          </p:cNvPr>
          <p:cNvSpPr txBox="1"/>
          <p:nvPr/>
        </p:nvSpPr>
        <p:spPr>
          <a:xfrm>
            <a:off x="7446882" y="735091"/>
            <a:ext cx="303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/>
              <a:t>CE model error (actual)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2E3A3C-8E4F-1635-D679-D61B18792A21}"/>
              </a:ext>
            </a:extLst>
          </p:cNvPr>
          <p:cNvSpPr txBox="1"/>
          <p:nvPr/>
        </p:nvSpPr>
        <p:spPr>
          <a:xfrm>
            <a:off x="7797801" y="1241506"/>
            <a:ext cx="426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Gaussian</a:t>
            </a:r>
            <a:r>
              <a:rPr lang="ca-ES" dirty="0"/>
              <a:t> </a:t>
            </a:r>
            <a:r>
              <a:rPr lang="ca-ES" dirty="0" err="1"/>
              <a:t>process</a:t>
            </a:r>
            <a:r>
              <a:rPr lang="ca-ES" dirty="0"/>
              <a:t> </a:t>
            </a:r>
            <a:r>
              <a:rPr lang="ca-ES" dirty="0" err="1"/>
              <a:t>mean</a:t>
            </a:r>
            <a:r>
              <a:rPr lang="ca-ES" dirty="0"/>
              <a:t> + 2 SD (</a:t>
            </a:r>
            <a:r>
              <a:rPr lang="ca-ES" dirty="0" err="1"/>
              <a:t>estimate</a:t>
            </a:r>
            <a:r>
              <a:rPr lang="ca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35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: esquinas redondeadas 28">
            <a:extLst>
              <a:ext uri="{FF2B5EF4-FFF2-40B4-BE49-F238E27FC236}">
                <a16:creationId xmlns:a16="http://schemas.microsoft.com/office/drawing/2014/main" id="{D7FFCF49-9AFB-9278-97B9-919ED07A9642}"/>
              </a:ext>
            </a:extLst>
          </p:cNvPr>
          <p:cNvSpPr/>
          <p:nvPr/>
        </p:nvSpPr>
        <p:spPr>
          <a:xfrm>
            <a:off x="900661" y="1228698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set</a:t>
            </a:r>
          </a:p>
        </p:txBody>
      </p:sp>
      <p:sp>
        <p:nvSpPr>
          <p:cNvPr id="46" name="Rectángulo: esquinas redondeadas 28">
            <a:extLst>
              <a:ext uri="{FF2B5EF4-FFF2-40B4-BE49-F238E27FC236}">
                <a16:creationId xmlns:a16="http://schemas.microsoft.com/office/drawing/2014/main" id="{DA06B8FB-8B69-0815-A21D-7B959D46B131}"/>
              </a:ext>
            </a:extLst>
          </p:cNvPr>
          <p:cNvSpPr/>
          <p:nvPr/>
        </p:nvSpPr>
        <p:spPr>
          <a:xfrm>
            <a:off x="887631" y="3602430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Gaussian </a:t>
            </a:r>
            <a:r>
              <a:rPr lang="es-ES" b="1" dirty="0" err="1">
                <a:solidFill>
                  <a:srgbClr val="FF0000"/>
                </a:solidFill>
              </a:rPr>
              <a:t>Process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values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28">
            <a:extLst>
              <a:ext uri="{FF2B5EF4-FFF2-40B4-BE49-F238E27FC236}">
                <a16:creationId xmlns:a16="http://schemas.microsoft.com/office/drawing/2014/main" id="{A5932F0A-4E2B-2A14-AC93-5CAF36C74833}"/>
              </a:ext>
            </a:extLst>
          </p:cNvPr>
          <p:cNvSpPr/>
          <p:nvPr/>
        </p:nvSpPr>
        <p:spPr>
          <a:xfrm>
            <a:off x="887630" y="4743779"/>
            <a:ext cx="3124791" cy="764281"/>
          </a:xfrm>
          <a:prstGeom prst="round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b="1" dirty="0" err="1">
                <a:solidFill>
                  <a:srgbClr val="FF0000"/>
                </a:solidFill>
              </a:rPr>
              <a:t>acquisition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function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/>
              <a:t>using</a:t>
            </a:r>
            <a:r>
              <a:rPr lang="es-ES" dirty="0"/>
              <a:t> Gaussian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8" name="Rectángulo: esquinas redondeadas 28">
            <a:extLst>
              <a:ext uri="{FF2B5EF4-FFF2-40B4-BE49-F238E27FC236}">
                <a16:creationId xmlns:a16="http://schemas.microsoft.com/office/drawing/2014/main" id="{514F3CAE-5918-D0D4-6445-18C155C38AA7}"/>
              </a:ext>
            </a:extLst>
          </p:cNvPr>
          <p:cNvSpPr/>
          <p:nvPr/>
        </p:nvSpPr>
        <p:spPr>
          <a:xfrm>
            <a:off x="632813" y="5884485"/>
            <a:ext cx="3660491" cy="764281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acquisition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49" name="Rectángulo: esquinas redondeadas 28">
            <a:extLst>
              <a:ext uri="{FF2B5EF4-FFF2-40B4-BE49-F238E27FC236}">
                <a16:creationId xmlns:a16="http://schemas.microsoft.com/office/drawing/2014/main" id="{CACD03B1-12BB-D71B-0224-B2A8D65DE963}"/>
              </a:ext>
            </a:extLst>
          </p:cNvPr>
          <p:cNvSpPr/>
          <p:nvPr/>
        </p:nvSpPr>
        <p:spPr>
          <a:xfrm>
            <a:off x="860177" y="7025191"/>
            <a:ext cx="3205762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actual error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CE </a:t>
            </a:r>
            <a:r>
              <a:rPr lang="es-ES" b="1" dirty="0" err="1">
                <a:solidFill>
                  <a:srgbClr val="FF0000"/>
                </a:solidFill>
              </a:rPr>
              <a:t>model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EABB4EE-DF3E-7228-A1BF-0843C6920E10}"/>
              </a:ext>
            </a:extLst>
          </p:cNvPr>
          <p:cNvSpPr/>
          <p:nvPr/>
        </p:nvSpPr>
        <p:spPr>
          <a:xfrm>
            <a:off x="1159561" y="8165897"/>
            <a:ext cx="2606993" cy="118248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Stopping</a:t>
            </a:r>
            <a:r>
              <a:rPr lang="es-ES" dirty="0"/>
              <a:t> </a:t>
            </a:r>
            <a:r>
              <a:rPr lang="es-ES" dirty="0" err="1"/>
              <a:t>criterion</a:t>
            </a:r>
            <a:r>
              <a:rPr lang="es-ES" dirty="0"/>
              <a:t> </a:t>
            </a:r>
            <a:r>
              <a:rPr lang="es-ES" dirty="0" err="1"/>
              <a:t>reached</a:t>
            </a:r>
            <a:r>
              <a:rPr lang="es-ES" dirty="0"/>
              <a:t>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57B52F-CE17-52C8-5DE4-F338E1AA0026}"/>
              </a:ext>
            </a:extLst>
          </p:cNvPr>
          <p:cNvSpPr/>
          <p:nvPr/>
        </p:nvSpPr>
        <p:spPr>
          <a:xfrm>
            <a:off x="1383392" y="2507135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endParaRPr lang="es-E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40E4619-440F-4065-DD40-04B35CA4D9B6}"/>
              </a:ext>
            </a:extLst>
          </p:cNvPr>
          <p:cNvSpPr/>
          <p:nvPr/>
        </p:nvSpPr>
        <p:spPr>
          <a:xfrm>
            <a:off x="1389907" y="9724803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Optimum</a:t>
            </a:r>
            <a:endParaRPr lang="es-E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BAC095-E908-68DF-2BD6-D4C5444252DD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 flipH="1">
            <a:off x="2456542" y="1992979"/>
            <a:ext cx="6515" cy="51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CB9380-3687-45DA-C676-B47411FC21F3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 flipH="1">
            <a:off x="2450027" y="3091910"/>
            <a:ext cx="6515" cy="5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C9C89E-83B8-0B27-503D-BF92787C55CD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2450026" y="4366711"/>
            <a:ext cx="1" cy="3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CE098-83FC-D744-D13D-CDAC0DAF569E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2450026" y="5508060"/>
            <a:ext cx="13033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58675A-3811-16F5-BA08-E3DB6BDDBA6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2463058" y="6648766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88668C-3C17-4C00-F818-0FF8055DC64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2463058" y="7789472"/>
            <a:ext cx="0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6600-ECC4-09C0-A5B7-10C68D4164FE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2463057" y="9348378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85F8128-5B20-5928-4494-97D0D2C328CC}"/>
              </a:ext>
            </a:extLst>
          </p:cNvPr>
          <p:cNvSpPr txBox="1"/>
          <p:nvPr/>
        </p:nvSpPr>
        <p:spPr>
          <a:xfrm>
            <a:off x="2463057" y="9313890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91" name="CuadroTexto 20">
            <a:extLst>
              <a:ext uri="{FF2B5EF4-FFF2-40B4-BE49-F238E27FC236}">
                <a16:creationId xmlns:a16="http://schemas.microsoft.com/office/drawing/2014/main" id="{DE27D39C-991E-8547-448E-56040F4A3D47}"/>
              </a:ext>
            </a:extLst>
          </p:cNvPr>
          <p:cNvSpPr txBox="1"/>
          <p:nvPr/>
        </p:nvSpPr>
        <p:spPr>
          <a:xfrm>
            <a:off x="327936" y="194612"/>
            <a:ext cx="719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baseline="-25000" dirty="0"/>
              <a:t>Bayesian optimization methodology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9E6EAA-E8ED-578C-0228-D3E99C30F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"/>
          <a:stretch/>
        </p:blipFill>
        <p:spPr>
          <a:xfrm>
            <a:off x="4360244" y="2410471"/>
            <a:ext cx="7836573" cy="4752975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3D2EE90-4205-1085-F4ED-5CD6DBE7D673}"/>
              </a:ext>
            </a:extLst>
          </p:cNvPr>
          <p:cNvSpPr/>
          <p:nvPr/>
        </p:nvSpPr>
        <p:spPr>
          <a:xfrm>
            <a:off x="7201439" y="1248051"/>
            <a:ext cx="490889" cy="426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48BA64B-3EE7-4708-DDFF-DF040D455EDF}"/>
              </a:ext>
            </a:extLst>
          </p:cNvPr>
          <p:cNvCxnSpPr/>
          <p:nvPr/>
        </p:nvCxnSpPr>
        <p:spPr>
          <a:xfrm>
            <a:off x="7201438" y="913556"/>
            <a:ext cx="49088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76A9B5A-9715-ABA2-56D4-34F2FD392B35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7201439" y="1461473"/>
            <a:ext cx="490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696863C-2B1A-209F-9955-F195D1EF7F9F}"/>
              </a:ext>
            </a:extLst>
          </p:cNvPr>
          <p:cNvSpPr txBox="1"/>
          <p:nvPr/>
        </p:nvSpPr>
        <p:spPr>
          <a:xfrm>
            <a:off x="7446882" y="735091"/>
            <a:ext cx="303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/>
              <a:t>CE model error (actual)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17D0368-4E5F-FC05-4DD6-0131134A9039}"/>
              </a:ext>
            </a:extLst>
          </p:cNvPr>
          <p:cNvSpPr txBox="1"/>
          <p:nvPr/>
        </p:nvSpPr>
        <p:spPr>
          <a:xfrm>
            <a:off x="7797801" y="1241506"/>
            <a:ext cx="426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Gaussian</a:t>
            </a:r>
            <a:r>
              <a:rPr lang="ca-ES" dirty="0"/>
              <a:t> </a:t>
            </a:r>
            <a:r>
              <a:rPr lang="ca-ES" dirty="0" err="1"/>
              <a:t>process</a:t>
            </a:r>
            <a:r>
              <a:rPr lang="ca-ES" dirty="0"/>
              <a:t> </a:t>
            </a:r>
            <a:r>
              <a:rPr lang="ca-ES" dirty="0" err="1"/>
              <a:t>mean</a:t>
            </a:r>
            <a:r>
              <a:rPr lang="ca-ES" dirty="0"/>
              <a:t> + 2 SD (</a:t>
            </a:r>
            <a:r>
              <a:rPr lang="ca-ES" dirty="0" err="1"/>
              <a:t>estimate</a:t>
            </a:r>
            <a:r>
              <a:rPr lang="ca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: esquinas redondeadas 28">
            <a:extLst>
              <a:ext uri="{FF2B5EF4-FFF2-40B4-BE49-F238E27FC236}">
                <a16:creationId xmlns:a16="http://schemas.microsoft.com/office/drawing/2014/main" id="{D7FFCF49-9AFB-9278-97B9-919ED07A9642}"/>
              </a:ext>
            </a:extLst>
          </p:cNvPr>
          <p:cNvSpPr/>
          <p:nvPr/>
        </p:nvSpPr>
        <p:spPr>
          <a:xfrm>
            <a:off x="900661" y="1228698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set</a:t>
            </a:r>
          </a:p>
        </p:txBody>
      </p:sp>
      <p:sp>
        <p:nvSpPr>
          <p:cNvPr id="46" name="Rectángulo: esquinas redondeadas 28">
            <a:extLst>
              <a:ext uri="{FF2B5EF4-FFF2-40B4-BE49-F238E27FC236}">
                <a16:creationId xmlns:a16="http://schemas.microsoft.com/office/drawing/2014/main" id="{DA06B8FB-8B69-0815-A21D-7B959D46B131}"/>
              </a:ext>
            </a:extLst>
          </p:cNvPr>
          <p:cNvSpPr/>
          <p:nvPr/>
        </p:nvSpPr>
        <p:spPr>
          <a:xfrm>
            <a:off x="887631" y="3602430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Gaussian </a:t>
            </a:r>
            <a:r>
              <a:rPr lang="es-ES" b="1" dirty="0" err="1">
                <a:solidFill>
                  <a:srgbClr val="FF0000"/>
                </a:solidFill>
              </a:rPr>
              <a:t>Process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values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28">
            <a:extLst>
              <a:ext uri="{FF2B5EF4-FFF2-40B4-BE49-F238E27FC236}">
                <a16:creationId xmlns:a16="http://schemas.microsoft.com/office/drawing/2014/main" id="{A5932F0A-4E2B-2A14-AC93-5CAF36C74833}"/>
              </a:ext>
            </a:extLst>
          </p:cNvPr>
          <p:cNvSpPr/>
          <p:nvPr/>
        </p:nvSpPr>
        <p:spPr>
          <a:xfrm>
            <a:off x="887630" y="4743779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b="1" dirty="0" err="1">
                <a:solidFill>
                  <a:srgbClr val="FF0000"/>
                </a:solidFill>
              </a:rPr>
              <a:t>acquisition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function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/>
              <a:t>using</a:t>
            </a:r>
            <a:r>
              <a:rPr lang="es-ES" dirty="0"/>
              <a:t> Gaussian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8" name="Rectángulo: esquinas redondeadas 28">
            <a:extLst>
              <a:ext uri="{FF2B5EF4-FFF2-40B4-BE49-F238E27FC236}">
                <a16:creationId xmlns:a16="http://schemas.microsoft.com/office/drawing/2014/main" id="{514F3CAE-5918-D0D4-6445-18C155C38AA7}"/>
              </a:ext>
            </a:extLst>
          </p:cNvPr>
          <p:cNvSpPr/>
          <p:nvPr/>
        </p:nvSpPr>
        <p:spPr>
          <a:xfrm>
            <a:off x="632813" y="5884485"/>
            <a:ext cx="36604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acquisition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49" name="Rectángulo: esquinas redondeadas 28">
            <a:extLst>
              <a:ext uri="{FF2B5EF4-FFF2-40B4-BE49-F238E27FC236}">
                <a16:creationId xmlns:a16="http://schemas.microsoft.com/office/drawing/2014/main" id="{CACD03B1-12BB-D71B-0224-B2A8D65DE963}"/>
              </a:ext>
            </a:extLst>
          </p:cNvPr>
          <p:cNvSpPr/>
          <p:nvPr/>
        </p:nvSpPr>
        <p:spPr>
          <a:xfrm>
            <a:off x="860177" y="7025191"/>
            <a:ext cx="3205762" cy="764281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actual error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CE </a:t>
            </a:r>
            <a:r>
              <a:rPr lang="es-ES" b="1" dirty="0" err="1">
                <a:solidFill>
                  <a:srgbClr val="FF0000"/>
                </a:solidFill>
              </a:rPr>
              <a:t>model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EABB4EE-DF3E-7228-A1BF-0843C6920E10}"/>
              </a:ext>
            </a:extLst>
          </p:cNvPr>
          <p:cNvSpPr/>
          <p:nvPr/>
        </p:nvSpPr>
        <p:spPr>
          <a:xfrm>
            <a:off x="1159561" y="8165897"/>
            <a:ext cx="2606993" cy="118248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Stopping</a:t>
            </a:r>
            <a:r>
              <a:rPr lang="es-ES" dirty="0"/>
              <a:t> </a:t>
            </a:r>
            <a:r>
              <a:rPr lang="es-ES" dirty="0" err="1"/>
              <a:t>criterion</a:t>
            </a:r>
            <a:r>
              <a:rPr lang="es-ES" dirty="0"/>
              <a:t> </a:t>
            </a:r>
            <a:r>
              <a:rPr lang="es-ES" dirty="0" err="1"/>
              <a:t>reached</a:t>
            </a:r>
            <a:r>
              <a:rPr lang="es-ES" dirty="0"/>
              <a:t>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57B52F-CE17-52C8-5DE4-F338E1AA0026}"/>
              </a:ext>
            </a:extLst>
          </p:cNvPr>
          <p:cNvSpPr/>
          <p:nvPr/>
        </p:nvSpPr>
        <p:spPr>
          <a:xfrm>
            <a:off x="1383392" y="2507135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endParaRPr lang="es-E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40E4619-440F-4065-DD40-04B35CA4D9B6}"/>
              </a:ext>
            </a:extLst>
          </p:cNvPr>
          <p:cNvSpPr/>
          <p:nvPr/>
        </p:nvSpPr>
        <p:spPr>
          <a:xfrm>
            <a:off x="1389907" y="9724803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Optimum</a:t>
            </a:r>
            <a:endParaRPr lang="es-E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BAC095-E908-68DF-2BD6-D4C5444252DD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 flipH="1">
            <a:off x="2456542" y="1992979"/>
            <a:ext cx="6515" cy="51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CB9380-3687-45DA-C676-B47411FC21F3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 flipH="1">
            <a:off x="2450027" y="3091910"/>
            <a:ext cx="6515" cy="5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C9C89E-83B8-0B27-503D-BF92787C55CD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2450026" y="4366711"/>
            <a:ext cx="1" cy="3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CE098-83FC-D744-D13D-CDAC0DAF569E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2450026" y="5508060"/>
            <a:ext cx="13033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58675A-3811-16F5-BA08-E3DB6BDDBA6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2463058" y="6648766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88668C-3C17-4C00-F818-0FF8055DC64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2463058" y="7789472"/>
            <a:ext cx="0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6600-ECC4-09C0-A5B7-10C68D4164FE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2463057" y="9348378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85F8128-5B20-5928-4494-97D0D2C328CC}"/>
              </a:ext>
            </a:extLst>
          </p:cNvPr>
          <p:cNvSpPr txBox="1"/>
          <p:nvPr/>
        </p:nvSpPr>
        <p:spPr>
          <a:xfrm>
            <a:off x="2463057" y="9313890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91" name="CuadroTexto 20">
            <a:extLst>
              <a:ext uri="{FF2B5EF4-FFF2-40B4-BE49-F238E27FC236}">
                <a16:creationId xmlns:a16="http://schemas.microsoft.com/office/drawing/2014/main" id="{DE27D39C-991E-8547-448E-56040F4A3D47}"/>
              </a:ext>
            </a:extLst>
          </p:cNvPr>
          <p:cNvSpPr txBox="1"/>
          <p:nvPr/>
        </p:nvSpPr>
        <p:spPr>
          <a:xfrm>
            <a:off x="327936" y="194612"/>
            <a:ext cx="719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baseline="-25000" dirty="0"/>
              <a:t>Bayesian optimization methodology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3EAC9A-1C39-92BB-BE09-C54755A9B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01"/>
          <a:stretch/>
        </p:blipFill>
        <p:spPr>
          <a:xfrm>
            <a:off x="4341563" y="2410596"/>
            <a:ext cx="7850110" cy="460846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08F5D06-B2B6-7F94-ED09-C94B7220B4CE}"/>
              </a:ext>
            </a:extLst>
          </p:cNvPr>
          <p:cNvSpPr/>
          <p:nvPr/>
        </p:nvSpPr>
        <p:spPr>
          <a:xfrm>
            <a:off x="7201439" y="1248051"/>
            <a:ext cx="490889" cy="426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4D69A10-DC1F-A982-E68C-DA1F25BEA669}"/>
              </a:ext>
            </a:extLst>
          </p:cNvPr>
          <p:cNvCxnSpPr/>
          <p:nvPr/>
        </p:nvCxnSpPr>
        <p:spPr>
          <a:xfrm>
            <a:off x="7201438" y="913556"/>
            <a:ext cx="49088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38028DF-1666-12B4-C2CF-5702B523FC7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7201439" y="1461473"/>
            <a:ext cx="490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793060-044A-E284-A3B5-A4A2BEB93FF9}"/>
              </a:ext>
            </a:extLst>
          </p:cNvPr>
          <p:cNvSpPr txBox="1"/>
          <p:nvPr/>
        </p:nvSpPr>
        <p:spPr>
          <a:xfrm>
            <a:off x="7446882" y="735091"/>
            <a:ext cx="303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/>
              <a:t>CE model error (actual)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9FA815-4F7D-D5FF-C439-29AFF01A69FC}"/>
              </a:ext>
            </a:extLst>
          </p:cNvPr>
          <p:cNvSpPr txBox="1"/>
          <p:nvPr/>
        </p:nvSpPr>
        <p:spPr>
          <a:xfrm>
            <a:off x="7797801" y="1241506"/>
            <a:ext cx="426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Gaussian</a:t>
            </a:r>
            <a:r>
              <a:rPr lang="ca-ES" dirty="0"/>
              <a:t> </a:t>
            </a:r>
            <a:r>
              <a:rPr lang="ca-ES" dirty="0" err="1"/>
              <a:t>process</a:t>
            </a:r>
            <a:r>
              <a:rPr lang="ca-ES" dirty="0"/>
              <a:t> </a:t>
            </a:r>
            <a:r>
              <a:rPr lang="ca-ES" dirty="0" err="1"/>
              <a:t>mean</a:t>
            </a:r>
            <a:r>
              <a:rPr lang="ca-ES" dirty="0"/>
              <a:t> + 2 SD (</a:t>
            </a:r>
            <a:r>
              <a:rPr lang="ca-ES" dirty="0" err="1"/>
              <a:t>estimate</a:t>
            </a:r>
            <a:r>
              <a:rPr lang="ca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783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: esquinas redondeadas 28">
            <a:extLst>
              <a:ext uri="{FF2B5EF4-FFF2-40B4-BE49-F238E27FC236}">
                <a16:creationId xmlns:a16="http://schemas.microsoft.com/office/drawing/2014/main" id="{D7FFCF49-9AFB-9278-97B9-919ED07A9642}"/>
              </a:ext>
            </a:extLst>
          </p:cNvPr>
          <p:cNvSpPr/>
          <p:nvPr/>
        </p:nvSpPr>
        <p:spPr>
          <a:xfrm>
            <a:off x="900661" y="1228698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set</a:t>
            </a:r>
          </a:p>
        </p:txBody>
      </p:sp>
      <p:sp>
        <p:nvSpPr>
          <p:cNvPr id="46" name="Rectángulo: esquinas redondeadas 28">
            <a:extLst>
              <a:ext uri="{FF2B5EF4-FFF2-40B4-BE49-F238E27FC236}">
                <a16:creationId xmlns:a16="http://schemas.microsoft.com/office/drawing/2014/main" id="{DA06B8FB-8B69-0815-A21D-7B959D46B131}"/>
              </a:ext>
            </a:extLst>
          </p:cNvPr>
          <p:cNvSpPr/>
          <p:nvPr/>
        </p:nvSpPr>
        <p:spPr>
          <a:xfrm>
            <a:off x="887631" y="3602430"/>
            <a:ext cx="3124791" cy="764281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Gaussian </a:t>
            </a:r>
            <a:r>
              <a:rPr lang="es-ES" b="1" dirty="0" err="1">
                <a:solidFill>
                  <a:srgbClr val="FF0000"/>
                </a:solidFill>
              </a:rPr>
              <a:t>Process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with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values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7" name="Rectángulo: esquinas redondeadas 28">
            <a:extLst>
              <a:ext uri="{FF2B5EF4-FFF2-40B4-BE49-F238E27FC236}">
                <a16:creationId xmlns:a16="http://schemas.microsoft.com/office/drawing/2014/main" id="{A5932F0A-4E2B-2A14-AC93-5CAF36C74833}"/>
              </a:ext>
            </a:extLst>
          </p:cNvPr>
          <p:cNvSpPr/>
          <p:nvPr/>
        </p:nvSpPr>
        <p:spPr>
          <a:xfrm>
            <a:off x="887630" y="4743779"/>
            <a:ext cx="31247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</a:t>
            </a:r>
            <a:r>
              <a:rPr lang="es-ES" b="1" dirty="0" err="1">
                <a:solidFill>
                  <a:srgbClr val="FF0000"/>
                </a:solidFill>
              </a:rPr>
              <a:t>acquisition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function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/>
              <a:t>using</a:t>
            </a:r>
            <a:r>
              <a:rPr lang="es-ES" dirty="0"/>
              <a:t> Gaussian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48" name="Rectángulo: esquinas redondeadas 28">
            <a:extLst>
              <a:ext uri="{FF2B5EF4-FFF2-40B4-BE49-F238E27FC236}">
                <a16:creationId xmlns:a16="http://schemas.microsoft.com/office/drawing/2014/main" id="{514F3CAE-5918-D0D4-6445-18C155C38AA7}"/>
              </a:ext>
            </a:extLst>
          </p:cNvPr>
          <p:cNvSpPr/>
          <p:nvPr/>
        </p:nvSpPr>
        <p:spPr>
          <a:xfrm>
            <a:off x="632813" y="5884485"/>
            <a:ext cx="3660491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observation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acquisition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49" name="Rectángulo: esquinas redondeadas 28">
            <a:extLst>
              <a:ext uri="{FF2B5EF4-FFF2-40B4-BE49-F238E27FC236}">
                <a16:creationId xmlns:a16="http://schemas.microsoft.com/office/drawing/2014/main" id="{CACD03B1-12BB-D71B-0224-B2A8D65DE963}"/>
              </a:ext>
            </a:extLst>
          </p:cNvPr>
          <p:cNvSpPr/>
          <p:nvPr/>
        </p:nvSpPr>
        <p:spPr>
          <a:xfrm>
            <a:off x="860177" y="7025191"/>
            <a:ext cx="3205762" cy="7642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Calculate</a:t>
            </a:r>
            <a:r>
              <a:rPr lang="es-ES" dirty="0"/>
              <a:t> actual error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CE </a:t>
            </a:r>
            <a:r>
              <a:rPr lang="es-ES" b="1" dirty="0" err="1">
                <a:solidFill>
                  <a:srgbClr val="FF0000"/>
                </a:solidFill>
              </a:rPr>
              <a:t>model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for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observation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9EABB4EE-DF3E-7228-A1BF-0843C6920E10}"/>
              </a:ext>
            </a:extLst>
          </p:cNvPr>
          <p:cNvSpPr/>
          <p:nvPr/>
        </p:nvSpPr>
        <p:spPr>
          <a:xfrm>
            <a:off x="1159561" y="8165897"/>
            <a:ext cx="2606993" cy="1182481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Stopping</a:t>
            </a:r>
            <a:r>
              <a:rPr lang="es-ES" dirty="0"/>
              <a:t> </a:t>
            </a:r>
            <a:r>
              <a:rPr lang="es-ES" dirty="0" err="1"/>
              <a:t>criterion</a:t>
            </a:r>
            <a:r>
              <a:rPr lang="es-ES" dirty="0"/>
              <a:t> </a:t>
            </a:r>
            <a:r>
              <a:rPr lang="es-ES" dirty="0" err="1"/>
              <a:t>reached</a:t>
            </a:r>
            <a:r>
              <a:rPr lang="es-ES" dirty="0"/>
              <a:t>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57B52F-CE17-52C8-5DE4-F338E1AA0026}"/>
              </a:ext>
            </a:extLst>
          </p:cNvPr>
          <p:cNvSpPr/>
          <p:nvPr/>
        </p:nvSpPr>
        <p:spPr>
          <a:xfrm>
            <a:off x="1383392" y="2507135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endParaRPr lang="es-E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40E4619-440F-4065-DD40-04B35CA4D9B6}"/>
              </a:ext>
            </a:extLst>
          </p:cNvPr>
          <p:cNvSpPr/>
          <p:nvPr/>
        </p:nvSpPr>
        <p:spPr>
          <a:xfrm>
            <a:off x="1389907" y="9724803"/>
            <a:ext cx="2146300" cy="5847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Optimum</a:t>
            </a:r>
            <a:endParaRPr lang="es-E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BAC095-E908-68DF-2BD6-D4C5444252DD}"/>
              </a:ext>
            </a:extLst>
          </p:cNvPr>
          <p:cNvCxnSpPr>
            <a:stCxn id="42" idx="2"/>
            <a:endCxn id="52" idx="0"/>
          </p:cNvCxnSpPr>
          <p:nvPr/>
        </p:nvCxnSpPr>
        <p:spPr>
          <a:xfrm flipH="1">
            <a:off x="2456542" y="1992979"/>
            <a:ext cx="6515" cy="51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CB9380-3687-45DA-C676-B47411FC21F3}"/>
              </a:ext>
            </a:extLst>
          </p:cNvPr>
          <p:cNvCxnSpPr>
            <a:cxnSpLocks/>
            <a:stCxn id="52" idx="2"/>
            <a:endCxn id="46" idx="0"/>
          </p:cNvCxnSpPr>
          <p:nvPr/>
        </p:nvCxnSpPr>
        <p:spPr>
          <a:xfrm flipH="1">
            <a:off x="2450027" y="3091910"/>
            <a:ext cx="6515" cy="51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C9C89E-83B8-0B27-503D-BF92787C55CD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2450026" y="4366711"/>
            <a:ext cx="1" cy="3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CE098-83FC-D744-D13D-CDAC0DAF569E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2450026" y="5508060"/>
            <a:ext cx="13033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58675A-3811-16F5-BA08-E3DB6BDDBA6A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2463058" y="6648766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88668C-3C17-4C00-F818-0FF8055DC64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2463058" y="7789472"/>
            <a:ext cx="0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756600-ECC4-09C0-A5B7-10C68D4164FE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flipH="1">
            <a:off x="2463057" y="9348378"/>
            <a:ext cx="1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85F8128-5B20-5928-4494-97D0D2C328CC}"/>
              </a:ext>
            </a:extLst>
          </p:cNvPr>
          <p:cNvSpPr txBox="1"/>
          <p:nvPr/>
        </p:nvSpPr>
        <p:spPr>
          <a:xfrm>
            <a:off x="2463057" y="9313890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Yes</a:t>
            </a:r>
          </a:p>
        </p:txBody>
      </p:sp>
      <p:sp>
        <p:nvSpPr>
          <p:cNvPr id="91" name="CuadroTexto 20">
            <a:extLst>
              <a:ext uri="{FF2B5EF4-FFF2-40B4-BE49-F238E27FC236}">
                <a16:creationId xmlns:a16="http://schemas.microsoft.com/office/drawing/2014/main" id="{DE27D39C-991E-8547-448E-56040F4A3D47}"/>
              </a:ext>
            </a:extLst>
          </p:cNvPr>
          <p:cNvSpPr txBox="1"/>
          <p:nvPr/>
        </p:nvSpPr>
        <p:spPr>
          <a:xfrm>
            <a:off x="327936" y="194612"/>
            <a:ext cx="719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baseline="-25000" dirty="0"/>
              <a:t>Bayesian optimization methodology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27D0696-490C-34E0-E3A9-5C4D56C6A513}"/>
              </a:ext>
            </a:extLst>
          </p:cNvPr>
          <p:cNvCxnSpPr>
            <a:cxnSpLocks/>
            <a:stCxn id="50" idx="1"/>
            <a:endCxn id="46" idx="1"/>
          </p:cNvCxnSpPr>
          <p:nvPr/>
        </p:nvCxnSpPr>
        <p:spPr>
          <a:xfrm rot="10800000">
            <a:off x="887631" y="3984572"/>
            <a:ext cx="271930" cy="4772567"/>
          </a:xfrm>
          <a:prstGeom prst="bentConnector3">
            <a:avLst>
              <a:gd name="adj1" fmla="val 31016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6C02E5A-A6A8-2639-3DD8-491D9676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29" y="2430726"/>
            <a:ext cx="7852271" cy="229955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0F259B7-8968-DF5D-344D-F1BF16FC5FAD}"/>
              </a:ext>
            </a:extLst>
          </p:cNvPr>
          <p:cNvSpPr/>
          <p:nvPr/>
        </p:nvSpPr>
        <p:spPr>
          <a:xfrm>
            <a:off x="7201439" y="1248051"/>
            <a:ext cx="490889" cy="426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8ECBBDE-CC7F-7FF5-7E83-C7B8ED125D39}"/>
              </a:ext>
            </a:extLst>
          </p:cNvPr>
          <p:cNvCxnSpPr/>
          <p:nvPr/>
        </p:nvCxnSpPr>
        <p:spPr>
          <a:xfrm>
            <a:off x="7201438" y="913556"/>
            <a:ext cx="49088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780CE4-F2C6-8E1F-F731-FEE9E6BFB0DF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7201439" y="1461473"/>
            <a:ext cx="490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3F2A39-D49D-6932-6E48-B2285E779565}"/>
              </a:ext>
            </a:extLst>
          </p:cNvPr>
          <p:cNvSpPr txBox="1"/>
          <p:nvPr/>
        </p:nvSpPr>
        <p:spPr>
          <a:xfrm>
            <a:off x="7446882" y="735091"/>
            <a:ext cx="303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dirty="0"/>
              <a:t>CE model error (actual)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8B38C9-8A43-F038-833E-CA4217CAEBC9}"/>
              </a:ext>
            </a:extLst>
          </p:cNvPr>
          <p:cNvSpPr txBox="1"/>
          <p:nvPr/>
        </p:nvSpPr>
        <p:spPr>
          <a:xfrm>
            <a:off x="7797801" y="1241506"/>
            <a:ext cx="426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Gaussian</a:t>
            </a:r>
            <a:r>
              <a:rPr lang="ca-ES" dirty="0"/>
              <a:t> </a:t>
            </a:r>
            <a:r>
              <a:rPr lang="ca-ES" dirty="0" err="1"/>
              <a:t>process</a:t>
            </a:r>
            <a:r>
              <a:rPr lang="ca-ES" dirty="0"/>
              <a:t> </a:t>
            </a:r>
            <a:r>
              <a:rPr lang="ca-ES" dirty="0" err="1"/>
              <a:t>mean</a:t>
            </a:r>
            <a:r>
              <a:rPr lang="ca-ES" dirty="0"/>
              <a:t> + 2 SD (</a:t>
            </a:r>
            <a:r>
              <a:rPr lang="ca-ES" dirty="0" err="1"/>
              <a:t>estimate</a:t>
            </a:r>
            <a:r>
              <a:rPr lang="ca-ES" dirty="0"/>
              <a:t>)</a:t>
            </a:r>
          </a:p>
        </p:txBody>
      </p:sp>
      <p:sp>
        <p:nvSpPr>
          <p:cNvPr id="16" name="TextBox 79">
            <a:extLst>
              <a:ext uri="{FF2B5EF4-FFF2-40B4-BE49-F238E27FC236}">
                <a16:creationId xmlns:a16="http://schemas.microsoft.com/office/drawing/2014/main" id="{D72E0027-C548-673E-C13F-C539C4CE8246}"/>
              </a:ext>
            </a:extLst>
          </p:cNvPr>
          <p:cNvSpPr txBox="1"/>
          <p:nvPr/>
        </p:nvSpPr>
        <p:spPr>
          <a:xfrm>
            <a:off x="424408" y="8333033"/>
            <a:ext cx="87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0326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8601</TotalTime>
  <Words>1438</Words>
  <Application>Microsoft Office PowerPoint</Application>
  <PresentationFormat>Personalizado</PresentationFormat>
  <Paragraphs>325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Cambria Math</vt:lpstr>
      <vt:lpstr>Tema de l'Office</vt:lpstr>
      <vt:lpstr>Bayesian optimization with Orthogonal Additive Kernels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/>
  <cp:lastModifiedBy>Gómez Guillén, David</cp:lastModifiedBy>
  <cp:revision>20</cp:revision>
  <dcterms:created xsi:type="dcterms:W3CDTF">2022-12-11T00:17:50Z</dcterms:created>
  <dcterms:modified xsi:type="dcterms:W3CDTF">2023-01-17T23:00:10Z</dcterms:modified>
</cp:coreProperties>
</file>