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58" r:id="rId6"/>
    <p:sldId id="265" r:id="rId7"/>
    <p:sldId id="267" r:id="rId8"/>
    <p:sldId id="266" r:id="rId9"/>
    <p:sldId id="259" r:id="rId10"/>
    <p:sldId id="260" r:id="rId11"/>
    <p:sldId id="261" r:id="rId12"/>
    <p:sldId id="271" r:id="rId13"/>
    <p:sldId id="268" r:id="rId14"/>
    <p:sldId id="272" r:id="rId15"/>
    <p:sldId id="269" r:id="rId16"/>
    <p:sldId id="27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ómez Guillén, David" initials="GGD" lastIdx="1" clrIdx="0">
    <p:extLst>
      <p:ext uri="{19B8F6BF-5375-455C-9EA6-DF929625EA0E}">
        <p15:presenceInfo xmlns:p15="http://schemas.microsoft.com/office/powerpoint/2012/main" userId="S::dgomez_ext@iconcologia.net::e7b949cd-cc52-4b5f-85a5-0285b262b5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F10B2-FC63-4CD9-B98E-7E60060C3CC0}" v="73" dt="2023-07-06T17:02:00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8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13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ómez Guillén, David" userId="e7b949cd-cc52-4b5f-85a5-0285b262b56c" providerId="ADAL" clId="{F4FF10B2-FC63-4CD9-B98E-7E60060C3CC0}"/>
    <pc:docChg chg="undo custSel addSld delSld modSld">
      <pc:chgData name="Gómez Guillén, David" userId="e7b949cd-cc52-4b5f-85a5-0285b262b56c" providerId="ADAL" clId="{F4FF10B2-FC63-4CD9-B98E-7E60060C3CC0}" dt="2023-07-07T11:30:21.572" v="5080" actId="20577"/>
      <pc:docMkLst>
        <pc:docMk/>
      </pc:docMkLst>
      <pc:sldChg chg="modSp mod">
        <pc:chgData name="Gómez Guillén, David" userId="e7b949cd-cc52-4b5f-85a5-0285b262b56c" providerId="ADAL" clId="{F4FF10B2-FC63-4CD9-B98E-7E60060C3CC0}" dt="2023-07-06T16:40:05.463" v="4475" actId="20577"/>
        <pc:sldMkLst>
          <pc:docMk/>
          <pc:sldMk cId="0" sldId="256"/>
        </pc:sldMkLst>
        <pc:spChg chg="mod">
          <ac:chgData name="Gómez Guillén, David" userId="e7b949cd-cc52-4b5f-85a5-0285b262b56c" providerId="ADAL" clId="{F4FF10B2-FC63-4CD9-B98E-7E60060C3CC0}" dt="2023-07-06T16:40:05.463" v="447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new mod modClrScheme chgLayout">
        <pc:chgData name="Gómez Guillén, David" userId="e7b949cd-cc52-4b5f-85a5-0285b262b56c" providerId="ADAL" clId="{F4FF10B2-FC63-4CD9-B98E-7E60060C3CC0}" dt="2023-07-06T16:40:28.366" v="4483" actId="20577"/>
        <pc:sldMkLst>
          <pc:docMk/>
          <pc:sldMk cId="2599823761" sldId="257"/>
        </pc:sldMkLst>
        <pc:spChg chg="del mod ord">
          <ac:chgData name="Gómez Guillén, David" userId="e7b949cd-cc52-4b5f-85a5-0285b262b56c" providerId="ADAL" clId="{F4FF10B2-FC63-4CD9-B98E-7E60060C3CC0}" dt="2023-06-06T07:10:25.549" v="34" actId="700"/>
          <ac:spMkLst>
            <pc:docMk/>
            <pc:sldMk cId="2599823761" sldId="257"/>
            <ac:spMk id="2" creationId="{E1A46187-E10C-CC6F-6690-FA56D5DAD999}"/>
          </ac:spMkLst>
        </pc:spChg>
        <pc:spChg chg="del mod ord">
          <ac:chgData name="Gómez Guillén, David" userId="e7b949cd-cc52-4b5f-85a5-0285b262b56c" providerId="ADAL" clId="{F4FF10B2-FC63-4CD9-B98E-7E60060C3CC0}" dt="2023-06-06T07:10:25.549" v="34" actId="700"/>
          <ac:spMkLst>
            <pc:docMk/>
            <pc:sldMk cId="2599823761" sldId="257"/>
            <ac:spMk id="3" creationId="{62135786-D517-E5D7-AB9D-D9598A6CBFFA}"/>
          </ac:spMkLst>
        </pc:spChg>
        <pc:spChg chg="add mod ord">
          <ac:chgData name="Gómez Guillén, David" userId="e7b949cd-cc52-4b5f-85a5-0285b262b56c" providerId="ADAL" clId="{F4FF10B2-FC63-4CD9-B98E-7E60060C3CC0}" dt="2023-06-06T13:34:54.620" v="1159" actId="20577"/>
          <ac:spMkLst>
            <pc:docMk/>
            <pc:sldMk cId="2599823761" sldId="257"/>
            <ac:spMk id="4" creationId="{3B0D944F-8147-C843-A6E3-A56599D6EA82}"/>
          </ac:spMkLst>
        </pc:spChg>
        <pc:spChg chg="add mod ord">
          <ac:chgData name="Gómez Guillén, David" userId="e7b949cd-cc52-4b5f-85a5-0285b262b56c" providerId="ADAL" clId="{F4FF10B2-FC63-4CD9-B98E-7E60060C3CC0}" dt="2023-07-06T16:40:28.366" v="4483" actId="20577"/>
          <ac:spMkLst>
            <pc:docMk/>
            <pc:sldMk cId="2599823761" sldId="257"/>
            <ac:spMk id="5" creationId="{359C0BAD-BFBB-13DB-91B3-DB13572CCD5F}"/>
          </ac:spMkLst>
        </pc:spChg>
        <pc:spChg chg="add del mod ord">
          <ac:chgData name="Gómez Guillén, David" userId="e7b949cd-cc52-4b5f-85a5-0285b262b56c" providerId="ADAL" clId="{F4FF10B2-FC63-4CD9-B98E-7E60060C3CC0}" dt="2023-06-06T10:55:01.957" v="541" actId="478"/>
          <ac:spMkLst>
            <pc:docMk/>
            <pc:sldMk cId="2599823761" sldId="257"/>
            <ac:spMk id="6" creationId="{70532D48-2972-EE90-9134-F2A9FF0AC142}"/>
          </ac:spMkLst>
        </pc:spChg>
        <pc:spChg chg="add del mod">
          <ac:chgData name="Gómez Guillén, David" userId="e7b949cd-cc52-4b5f-85a5-0285b262b56c" providerId="ADAL" clId="{F4FF10B2-FC63-4CD9-B98E-7E60060C3CC0}" dt="2023-06-06T11:11:02.413" v="860" actId="478"/>
          <ac:spMkLst>
            <pc:docMk/>
            <pc:sldMk cId="2599823761" sldId="257"/>
            <ac:spMk id="17" creationId="{3430DF1D-483B-3A1B-CB5A-CF144AC205B4}"/>
          </ac:spMkLst>
        </pc:spChg>
        <pc:spChg chg="add del mod">
          <ac:chgData name="Gómez Guillén, David" userId="e7b949cd-cc52-4b5f-85a5-0285b262b56c" providerId="ADAL" clId="{F4FF10B2-FC63-4CD9-B98E-7E60060C3CC0}" dt="2023-06-06T11:11:02.413" v="860" actId="478"/>
          <ac:spMkLst>
            <pc:docMk/>
            <pc:sldMk cId="2599823761" sldId="257"/>
            <ac:spMk id="18" creationId="{EEF68BE8-DC49-3A1C-8088-78EC627A7E38}"/>
          </ac:spMkLst>
        </pc:spChg>
        <pc:spChg chg="add del mod">
          <ac:chgData name="Gómez Guillén, David" userId="e7b949cd-cc52-4b5f-85a5-0285b262b56c" providerId="ADAL" clId="{F4FF10B2-FC63-4CD9-B98E-7E60060C3CC0}" dt="2023-06-06T11:11:02.413" v="860" actId="478"/>
          <ac:spMkLst>
            <pc:docMk/>
            <pc:sldMk cId="2599823761" sldId="257"/>
            <ac:spMk id="19" creationId="{7E6F9E5D-F70F-F360-27BA-A2103714943F}"/>
          </ac:spMkLst>
        </pc:spChg>
        <pc:spChg chg="add del mod">
          <ac:chgData name="Gómez Guillén, David" userId="e7b949cd-cc52-4b5f-85a5-0285b262b56c" providerId="ADAL" clId="{F4FF10B2-FC63-4CD9-B98E-7E60060C3CC0}" dt="2023-06-06T11:11:02.413" v="860" actId="478"/>
          <ac:spMkLst>
            <pc:docMk/>
            <pc:sldMk cId="2599823761" sldId="257"/>
            <ac:spMk id="20" creationId="{B28740B8-40B8-966C-02C0-5D0A39AB8A7F}"/>
          </ac:spMkLst>
        </pc:spChg>
        <pc:spChg chg="add del mod">
          <ac:chgData name="Gómez Guillén, David" userId="e7b949cd-cc52-4b5f-85a5-0285b262b56c" providerId="ADAL" clId="{F4FF10B2-FC63-4CD9-B98E-7E60060C3CC0}" dt="2023-06-06T11:11:02.413" v="860" actId="478"/>
          <ac:spMkLst>
            <pc:docMk/>
            <pc:sldMk cId="2599823761" sldId="257"/>
            <ac:spMk id="21" creationId="{BBD4E74F-6599-82D9-D4A5-E968BAA91050}"/>
          </ac:spMkLst>
        </pc:spChg>
        <pc:spChg chg="add del mod">
          <ac:chgData name="Gómez Guillén, David" userId="e7b949cd-cc52-4b5f-85a5-0285b262b56c" providerId="ADAL" clId="{F4FF10B2-FC63-4CD9-B98E-7E60060C3CC0}" dt="2023-06-06T11:11:02.413" v="860" actId="478"/>
          <ac:spMkLst>
            <pc:docMk/>
            <pc:sldMk cId="2599823761" sldId="257"/>
            <ac:spMk id="46" creationId="{03BC723E-9279-3031-DA6F-3C45524697E7}"/>
          </ac:spMkLst>
        </pc:spChg>
        <pc:spChg chg="add del mod">
          <ac:chgData name="Gómez Guillén, David" userId="e7b949cd-cc52-4b5f-85a5-0285b262b56c" providerId="ADAL" clId="{F4FF10B2-FC63-4CD9-B98E-7E60060C3CC0}" dt="2023-06-06T11:11:02.413" v="860" actId="478"/>
          <ac:spMkLst>
            <pc:docMk/>
            <pc:sldMk cId="2599823761" sldId="257"/>
            <ac:spMk id="47" creationId="{52997BD0-55FA-B1F3-7AC0-6976C9044F02}"/>
          </ac:spMkLst>
        </pc:spChg>
        <pc:spChg chg="add del mod">
          <ac:chgData name="Gómez Guillén, David" userId="e7b949cd-cc52-4b5f-85a5-0285b262b56c" providerId="ADAL" clId="{F4FF10B2-FC63-4CD9-B98E-7E60060C3CC0}" dt="2023-06-06T11:11:02.413" v="860" actId="478"/>
          <ac:spMkLst>
            <pc:docMk/>
            <pc:sldMk cId="2599823761" sldId="257"/>
            <ac:spMk id="48" creationId="{E2EB91C9-2745-322B-430B-3F5339A2F61D}"/>
          </ac:spMkLst>
        </pc:spChg>
        <pc:spChg chg="add del mod">
          <ac:chgData name="Gómez Guillén, David" userId="e7b949cd-cc52-4b5f-85a5-0285b262b56c" providerId="ADAL" clId="{F4FF10B2-FC63-4CD9-B98E-7E60060C3CC0}" dt="2023-06-06T11:11:02.413" v="860" actId="478"/>
          <ac:spMkLst>
            <pc:docMk/>
            <pc:sldMk cId="2599823761" sldId="257"/>
            <ac:spMk id="49" creationId="{01EF86A9-E6C6-CA1F-A354-35470D955C18}"/>
          </ac:spMkLst>
        </pc:spChg>
        <pc:spChg chg="add del mod">
          <ac:chgData name="Gómez Guillén, David" userId="e7b949cd-cc52-4b5f-85a5-0285b262b56c" providerId="ADAL" clId="{F4FF10B2-FC63-4CD9-B98E-7E60060C3CC0}" dt="2023-06-06T11:11:02.413" v="860" actId="478"/>
          <ac:spMkLst>
            <pc:docMk/>
            <pc:sldMk cId="2599823761" sldId="257"/>
            <ac:spMk id="50" creationId="{C484D6B2-5CB8-FB8E-3B4C-A44A90A6B84F}"/>
          </ac:spMkLst>
        </pc:spChg>
        <pc:picChg chg="add del">
          <ac:chgData name="Gómez Guillén, David" userId="e7b949cd-cc52-4b5f-85a5-0285b262b56c" providerId="ADAL" clId="{F4FF10B2-FC63-4CD9-B98E-7E60060C3CC0}" dt="2023-06-06T09:04:15.713" v="44" actId="478"/>
          <ac:picMkLst>
            <pc:docMk/>
            <pc:sldMk cId="2599823761" sldId="257"/>
            <ac:picMk id="8" creationId="{9A332CC8-03E2-CE13-E3A9-2483CB71FE9B}"/>
          </ac:picMkLst>
        </pc:picChg>
        <pc:picChg chg="add del">
          <ac:chgData name="Gómez Guillén, David" userId="e7b949cd-cc52-4b5f-85a5-0285b262b56c" providerId="ADAL" clId="{F4FF10B2-FC63-4CD9-B98E-7E60060C3CC0}" dt="2023-06-06T09:04:15.087" v="43" actId="478"/>
          <ac:picMkLst>
            <pc:docMk/>
            <pc:sldMk cId="2599823761" sldId="257"/>
            <ac:picMk id="10" creationId="{39532F0D-5970-E5D8-E5CF-2C2204239984}"/>
          </ac:picMkLst>
        </pc:picChg>
        <pc:picChg chg="add del">
          <ac:chgData name="Gómez Guillén, David" userId="e7b949cd-cc52-4b5f-85a5-0285b262b56c" providerId="ADAL" clId="{F4FF10B2-FC63-4CD9-B98E-7E60060C3CC0}" dt="2023-06-06T09:04:13.816" v="42" actId="478"/>
          <ac:picMkLst>
            <pc:docMk/>
            <pc:sldMk cId="2599823761" sldId="257"/>
            <ac:picMk id="12" creationId="{C736FBA9-0F69-9B3C-9EAC-DD62DA16BD6D}"/>
          </ac:picMkLst>
        </pc:picChg>
        <pc:picChg chg="add del">
          <ac:chgData name="Gómez Guillén, David" userId="e7b949cd-cc52-4b5f-85a5-0285b262b56c" providerId="ADAL" clId="{F4FF10B2-FC63-4CD9-B98E-7E60060C3CC0}" dt="2023-06-06T09:04:10.291" v="41" actId="22"/>
          <ac:picMkLst>
            <pc:docMk/>
            <pc:sldMk cId="2599823761" sldId="257"/>
            <ac:picMk id="14" creationId="{16ADEA70-4469-7407-5C5E-B8A5FDD634F8}"/>
          </ac:picMkLst>
        </pc:picChg>
        <pc:picChg chg="add del">
          <ac:chgData name="Gómez Guillén, David" userId="e7b949cd-cc52-4b5f-85a5-0285b262b56c" providerId="ADAL" clId="{F4FF10B2-FC63-4CD9-B98E-7E60060C3CC0}" dt="2023-06-06T09:04:09.069" v="40" actId="22"/>
          <ac:picMkLst>
            <pc:docMk/>
            <pc:sldMk cId="2599823761" sldId="257"/>
            <ac:picMk id="16" creationId="{304190AA-74F1-6FCB-CF69-447D5FF167B4}"/>
          </ac:picMkLst>
        </pc:picChg>
        <pc:cxnChg chg="add del mod">
          <ac:chgData name="Gómez Guillén, David" userId="e7b949cd-cc52-4b5f-85a5-0285b262b56c" providerId="ADAL" clId="{F4FF10B2-FC63-4CD9-B98E-7E60060C3CC0}" dt="2023-06-06T11:04:37.537" v="676" actId="478"/>
          <ac:cxnSpMkLst>
            <pc:docMk/>
            <pc:sldMk cId="2599823761" sldId="257"/>
            <ac:cxnSpMk id="23" creationId="{C1DD89DC-035E-4EE3-3C89-816A2495C3DC}"/>
          </ac:cxnSpMkLst>
        </pc:cxnChg>
        <pc:cxnChg chg="add del mod">
          <ac:chgData name="Gómez Guillén, David" userId="e7b949cd-cc52-4b5f-85a5-0285b262b56c" providerId="ADAL" clId="{F4FF10B2-FC63-4CD9-B98E-7E60060C3CC0}" dt="2023-06-06T11:11:02.413" v="860" actId="478"/>
          <ac:cxnSpMkLst>
            <pc:docMk/>
            <pc:sldMk cId="2599823761" sldId="257"/>
            <ac:cxnSpMk id="25" creationId="{87B56A3B-9CD4-53FC-F2B8-E6A95AE89965}"/>
          </ac:cxnSpMkLst>
        </pc:cxnChg>
        <pc:cxnChg chg="add del mod">
          <ac:chgData name="Gómez Guillén, David" userId="e7b949cd-cc52-4b5f-85a5-0285b262b56c" providerId="ADAL" clId="{F4FF10B2-FC63-4CD9-B98E-7E60060C3CC0}" dt="2023-06-06T11:11:02.413" v="860" actId="478"/>
          <ac:cxnSpMkLst>
            <pc:docMk/>
            <pc:sldMk cId="2599823761" sldId="257"/>
            <ac:cxnSpMk id="26" creationId="{8FCCD952-36A0-BD1E-F3EA-8BA6A519B913}"/>
          </ac:cxnSpMkLst>
        </pc:cxnChg>
        <pc:cxnChg chg="add del mod">
          <ac:chgData name="Gómez Guillén, David" userId="e7b949cd-cc52-4b5f-85a5-0285b262b56c" providerId="ADAL" clId="{F4FF10B2-FC63-4CD9-B98E-7E60060C3CC0}" dt="2023-06-06T11:11:02.413" v="860" actId="478"/>
          <ac:cxnSpMkLst>
            <pc:docMk/>
            <pc:sldMk cId="2599823761" sldId="257"/>
            <ac:cxnSpMk id="29" creationId="{C672A399-0487-6955-2BE3-3BDF6FC99F0A}"/>
          </ac:cxnSpMkLst>
        </pc:cxnChg>
        <pc:cxnChg chg="add del mod">
          <ac:chgData name="Gómez Guillén, David" userId="e7b949cd-cc52-4b5f-85a5-0285b262b56c" providerId="ADAL" clId="{F4FF10B2-FC63-4CD9-B98E-7E60060C3CC0}" dt="2023-06-06T11:11:02.413" v="860" actId="478"/>
          <ac:cxnSpMkLst>
            <pc:docMk/>
            <pc:sldMk cId="2599823761" sldId="257"/>
            <ac:cxnSpMk id="36" creationId="{CF2A03F4-3695-DA0F-9573-E359DB7E87DA}"/>
          </ac:cxnSpMkLst>
        </pc:cxnChg>
        <pc:cxnChg chg="add del mod">
          <ac:chgData name="Gómez Guillén, David" userId="e7b949cd-cc52-4b5f-85a5-0285b262b56c" providerId="ADAL" clId="{F4FF10B2-FC63-4CD9-B98E-7E60060C3CC0}" dt="2023-06-06T11:11:02.413" v="860" actId="478"/>
          <ac:cxnSpMkLst>
            <pc:docMk/>
            <pc:sldMk cId="2599823761" sldId="257"/>
            <ac:cxnSpMk id="51" creationId="{72728F00-287D-EC4A-C37D-65815707B73F}"/>
          </ac:cxnSpMkLst>
        </pc:cxnChg>
        <pc:cxnChg chg="add del mod">
          <ac:chgData name="Gómez Guillén, David" userId="e7b949cd-cc52-4b5f-85a5-0285b262b56c" providerId="ADAL" clId="{F4FF10B2-FC63-4CD9-B98E-7E60060C3CC0}" dt="2023-06-06T11:11:02.413" v="860" actId="478"/>
          <ac:cxnSpMkLst>
            <pc:docMk/>
            <pc:sldMk cId="2599823761" sldId="257"/>
            <ac:cxnSpMk id="54" creationId="{FDBF238B-42F3-5D0B-DF0F-BCE13C33A2BC}"/>
          </ac:cxnSpMkLst>
        </pc:cxnChg>
        <pc:cxnChg chg="add del mod">
          <ac:chgData name="Gómez Guillén, David" userId="e7b949cd-cc52-4b5f-85a5-0285b262b56c" providerId="ADAL" clId="{F4FF10B2-FC63-4CD9-B98E-7E60060C3CC0}" dt="2023-06-06T11:11:02.413" v="860" actId="478"/>
          <ac:cxnSpMkLst>
            <pc:docMk/>
            <pc:sldMk cId="2599823761" sldId="257"/>
            <ac:cxnSpMk id="55" creationId="{61CA840B-2003-626C-F2E2-374399C7BE29}"/>
          </ac:cxnSpMkLst>
        </pc:cxnChg>
        <pc:cxnChg chg="add del mod">
          <ac:chgData name="Gómez Guillén, David" userId="e7b949cd-cc52-4b5f-85a5-0285b262b56c" providerId="ADAL" clId="{F4FF10B2-FC63-4CD9-B98E-7E60060C3CC0}" dt="2023-06-06T11:11:02.413" v="860" actId="478"/>
          <ac:cxnSpMkLst>
            <pc:docMk/>
            <pc:sldMk cId="2599823761" sldId="257"/>
            <ac:cxnSpMk id="56" creationId="{793997AC-CDC5-37F6-35DF-C8C1D2CBF455}"/>
          </ac:cxnSpMkLst>
        </pc:cxnChg>
        <pc:cxnChg chg="add del mod">
          <ac:chgData name="Gómez Guillén, David" userId="e7b949cd-cc52-4b5f-85a5-0285b262b56c" providerId="ADAL" clId="{F4FF10B2-FC63-4CD9-B98E-7E60060C3CC0}" dt="2023-06-06T11:11:02.413" v="860" actId="478"/>
          <ac:cxnSpMkLst>
            <pc:docMk/>
            <pc:sldMk cId="2599823761" sldId="257"/>
            <ac:cxnSpMk id="57" creationId="{E2AE593C-9584-5B3E-ACE7-7A11B124B754}"/>
          </ac:cxnSpMkLst>
        </pc:cxnChg>
      </pc:sldChg>
      <pc:sldChg chg="add del">
        <pc:chgData name="Gómez Guillén, David" userId="e7b949cd-cc52-4b5f-85a5-0285b262b56c" providerId="ADAL" clId="{F4FF10B2-FC63-4CD9-B98E-7E60060C3CC0}" dt="2023-06-06T07:10:17.021" v="32"/>
        <pc:sldMkLst>
          <pc:docMk/>
          <pc:sldMk cId="2856920489" sldId="257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3459135529" sldId="257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2637935395" sldId="258"/>
        </pc:sldMkLst>
      </pc:sldChg>
      <pc:sldChg chg="modSp add mod">
        <pc:chgData name="Gómez Guillén, David" userId="e7b949cd-cc52-4b5f-85a5-0285b262b56c" providerId="ADAL" clId="{F4FF10B2-FC63-4CD9-B98E-7E60060C3CC0}" dt="2023-07-06T17:52:28.016" v="4852" actId="20577"/>
        <pc:sldMkLst>
          <pc:docMk/>
          <pc:sldMk cId="2906608930" sldId="258"/>
        </pc:sldMkLst>
        <pc:spChg chg="mod">
          <ac:chgData name="Gómez Guillén, David" userId="e7b949cd-cc52-4b5f-85a5-0285b262b56c" providerId="ADAL" clId="{F4FF10B2-FC63-4CD9-B98E-7E60060C3CC0}" dt="2023-06-06T14:57:14.003" v="1322" actId="20577"/>
          <ac:spMkLst>
            <pc:docMk/>
            <pc:sldMk cId="2906608930" sldId="258"/>
            <ac:spMk id="4" creationId="{3B0D944F-8147-C843-A6E3-A56599D6EA82}"/>
          </ac:spMkLst>
        </pc:spChg>
        <pc:spChg chg="mod">
          <ac:chgData name="Gómez Guillén, David" userId="e7b949cd-cc52-4b5f-85a5-0285b262b56c" providerId="ADAL" clId="{F4FF10B2-FC63-4CD9-B98E-7E60060C3CC0}" dt="2023-07-06T17:52:28.016" v="4852" actId="20577"/>
          <ac:spMkLst>
            <pc:docMk/>
            <pc:sldMk cId="2906608930" sldId="258"/>
            <ac:spMk id="5" creationId="{359C0BAD-BFBB-13DB-91B3-DB13572CCD5F}"/>
          </ac:spMkLst>
        </pc:spChg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886412303" sldId="259"/>
        </pc:sldMkLst>
      </pc:sldChg>
      <pc:sldChg chg="modSp add mod">
        <pc:chgData name="Gómez Guillén, David" userId="e7b949cd-cc52-4b5f-85a5-0285b262b56c" providerId="ADAL" clId="{F4FF10B2-FC63-4CD9-B98E-7E60060C3CC0}" dt="2023-07-06T17:03:13.027" v="4558" actId="20577"/>
        <pc:sldMkLst>
          <pc:docMk/>
          <pc:sldMk cId="4086961973" sldId="259"/>
        </pc:sldMkLst>
        <pc:spChg chg="mod">
          <ac:chgData name="Gómez Guillén, David" userId="e7b949cd-cc52-4b5f-85a5-0285b262b56c" providerId="ADAL" clId="{F4FF10B2-FC63-4CD9-B98E-7E60060C3CC0}" dt="2023-06-06T18:15:33.721" v="2977" actId="20577"/>
          <ac:spMkLst>
            <pc:docMk/>
            <pc:sldMk cId="4086961973" sldId="259"/>
            <ac:spMk id="4" creationId="{3B0D944F-8147-C843-A6E3-A56599D6EA82}"/>
          </ac:spMkLst>
        </pc:spChg>
        <pc:spChg chg="mod">
          <ac:chgData name="Gómez Guillén, David" userId="e7b949cd-cc52-4b5f-85a5-0285b262b56c" providerId="ADAL" clId="{F4FF10B2-FC63-4CD9-B98E-7E60060C3CC0}" dt="2023-07-06T17:03:13.027" v="4558" actId="20577"/>
          <ac:spMkLst>
            <pc:docMk/>
            <pc:sldMk cId="4086961973" sldId="259"/>
            <ac:spMk id="5" creationId="{359C0BAD-BFBB-13DB-91B3-DB13572CCD5F}"/>
          </ac:spMkLst>
        </pc:spChg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443520415" sldId="260"/>
        </pc:sldMkLst>
      </pc:sldChg>
      <pc:sldChg chg="addSp modSp add mod modShow">
        <pc:chgData name="Gómez Guillén, David" userId="e7b949cd-cc52-4b5f-85a5-0285b262b56c" providerId="ADAL" clId="{F4FF10B2-FC63-4CD9-B98E-7E60060C3CC0}" dt="2023-07-06T14:51:37.062" v="4464" actId="729"/>
        <pc:sldMkLst>
          <pc:docMk/>
          <pc:sldMk cId="2440781252" sldId="260"/>
        </pc:sldMkLst>
        <pc:spChg chg="add mod">
          <ac:chgData name="Gómez Guillén, David" userId="e7b949cd-cc52-4b5f-85a5-0285b262b56c" providerId="ADAL" clId="{F4FF10B2-FC63-4CD9-B98E-7E60060C3CC0}" dt="2023-06-07T17:52:10.754" v="3363" actId="1076"/>
          <ac:spMkLst>
            <pc:docMk/>
            <pc:sldMk cId="2440781252" sldId="260"/>
            <ac:spMk id="2" creationId="{EB9EAB1A-85A0-EB57-38F2-B2F0AD46C287}"/>
          </ac:spMkLst>
        </pc:spChg>
        <pc:spChg chg="mod">
          <ac:chgData name="Gómez Guillén, David" userId="e7b949cd-cc52-4b5f-85a5-0285b262b56c" providerId="ADAL" clId="{F4FF10B2-FC63-4CD9-B98E-7E60060C3CC0}" dt="2023-06-07T17:49:48.826" v="3357" actId="20577"/>
          <ac:spMkLst>
            <pc:docMk/>
            <pc:sldMk cId="2440781252" sldId="260"/>
            <ac:spMk id="5" creationId="{359C0BAD-BFBB-13DB-91B3-DB13572CCD5F}"/>
          </ac:spMkLst>
        </pc:spChg>
        <pc:spChg chg="mod">
          <ac:chgData name="Gómez Guillén, David" userId="e7b949cd-cc52-4b5f-85a5-0285b262b56c" providerId="ADAL" clId="{F4FF10B2-FC63-4CD9-B98E-7E60060C3CC0}" dt="2023-06-07T17:52:18.324" v="3364" actId="1076"/>
          <ac:spMkLst>
            <pc:docMk/>
            <pc:sldMk cId="2440781252" sldId="260"/>
            <ac:spMk id="10" creationId="{68DA9CFF-4AB5-23F2-F0A9-2F4E8088B401}"/>
          </ac:spMkLst>
        </pc:spChg>
        <pc:cxnChg chg="mod">
          <ac:chgData name="Gómez Guillén, David" userId="e7b949cd-cc52-4b5f-85a5-0285b262b56c" providerId="ADAL" clId="{F4FF10B2-FC63-4CD9-B98E-7E60060C3CC0}" dt="2023-06-07T17:52:18.324" v="3364" actId="1076"/>
          <ac:cxnSpMkLst>
            <pc:docMk/>
            <pc:sldMk cId="2440781252" sldId="260"/>
            <ac:cxnSpMk id="12" creationId="{12922703-BBAB-C9E7-B2CA-B59AAC5CE9A7}"/>
          </ac:cxnSpMkLst>
        </pc:cxnChg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647444427" sldId="261"/>
        </pc:sldMkLst>
      </pc:sldChg>
      <pc:sldChg chg="modSp add mod">
        <pc:chgData name="Gómez Guillén, David" userId="e7b949cd-cc52-4b5f-85a5-0285b262b56c" providerId="ADAL" clId="{F4FF10B2-FC63-4CD9-B98E-7E60060C3CC0}" dt="2023-07-07T11:30:21.572" v="5080" actId="20577"/>
        <pc:sldMkLst>
          <pc:docMk/>
          <pc:sldMk cId="3833658296" sldId="261"/>
        </pc:sldMkLst>
        <pc:spChg chg="mod">
          <ac:chgData name="Gómez Guillén, David" userId="e7b949cd-cc52-4b5f-85a5-0285b262b56c" providerId="ADAL" clId="{F4FF10B2-FC63-4CD9-B98E-7E60060C3CC0}" dt="2023-07-07T11:30:21.572" v="5080" actId="20577"/>
          <ac:spMkLst>
            <pc:docMk/>
            <pc:sldMk cId="3833658296" sldId="261"/>
            <ac:spMk id="5" creationId="{359C0BAD-BFBB-13DB-91B3-DB13572CCD5F}"/>
          </ac:spMkLst>
        </pc:spChg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519175838" sldId="262"/>
        </pc:sldMkLst>
      </pc:sldChg>
      <pc:sldChg chg="addSp delSp modSp add mod modShow">
        <pc:chgData name="Gómez Guillén, David" userId="e7b949cd-cc52-4b5f-85a5-0285b262b56c" providerId="ADAL" clId="{F4FF10B2-FC63-4CD9-B98E-7E60060C3CC0}" dt="2023-07-06T16:40:58.179" v="4484" actId="729"/>
        <pc:sldMkLst>
          <pc:docMk/>
          <pc:sldMk cId="3172834537" sldId="262"/>
        </pc:sldMkLst>
        <pc:spChg chg="add mod">
          <ac:chgData name="Gómez Guillén, David" userId="e7b949cd-cc52-4b5f-85a5-0285b262b56c" providerId="ADAL" clId="{F4FF10B2-FC63-4CD9-B98E-7E60060C3CC0}" dt="2023-06-06T13:23:12.262" v="1040" actId="1076"/>
          <ac:spMkLst>
            <pc:docMk/>
            <pc:sldMk cId="3172834537" sldId="262"/>
            <ac:spMk id="2" creationId="{FBFB90D0-2AD0-8C57-FF40-AD9F9D7B831B}"/>
          </ac:spMkLst>
        </pc:spChg>
        <pc:spChg chg="add mod">
          <ac:chgData name="Gómez Guillén, David" userId="e7b949cd-cc52-4b5f-85a5-0285b262b56c" providerId="ADAL" clId="{F4FF10B2-FC63-4CD9-B98E-7E60060C3CC0}" dt="2023-06-06T13:23:12.262" v="1040" actId="1076"/>
          <ac:spMkLst>
            <pc:docMk/>
            <pc:sldMk cId="3172834537" sldId="262"/>
            <ac:spMk id="3" creationId="{93EE279E-83E1-A038-6D5E-5C4A462DD169}"/>
          </ac:spMkLst>
        </pc:spChg>
        <pc:spChg chg="mod">
          <ac:chgData name="Gómez Guillén, David" userId="e7b949cd-cc52-4b5f-85a5-0285b262b56c" providerId="ADAL" clId="{F4FF10B2-FC63-4CD9-B98E-7E60060C3CC0}" dt="2023-06-06T13:35:04.386" v="1162"/>
          <ac:spMkLst>
            <pc:docMk/>
            <pc:sldMk cId="3172834537" sldId="262"/>
            <ac:spMk id="4" creationId="{3B0D944F-8147-C843-A6E3-A56599D6EA82}"/>
          </ac:spMkLst>
        </pc:spChg>
        <pc:spChg chg="del">
          <ac:chgData name="Gómez Guillén, David" userId="e7b949cd-cc52-4b5f-85a5-0285b262b56c" providerId="ADAL" clId="{F4FF10B2-FC63-4CD9-B98E-7E60060C3CC0}" dt="2023-06-06T11:09:56.513" v="857" actId="478"/>
          <ac:spMkLst>
            <pc:docMk/>
            <pc:sldMk cId="3172834537" sldId="262"/>
            <ac:spMk id="5" creationId="{359C0BAD-BFBB-13DB-91B3-DB13572CCD5F}"/>
          </ac:spMkLst>
        </pc:spChg>
        <pc:spChg chg="del mod">
          <ac:chgData name="Gómez Guillén, David" userId="e7b949cd-cc52-4b5f-85a5-0285b262b56c" providerId="ADAL" clId="{F4FF10B2-FC63-4CD9-B98E-7E60060C3CC0}" dt="2023-06-06T11:10:05.638" v="859" actId="478"/>
          <ac:spMkLst>
            <pc:docMk/>
            <pc:sldMk cId="3172834537" sldId="262"/>
            <ac:spMk id="6" creationId="{70532D48-2972-EE90-9134-F2A9FF0AC142}"/>
          </ac:spMkLst>
        </pc:spChg>
        <pc:spChg chg="add mod">
          <ac:chgData name="Gómez Guillén, David" userId="e7b949cd-cc52-4b5f-85a5-0285b262b56c" providerId="ADAL" clId="{F4FF10B2-FC63-4CD9-B98E-7E60060C3CC0}" dt="2023-06-06T13:23:12.262" v="1040" actId="1076"/>
          <ac:spMkLst>
            <pc:docMk/>
            <pc:sldMk cId="3172834537" sldId="262"/>
            <ac:spMk id="7" creationId="{C8352EC7-C5DA-2AB0-DCBF-E8C3BD0004E5}"/>
          </ac:spMkLst>
        </pc:spChg>
        <pc:spChg chg="add mod">
          <ac:chgData name="Gómez Guillén, David" userId="e7b949cd-cc52-4b5f-85a5-0285b262b56c" providerId="ADAL" clId="{F4FF10B2-FC63-4CD9-B98E-7E60060C3CC0}" dt="2023-06-06T15:56:42.802" v="2177" actId="20577"/>
          <ac:spMkLst>
            <pc:docMk/>
            <pc:sldMk cId="3172834537" sldId="262"/>
            <ac:spMk id="8" creationId="{86DFFC75-FCC8-92F2-D351-F9234F0D0BC1}"/>
          </ac:spMkLst>
        </pc:spChg>
        <pc:spChg chg="add mod">
          <ac:chgData name="Gómez Guillén, David" userId="e7b949cd-cc52-4b5f-85a5-0285b262b56c" providerId="ADAL" clId="{F4FF10B2-FC63-4CD9-B98E-7E60060C3CC0}" dt="2023-06-06T13:23:12.262" v="1040" actId="1076"/>
          <ac:spMkLst>
            <pc:docMk/>
            <pc:sldMk cId="3172834537" sldId="262"/>
            <ac:spMk id="9" creationId="{433C5868-F239-A731-1330-BFD93D2C2CAB}"/>
          </ac:spMkLst>
        </pc:spChg>
        <pc:spChg chg="add mod">
          <ac:chgData name="Gómez Guillén, David" userId="e7b949cd-cc52-4b5f-85a5-0285b262b56c" providerId="ADAL" clId="{F4FF10B2-FC63-4CD9-B98E-7E60060C3CC0}" dt="2023-06-06T15:25:27.564" v="1763" actId="20577"/>
          <ac:spMkLst>
            <pc:docMk/>
            <pc:sldMk cId="3172834537" sldId="262"/>
            <ac:spMk id="14" creationId="{4E625B62-DE3C-93ED-D539-45FBCA47B4F0}"/>
          </ac:spMkLst>
        </pc:spChg>
        <pc:spChg chg="add mod">
          <ac:chgData name="Gómez Guillén, David" userId="e7b949cd-cc52-4b5f-85a5-0285b262b56c" providerId="ADAL" clId="{F4FF10B2-FC63-4CD9-B98E-7E60060C3CC0}" dt="2023-06-06T15:25:31.064" v="1770" actId="20577"/>
          <ac:spMkLst>
            <pc:docMk/>
            <pc:sldMk cId="3172834537" sldId="262"/>
            <ac:spMk id="15" creationId="{BC720E00-7959-9F6D-BEF9-4577533D3F5E}"/>
          </ac:spMkLst>
        </pc:spChg>
        <pc:spChg chg="add mod">
          <ac:chgData name="Gómez Guillén, David" userId="e7b949cd-cc52-4b5f-85a5-0285b262b56c" providerId="ADAL" clId="{F4FF10B2-FC63-4CD9-B98E-7E60060C3CC0}" dt="2023-06-06T13:23:12.262" v="1040" actId="1076"/>
          <ac:spMkLst>
            <pc:docMk/>
            <pc:sldMk cId="3172834537" sldId="262"/>
            <ac:spMk id="16" creationId="{608C2E29-717E-EE3C-EDE7-B778BAF80BB1}"/>
          </ac:spMkLst>
        </pc:spChg>
        <pc:spChg chg="add mod">
          <ac:chgData name="Gómez Guillén, David" userId="e7b949cd-cc52-4b5f-85a5-0285b262b56c" providerId="ADAL" clId="{F4FF10B2-FC63-4CD9-B98E-7E60060C3CC0}" dt="2023-06-06T13:23:12.262" v="1040" actId="1076"/>
          <ac:spMkLst>
            <pc:docMk/>
            <pc:sldMk cId="3172834537" sldId="262"/>
            <ac:spMk id="17" creationId="{EC273270-8311-1C83-8563-AD6C080FA19B}"/>
          </ac:spMkLst>
        </pc:spChg>
        <pc:spChg chg="add mod">
          <ac:chgData name="Gómez Guillén, David" userId="e7b949cd-cc52-4b5f-85a5-0285b262b56c" providerId="ADAL" clId="{F4FF10B2-FC63-4CD9-B98E-7E60060C3CC0}" dt="2023-06-06T13:23:12.262" v="1040" actId="1076"/>
          <ac:spMkLst>
            <pc:docMk/>
            <pc:sldMk cId="3172834537" sldId="262"/>
            <ac:spMk id="18" creationId="{A23F4BAE-CB37-F431-A525-D34EA6DB78AF}"/>
          </ac:spMkLst>
        </pc:spChg>
        <pc:spChg chg="add del mod">
          <ac:chgData name="Gómez Guillén, David" userId="e7b949cd-cc52-4b5f-85a5-0285b262b56c" providerId="ADAL" clId="{F4FF10B2-FC63-4CD9-B98E-7E60060C3CC0}" dt="2023-06-06T13:34:59.304" v="1161"/>
          <ac:spMkLst>
            <pc:docMk/>
            <pc:sldMk cId="3172834537" sldId="262"/>
            <ac:spMk id="25" creationId="{A2436005-964E-021E-CE99-5D1801043A74}"/>
          </ac:spMkLst>
        </pc:spChg>
        <pc:cxnChg chg="add mod">
          <ac:chgData name="Gómez Guillén, David" userId="e7b949cd-cc52-4b5f-85a5-0285b262b56c" providerId="ADAL" clId="{F4FF10B2-FC63-4CD9-B98E-7E60060C3CC0}" dt="2023-06-06T13:23:12.262" v="1040" actId="1076"/>
          <ac:cxnSpMkLst>
            <pc:docMk/>
            <pc:sldMk cId="3172834537" sldId="262"/>
            <ac:cxnSpMk id="10" creationId="{D68F79F0-35F4-648C-DAAF-466AE17001A3}"/>
          </ac:cxnSpMkLst>
        </pc:cxnChg>
        <pc:cxnChg chg="add mod">
          <ac:chgData name="Gómez Guillén, David" userId="e7b949cd-cc52-4b5f-85a5-0285b262b56c" providerId="ADAL" clId="{F4FF10B2-FC63-4CD9-B98E-7E60060C3CC0}" dt="2023-06-06T13:23:12.262" v="1040" actId="1076"/>
          <ac:cxnSpMkLst>
            <pc:docMk/>
            <pc:sldMk cId="3172834537" sldId="262"/>
            <ac:cxnSpMk id="11" creationId="{37EB1CC7-6352-BB1D-0FA0-803BD9EBF3C6}"/>
          </ac:cxnSpMkLst>
        </pc:cxnChg>
        <pc:cxnChg chg="add mod">
          <ac:chgData name="Gómez Guillén, David" userId="e7b949cd-cc52-4b5f-85a5-0285b262b56c" providerId="ADAL" clId="{F4FF10B2-FC63-4CD9-B98E-7E60060C3CC0}" dt="2023-06-06T13:23:12.262" v="1040" actId="1076"/>
          <ac:cxnSpMkLst>
            <pc:docMk/>
            <pc:sldMk cId="3172834537" sldId="262"/>
            <ac:cxnSpMk id="12" creationId="{A9DFF727-CA69-CB44-FCFB-43AECF466673}"/>
          </ac:cxnSpMkLst>
        </pc:cxnChg>
        <pc:cxnChg chg="add mod">
          <ac:chgData name="Gómez Guillén, David" userId="e7b949cd-cc52-4b5f-85a5-0285b262b56c" providerId="ADAL" clId="{F4FF10B2-FC63-4CD9-B98E-7E60060C3CC0}" dt="2023-06-06T13:23:12.262" v="1040" actId="1076"/>
          <ac:cxnSpMkLst>
            <pc:docMk/>
            <pc:sldMk cId="3172834537" sldId="262"/>
            <ac:cxnSpMk id="13" creationId="{A3BC9368-9BDF-4F73-C05C-D68FAA7AF1AD}"/>
          </ac:cxnSpMkLst>
        </pc:cxnChg>
        <pc:cxnChg chg="add mod">
          <ac:chgData name="Gómez Guillén, David" userId="e7b949cd-cc52-4b5f-85a5-0285b262b56c" providerId="ADAL" clId="{F4FF10B2-FC63-4CD9-B98E-7E60060C3CC0}" dt="2023-06-06T13:23:12.262" v="1040" actId="1076"/>
          <ac:cxnSpMkLst>
            <pc:docMk/>
            <pc:sldMk cId="3172834537" sldId="262"/>
            <ac:cxnSpMk id="19" creationId="{AE2C01C7-5F84-F502-554B-F202A900711E}"/>
          </ac:cxnSpMkLst>
        </pc:cxnChg>
        <pc:cxnChg chg="add mod">
          <ac:chgData name="Gómez Guillén, David" userId="e7b949cd-cc52-4b5f-85a5-0285b262b56c" providerId="ADAL" clId="{F4FF10B2-FC63-4CD9-B98E-7E60060C3CC0}" dt="2023-06-06T13:23:12.262" v="1040" actId="1076"/>
          <ac:cxnSpMkLst>
            <pc:docMk/>
            <pc:sldMk cId="3172834537" sldId="262"/>
            <ac:cxnSpMk id="20" creationId="{38EA90AC-04C3-7391-50E7-1982157EE11A}"/>
          </ac:cxnSpMkLst>
        </pc:cxnChg>
        <pc:cxnChg chg="add mod">
          <ac:chgData name="Gómez Guillén, David" userId="e7b949cd-cc52-4b5f-85a5-0285b262b56c" providerId="ADAL" clId="{F4FF10B2-FC63-4CD9-B98E-7E60060C3CC0}" dt="2023-06-06T13:23:12.262" v="1040" actId="1076"/>
          <ac:cxnSpMkLst>
            <pc:docMk/>
            <pc:sldMk cId="3172834537" sldId="262"/>
            <ac:cxnSpMk id="21" creationId="{FBC46E2B-1287-2E44-8132-821D40AA8F2A}"/>
          </ac:cxnSpMkLst>
        </pc:cxnChg>
        <pc:cxnChg chg="add mod">
          <ac:chgData name="Gómez Guillén, David" userId="e7b949cd-cc52-4b5f-85a5-0285b262b56c" providerId="ADAL" clId="{F4FF10B2-FC63-4CD9-B98E-7E60060C3CC0}" dt="2023-06-06T13:23:12.262" v="1040" actId="1076"/>
          <ac:cxnSpMkLst>
            <pc:docMk/>
            <pc:sldMk cId="3172834537" sldId="262"/>
            <ac:cxnSpMk id="22" creationId="{C7BE4F8E-968A-AAA8-A82F-A262996DC0DD}"/>
          </ac:cxnSpMkLst>
        </pc:cxnChg>
        <pc:cxnChg chg="add mod">
          <ac:chgData name="Gómez Guillén, David" userId="e7b949cd-cc52-4b5f-85a5-0285b262b56c" providerId="ADAL" clId="{F4FF10B2-FC63-4CD9-B98E-7E60060C3CC0}" dt="2023-06-06T13:23:12.262" v="1040" actId="1076"/>
          <ac:cxnSpMkLst>
            <pc:docMk/>
            <pc:sldMk cId="3172834537" sldId="262"/>
            <ac:cxnSpMk id="23" creationId="{3D6BDDA6-A64A-4988-ECAE-0589BA8A86F0}"/>
          </ac:cxnSpMkLst>
        </pc:cxnChg>
      </pc:sldChg>
      <pc:sldChg chg="addSp delSp modSp add mod">
        <pc:chgData name="Gómez Guillén, David" userId="e7b949cd-cc52-4b5f-85a5-0285b262b56c" providerId="ADAL" clId="{F4FF10B2-FC63-4CD9-B98E-7E60060C3CC0}" dt="2023-07-06T17:26:26.854" v="4716" actId="20577"/>
        <pc:sldMkLst>
          <pc:docMk/>
          <pc:sldMk cId="1068619080" sldId="263"/>
        </pc:sldMkLst>
        <pc:spChg chg="mod">
          <ac:chgData name="Gómez Guillén, David" userId="e7b949cd-cc52-4b5f-85a5-0285b262b56c" providerId="ADAL" clId="{F4FF10B2-FC63-4CD9-B98E-7E60060C3CC0}" dt="2023-07-06T17:00:51.230" v="4540" actId="1076"/>
          <ac:spMkLst>
            <pc:docMk/>
            <pc:sldMk cId="1068619080" sldId="263"/>
            <ac:spMk id="2" creationId="{FBFB90D0-2AD0-8C57-FF40-AD9F9D7B831B}"/>
          </ac:spMkLst>
        </pc:spChg>
        <pc:spChg chg="del mod">
          <ac:chgData name="Gómez Guillén, David" userId="e7b949cd-cc52-4b5f-85a5-0285b262b56c" providerId="ADAL" clId="{F4FF10B2-FC63-4CD9-B98E-7E60060C3CC0}" dt="2023-06-06T15:50:21.974" v="2157" actId="478"/>
          <ac:spMkLst>
            <pc:docMk/>
            <pc:sldMk cId="1068619080" sldId="263"/>
            <ac:spMk id="3" creationId="{93EE279E-83E1-A038-6D5E-5C4A462DD169}"/>
          </ac:spMkLst>
        </pc:spChg>
        <pc:spChg chg="add del mod">
          <ac:chgData name="Gómez Guillén, David" userId="e7b949cd-cc52-4b5f-85a5-0285b262b56c" providerId="ADAL" clId="{F4FF10B2-FC63-4CD9-B98E-7E60060C3CC0}" dt="2023-07-06T17:01:57.702" v="4553" actId="478"/>
          <ac:spMkLst>
            <pc:docMk/>
            <pc:sldMk cId="1068619080" sldId="263"/>
            <ac:spMk id="3" creationId="{E02D1618-76E3-C32D-C002-0B13B547C1DF}"/>
          </ac:spMkLst>
        </pc:spChg>
        <pc:spChg chg="mod">
          <ac:chgData name="Gómez Guillén, David" userId="e7b949cd-cc52-4b5f-85a5-0285b262b56c" providerId="ADAL" clId="{F4FF10B2-FC63-4CD9-B98E-7E60060C3CC0}" dt="2023-06-06T13:35:07.778" v="1163"/>
          <ac:spMkLst>
            <pc:docMk/>
            <pc:sldMk cId="1068619080" sldId="263"/>
            <ac:spMk id="4" creationId="{3B0D944F-8147-C843-A6E3-A56599D6EA82}"/>
          </ac:spMkLst>
        </pc:spChg>
        <pc:spChg chg="add del mod">
          <ac:chgData name="Gómez Guillén, David" userId="e7b949cd-cc52-4b5f-85a5-0285b262b56c" providerId="ADAL" clId="{F4FF10B2-FC63-4CD9-B98E-7E60060C3CC0}" dt="2023-07-06T16:44:45.841" v="4514" actId="478"/>
          <ac:spMkLst>
            <pc:docMk/>
            <pc:sldMk cId="1068619080" sldId="263"/>
            <ac:spMk id="5" creationId="{F9EB54F5-45A8-54E2-E9D6-6A06A55CCFAA}"/>
          </ac:spMkLst>
        </pc:spChg>
        <pc:spChg chg="add del mod">
          <ac:chgData name="Gómez Guillén, David" userId="e7b949cd-cc52-4b5f-85a5-0285b262b56c" providerId="ADAL" clId="{F4FF10B2-FC63-4CD9-B98E-7E60060C3CC0}" dt="2023-07-06T16:44:45.841" v="4514" actId="478"/>
          <ac:spMkLst>
            <pc:docMk/>
            <pc:sldMk cId="1068619080" sldId="263"/>
            <ac:spMk id="7" creationId="{A344F961-BDD7-67C0-91E0-009D949C2E9E}"/>
          </ac:spMkLst>
        </pc:spChg>
        <pc:spChg chg="del">
          <ac:chgData name="Gómez Guillén, David" userId="e7b949cd-cc52-4b5f-85a5-0285b262b56c" providerId="ADAL" clId="{F4FF10B2-FC63-4CD9-B98E-7E60060C3CC0}" dt="2023-06-06T13:24:55.341" v="1051" actId="478"/>
          <ac:spMkLst>
            <pc:docMk/>
            <pc:sldMk cId="1068619080" sldId="263"/>
            <ac:spMk id="7" creationId="{C8352EC7-C5DA-2AB0-DCBF-E8C3BD0004E5}"/>
          </ac:spMkLst>
        </pc:spChg>
        <pc:spChg chg="del">
          <ac:chgData name="Gómez Guillén, David" userId="e7b949cd-cc52-4b5f-85a5-0285b262b56c" providerId="ADAL" clId="{F4FF10B2-FC63-4CD9-B98E-7E60060C3CC0}" dt="2023-06-06T13:24:55.341" v="1051" actId="478"/>
          <ac:spMkLst>
            <pc:docMk/>
            <pc:sldMk cId="1068619080" sldId="263"/>
            <ac:spMk id="8" creationId="{86DFFC75-FCC8-92F2-D351-F9234F0D0BC1}"/>
          </ac:spMkLst>
        </pc:spChg>
        <pc:spChg chg="del">
          <ac:chgData name="Gómez Guillén, David" userId="e7b949cd-cc52-4b5f-85a5-0285b262b56c" providerId="ADAL" clId="{F4FF10B2-FC63-4CD9-B98E-7E60060C3CC0}" dt="2023-06-06T13:24:55.341" v="1051" actId="478"/>
          <ac:spMkLst>
            <pc:docMk/>
            <pc:sldMk cId="1068619080" sldId="263"/>
            <ac:spMk id="9" creationId="{433C5868-F239-A731-1330-BFD93D2C2CAB}"/>
          </ac:spMkLst>
        </pc:spChg>
        <pc:spChg chg="add del mod">
          <ac:chgData name="Gómez Guillén, David" userId="e7b949cd-cc52-4b5f-85a5-0285b262b56c" providerId="ADAL" clId="{F4FF10B2-FC63-4CD9-B98E-7E60060C3CC0}" dt="2023-07-06T16:44:45.841" v="4514" actId="478"/>
          <ac:spMkLst>
            <pc:docMk/>
            <pc:sldMk cId="1068619080" sldId="263"/>
            <ac:spMk id="9" creationId="{B56CAB73-DC61-2144-1626-6225A20F7B6C}"/>
          </ac:spMkLst>
        </pc:spChg>
        <pc:spChg chg="add del mod">
          <ac:chgData name="Gómez Guillén, David" userId="e7b949cd-cc52-4b5f-85a5-0285b262b56c" providerId="ADAL" clId="{F4FF10B2-FC63-4CD9-B98E-7E60060C3CC0}" dt="2023-06-06T15:50:25.500" v="2159" actId="478"/>
          <ac:spMkLst>
            <pc:docMk/>
            <pc:sldMk cId="1068619080" sldId="263"/>
            <ac:spMk id="12" creationId="{F4E73BD0-E559-DD47-77E3-71A50BD91E95}"/>
          </ac:spMkLst>
        </pc:spChg>
        <pc:spChg chg="del">
          <ac:chgData name="Gómez Guillén, David" userId="e7b949cd-cc52-4b5f-85a5-0285b262b56c" providerId="ADAL" clId="{F4FF10B2-FC63-4CD9-B98E-7E60060C3CC0}" dt="2023-06-06T13:28:40.919" v="1096" actId="478"/>
          <ac:spMkLst>
            <pc:docMk/>
            <pc:sldMk cId="1068619080" sldId="263"/>
            <ac:spMk id="14" creationId="{4E625B62-DE3C-93ED-D539-45FBCA47B4F0}"/>
          </ac:spMkLst>
        </pc:spChg>
        <pc:spChg chg="del">
          <ac:chgData name="Gómez Guillén, David" userId="e7b949cd-cc52-4b5f-85a5-0285b262b56c" providerId="ADAL" clId="{F4FF10B2-FC63-4CD9-B98E-7E60060C3CC0}" dt="2023-06-06T13:28:40.919" v="1096" actId="478"/>
          <ac:spMkLst>
            <pc:docMk/>
            <pc:sldMk cId="1068619080" sldId="263"/>
            <ac:spMk id="15" creationId="{BC720E00-7959-9F6D-BEF9-4577533D3F5E}"/>
          </ac:spMkLst>
        </pc:spChg>
        <pc:spChg chg="mod">
          <ac:chgData name="Gómez Guillén, David" userId="e7b949cd-cc52-4b5f-85a5-0285b262b56c" providerId="ADAL" clId="{F4FF10B2-FC63-4CD9-B98E-7E60060C3CC0}" dt="2023-07-06T17:00:51.230" v="4540" actId="1076"/>
          <ac:spMkLst>
            <pc:docMk/>
            <pc:sldMk cId="1068619080" sldId="263"/>
            <ac:spMk id="16" creationId="{608C2E29-717E-EE3C-EDE7-B778BAF80BB1}"/>
          </ac:spMkLst>
        </pc:spChg>
        <pc:spChg chg="del">
          <ac:chgData name="Gómez Guillén, David" userId="e7b949cd-cc52-4b5f-85a5-0285b262b56c" providerId="ADAL" clId="{F4FF10B2-FC63-4CD9-B98E-7E60060C3CC0}" dt="2023-06-06T13:28:40.919" v="1096" actId="478"/>
          <ac:spMkLst>
            <pc:docMk/>
            <pc:sldMk cId="1068619080" sldId="263"/>
            <ac:spMk id="17" creationId="{EC273270-8311-1C83-8563-AD6C080FA19B}"/>
          </ac:spMkLst>
        </pc:spChg>
        <pc:spChg chg="del">
          <ac:chgData name="Gómez Guillén, David" userId="e7b949cd-cc52-4b5f-85a5-0285b262b56c" providerId="ADAL" clId="{F4FF10B2-FC63-4CD9-B98E-7E60060C3CC0}" dt="2023-06-06T13:28:40.919" v="1096" actId="478"/>
          <ac:spMkLst>
            <pc:docMk/>
            <pc:sldMk cId="1068619080" sldId="263"/>
            <ac:spMk id="18" creationId="{A23F4BAE-CB37-F431-A525-D34EA6DB78AF}"/>
          </ac:spMkLst>
        </pc:spChg>
        <pc:spChg chg="add mod">
          <ac:chgData name="Gómez Guillén, David" userId="e7b949cd-cc52-4b5f-85a5-0285b262b56c" providerId="ADAL" clId="{F4FF10B2-FC63-4CD9-B98E-7E60060C3CC0}" dt="2023-07-06T17:26:26.854" v="4716" actId="20577"/>
          <ac:spMkLst>
            <pc:docMk/>
            <pc:sldMk cId="1068619080" sldId="263"/>
            <ac:spMk id="21" creationId="{837A57E8-FEBC-4320-1F13-9AF970009089}"/>
          </ac:spMkLst>
        </pc:spChg>
        <pc:spChg chg="add mod">
          <ac:chgData name="Gómez Guillén, David" userId="e7b949cd-cc52-4b5f-85a5-0285b262b56c" providerId="ADAL" clId="{F4FF10B2-FC63-4CD9-B98E-7E60060C3CC0}" dt="2023-07-06T17:00:51.230" v="4540" actId="1076"/>
          <ac:spMkLst>
            <pc:docMk/>
            <pc:sldMk cId="1068619080" sldId="263"/>
            <ac:spMk id="27" creationId="{E7E6E743-DD30-7F5A-E67F-B5DE25A4F94E}"/>
          </ac:spMkLst>
        </pc:spChg>
        <pc:spChg chg="add del mod">
          <ac:chgData name="Gómez Guillén, David" userId="e7b949cd-cc52-4b5f-85a5-0285b262b56c" providerId="ADAL" clId="{F4FF10B2-FC63-4CD9-B98E-7E60060C3CC0}" dt="2023-06-06T15:50:21.974" v="2157" actId="478"/>
          <ac:spMkLst>
            <pc:docMk/>
            <pc:sldMk cId="1068619080" sldId="263"/>
            <ac:spMk id="28" creationId="{C2A3D726-8168-F71C-0BBC-35E3F00FD391}"/>
          </ac:spMkLst>
        </pc:spChg>
        <pc:spChg chg="add mod">
          <ac:chgData name="Gómez Guillén, David" userId="e7b949cd-cc52-4b5f-85a5-0285b262b56c" providerId="ADAL" clId="{F4FF10B2-FC63-4CD9-B98E-7E60060C3CC0}" dt="2023-07-06T17:00:51.230" v="4540" actId="1076"/>
          <ac:spMkLst>
            <pc:docMk/>
            <pc:sldMk cId="1068619080" sldId="263"/>
            <ac:spMk id="30" creationId="{84009F20-A56E-8455-ACE9-93649C77A3F0}"/>
          </ac:spMkLst>
        </pc:spChg>
        <pc:spChg chg="add del mod">
          <ac:chgData name="Gómez Guillén, David" userId="e7b949cd-cc52-4b5f-85a5-0285b262b56c" providerId="ADAL" clId="{F4FF10B2-FC63-4CD9-B98E-7E60060C3CC0}" dt="2023-06-06T15:50:21.974" v="2157" actId="478"/>
          <ac:spMkLst>
            <pc:docMk/>
            <pc:sldMk cId="1068619080" sldId="263"/>
            <ac:spMk id="31" creationId="{6E2C677C-77A4-9B35-2361-01DB8D761EE2}"/>
          </ac:spMkLst>
        </pc:spChg>
        <pc:spChg chg="add mod">
          <ac:chgData name="Gómez Guillén, David" userId="e7b949cd-cc52-4b5f-85a5-0285b262b56c" providerId="ADAL" clId="{F4FF10B2-FC63-4CD9-B98E-7E60060C3CC0}" dt="2023-07-06T17:00:51.230" v="4540" actId="1076"/>
          <ac:spMkLst>
            <pc:docMk/>
            <pc:sldMk cId="1068619080" sldId="263"/>
            <ac:spMk id="34" creationId="{D6AF2A92-B0E2-83EC-62E6-883DC695D1E9}"/>
          </ac:spMkLst>
        </pc:spChg>
        <pc:spChg chg="add mod">
          <ac:chgData name="Gómez Guillén, David" userId="e7b949cd-cc52-4b5f-85a5-0285b262b56c" providerId="ADAL" clId="{F4FF10B2-FC63-4CD9-B98E-7E60060C3CC0}" dt="2023-07-06T17:00:51.230" v="4540" actId="1076"/>
          <ac:spMkLst>
            <pc:docMk/>
            <pc:sldMk cId="1068619080" sldId="263"/>
            <ac:spMk id="36" creationId="{51B7FC63-B0DD-83E6-0B28-5E3CA0CE3082}"/>
          </ac:spMkLst>
        </pc:spChg>
        <pc:spChg chg="add mod">
          <ac:chgData name="Gómez Guillén, David" userId="e7b949cd-cc52-4b5f-85a5-0285b262b56c" providerId="ADAL" clId="{F4FF10B2-FC63-4CD9-B98E-7E60060C3CC0}" dt="2023-07-06T17:00:51.230" v="4540" actId="1076"/>
          <ac:spMkLst>
            <pc:docMk/>
            <pc:sldMk cId="1068619080" sldId="263"/>
            <ac:spMk id="38" creationId="{06C35D9D-9945-A375-B2B1-CBEC7AE12D91}"/>
          </ac:spMkLst>
        </pc:spChg>
        <pc:spChg chg="add mod">
          <ac:chgData name="Gómez Guillén, David" userId="e7b949cd-cc52-4b5f-85a5-0285b262b56c" providerId="ADAL" clId="{F4FF10B2-FC63-4CD9-B98E-7E60060C3CC0}" dt="2023-07-06T17:00:51.230" v="4540" actId="1076"/>
          <ac:spMkLst>
            <pc:docMk/>
            <pc:sldMk cId="1068619080" sldId="263"/>
            <ac:spMk id="40" creationId="{421B5E5E-AB90-0B75-F521-A5A91CF88A14}"/>
          </ac:spMkLst>
        </pc:spChg>
        <pc:spChg chg="add mod">
          <ac:chgData name="Gómez Guillén, David" userId="e7b949cd-cc52-4b5f-85a5-0285b262b56c" providerId="ADAL" clId="{F4FF10B2-FC63-4CD9-B98E-7E60060C3CC0}" dt="2023-07-06T17:00:51.230" v="4540" actId="1076"/>
          <ac:spMkLst>
            <pc:docMk/>
            <pc:sldMk cId="1068619080" sldId="263"/>
            <ac:spMk id="41" creationId="{8FEC51F9-A3B0-38A3-2065-F5798BFE841F}"/>
          </ac:spMkLst>
        </pc:spChg>
        <pc:cxnChg chg="add del mod">
          <ac:chgData name="Gómez Guillén, David" userId="e7b949cd-cc52-4b5f-85a5-0285b262b56c" providerId="ADAL" clId="{F4FF10B2-FC63-4CD9-B98E-7E60060C3CC0}" dt="2023-07-06T16:44:45.841" v="4514" actId="478"/>
          <ac:cxnSpMkLst>
            <pc:docMk/>
            <pc:sldMk cId="1068619080" sldId="263"/>
            <ac:cxnSpMk id="6" creationId="{396DE4DD-F93A-E22A-4984-57C6F3F16E4C}"/>
          </ac:cxnSpMkLst>
        </pc:cxnChg>
        <pc:cxnChg chg="add del mod">
          <ac:chgData name="Gómez Guillén, David" userId="e7b949cd-cc52-4b5f-85a5-0285b262b56c" providerId="ADAL" clId="{F4FF10B2-FC63-4CD9-B98E-7E60060C3CC0}" dt="2023-07-06T16:44:45.841" v="4514" actId="478"/>
          <ac:cxnSpMkLst>
            <pc:docMk/>
            <pc:sldMk cId="1068619080" sldId="263"/>
            <ac:cxnSpMk id="8" creationId="{A78141F2-E59A-A891-EA34-EC0C4675FA0D}"/>
          </ac:cxnSpMkLst>
        </pc:cxnChg>
        <pc:cxnChg chg="add mod">
          <ac:chgData name="Gómez Guillén, David" userId="e7b949cd-cc52-4b5f-85a5-0285b262b56c" providerId="ADAL" clId="{F4FF10B2-FC63-4CD9-B98E-7E60060C3CC0}" dt="2023-07-06T17:00:51.230" v="4540" actId="1076"/>
          <ac:cxnSpMkLst>
            <pc:docMk/>
            <pc:sldMk cId="1068619080" sldId="263"/>
            <ac:cxnSpMk id="10" creationId="{522656F3-0670-892E-4068-631902125EFD}"/>
          </ac:cxnSpMkLst>
        </pc:cxnChg>
        <pc:cxnChg chg="del mod">
          <ac:chgData name="Gómez Guillén, David" userId="e7b949cd-cc52-4b5f-85a5-0285b262b56c" providerId="ADAL" clId="{F4FF10B2-FC63-4CD9-B98E-7E60060C3CC0}" dt="2023-06-06T15:50:21.974" v="2157" actId="478"/>
          <ac:cxnSpMkLst>
            <pc:docMk/>
            <pc:sldMk cId="1068619080" sldId="263"/>
            <ac:cxnSpMk id="10" creationId="{D68F79F0-35F4-648C-DAAF-466AE17001A3}"/>
          </ac:cxnSpMkLst>
        </pc:cxnChg>
        <pc:cxnChg chg="del mod">
          <ac:chgData name="Gómez Guillén, David" userId="e7b949cd-cc52-4b5f-85a5-0285b262b56c" providerId="ADAL" clId="{F4FF10B2-FC63-4CD9-B98E-7E60060C3CC0}" dt="2023-06-06T13:24:55.341" v="1051" actId="478"/>
          <ac:cxnSpMkLst>
            <pc:docMk/>
            <pc:sldMk cId="1068619080" sldId="263"/>
            <ac:cxnSpMk id="11" creationId="{37EB1CC7-6352-BB1D-0FA0-803BD9EBF3C6}"/>
          </ac:cxnSpMkLst>
        </pc:cxnChg>
        <pc:cxnChg chg="add del mod">
          <ac:chgData name="Gómez Guillén, David" userId="e7b949cd-cc52-4b5f-85a5-0285b262b56c" providerId="ADAL" clId="{F4FF10B2-FC63-4CD9-B98E-7E60060C3CC0}" dt="2023-07-06T16:44:45.841" v="4514" actId="478"/>
          <ac:cxnSpMkLst>
            <pc:docMk/>
            <pc:sldMk cId="1068619080" sldId="263"/>
            <ac:cxnSpMk id="11" creationId="{B53F3DEE-CA68-FDFF-C1B4-A0CE827046C0}"/>
          </ac:cxnSpMkLst>
        </pc:cxnChg>
        <pc:cxnChg chg="add mod">
          <ac:chgData name="Gómez Guillén, David" userId="e7b949cd-cc52-4b5f-85a5-0285b262b56c" providerId="ADAL" clId="{F4FF10B2-FC63-4CD9-B98E-7E60060C3CC0}" dt="2023-07-06T17:02:08.080" v="4556" actId="14100"/>
          <ac:cxnSpMkLst>
            <pc:docMk/>
            <pc:sldMk cId="1068619080" sldId="263"/>
            <ac:cxnSpMk id="12" creationId="{705BE3DA-163D-63A0-E724-9B4ADE1DCD02}"/>
          </ac:cxnSpMkLst>
        </pc:cxnChg>
        <pc:cxnChg chg="del mod">
          <ac:chgData name="Gómez Guillén, David" userId="e7b949cd-cc52-4b5f-85a5-0285b262b56c" providerId="ADAL" clId="{F4FF10B2-FC63-4CD9-B98E-7E60060C3CC0}" dt="2023-06-06T13:24:55.341" v="1051" actId="478"/>
          <ac:cxnSpMkLst>
            <pc:docMk/>
            <pc:sldMk cId="1068619080" sldId="263"/>
            <ac:cxnSpMk id="12" creationId="{A9DFF727-CA69-CB44-FCFB-43AECF466673}"/>
          </ac:cxnSpMkLst>
        </pc:cxnChg>
        <pc:cxnChg chg="del mod">
          <ac:chgData name="Gómez Guillén, David" userId="e7b949cd-cc52-4b5f-85a5-0285b262b56c" providerId="ADAL" clId="{F4FF10B2-FC63-4CD9-B98E-7E60060C3CC0}" dt="2023-06-06T13:24:55.341" v="1051" actId="478"/>
          <ac:cxnSpMkLst>
            <pc:docMk/>
            <pc:sldMk cId="1068619080" sldId="263"/>
            <ac:cxnSpMk id="13" creationId="{A3BC9368-9BDF-4F73-C05C-D68FAA7AF1AD}"/>
          </ac:cxnSpMkLst>
        </pc:cxnChg>
        <pc:cxnChg chg="add del mod">
          <ac:chgData name="Gómez Guillén, David" userId="e7b949cd-cc52-4b5f-85a5-0285b262b56c" providerId="ADAL" clId="{F4FF10B2-FC63-4CD9-B98E-7E60060C3CC0}" dt="2023-06-06T15:50:25.500" v="2159" actId="478"/>
          <ac:cxnSpMkLst>
            <pc:docMk/>
            <pc:sldMk cId="1068619080" sldId="263"/>
            <ac:cxnSpMk id="13" creationId="{B770D86D-4FFF-4C4C-BA55-54028102AB1B}"/>
          </ac:cxnSpMkLst>
        </pc:cxnChg>
        <pc:cxnChg chg="add mod">
          <ac:chgData name="Gómez Guillén, David" userId="e7b949cd-cc52-4b5f-85a5-0285b262b56c" providerId="ADAL" clId="{F4FF10B2-FC63-4CD9-B98E-7E60060C3CC0}" dt="2023-07-06T17:00:51.230" v="4540" actId="1076"/>
          <ac:cxnSpMkLst>
            <pc:docMk/>
            <pc:sldMk cId="1068619080" sldId="263"/>
            <ac:cxnSpMk id="13" creationId="{FAB0C37C-270B-316A-7BD6-A04C0C89DBFF}"/>
          </ac:cxnSpMkLst>
        </pc:cxnChg>
        <pc:cxnChg chg="add mod">
          <ac:chgData name="Gómez Guillén, David" userId="e7b949cd-cc52-4b5f-85a5-0285b262b56c" providerId="ADAL" clId="{F4FF10B2-FC63-4CD9-B98E-7E60060C3CC0}" dt="2023-07-06T17:00:51.230" v="4540" actId="1076"/>
          <ac:cxnSpMkLst>
            <pc:docMk/>
            <pc:sldMk cId="1068619080" sldId="263"/>
            <ac:cxnSpMk id="14" creationId="{6E553647-92DA-7089-8D34-E93DD4FF2D29}"/>
          </ac:cxnSpMkLst>
        </pc:cxnChg>
        <pc:cxnChg chg="add del mod">
          <ac:chgData name="Gómez Guillén, David" userId="e7b949cd-cc52-4b5f-85a5-0285b262b56c" providerId="ADAL" clId="{F4FF10B2-FC63-4CD9-B98E-7E60060C3CC0}" dt="2023-06-06T15:50:27.773" v="2162" actId="478"/>
          <ac:cxnSpMkLst>
            <pc:docMk/>
            <pc:sldMk cId="1068619080" sldId="263"/>
            <ac:cxnSpMk id="14" creationId="{BCBD44CD-B498-7D5A-2A22-8C6B34E4019F}"/>
          </ac:cxnSpMkLst>
        </pc:cxnChg>
        <pc:cxnChg chg="add del mod">
          <ac:chgData name="Gómez Guillén, David" userId="e7b949cd-cc52-4b5f-85a5-0285b262b56c" providerId="ADAL" clId="{F4FF10B2-FC63-4CD9-B98E-7E60060C3CC0}" dt="2023-06-06T15:50:26.798" v="2161" actId="478"/>
          <ac:cxnSpMkLst>
            <pc:docMk/>
            <pc:sldMk cId="1068619080" sldId="263"/>
            <ac:cxnSpMk id="15" creationId="{43932DFE-BEB4-2A13-2FE8-604FF36784E5}"/>
          </ac:cxnSpMkLst>
        </pc:cxnChg>
        <pc:cxnChg chg="add del mod">
          <ac:chgData name="Gómez Guillén, David" userId="e7b949cd-cc52-4b5f-85a5-0285b262b56c" providerId="ADAL" clId="{F4FF10B2-FC63-4CD9-B98E-7E60060C3CC0}" dt="2023-07-06T16:45:30.938" v="4521" actId="478"/>
          <ac:cxnSpMkLst>
            <pc:docMk/>
            <pc:sldMk cId="1068619080" sldId="263"/>
            <ac:cxnSpMk id="15" creationId="{709A379F-5D76-A6EF-078B-69581429C595}"/>
          </ac:cxnSpMkLst>
        </pc:cxnChg>
        <pc:cxnChg chg="add del mod">
          <ac:chgData name="Gómez Guillén, David" userId="e7b949cd-cc52-4b5f-85a5-0285b262b56c" providerId="ADAL" clId="{F4FF10B2-FC63-4CD9-B98E-7E60060C3CC0}" dt="2023-06-06T15:50:26.247" v="2160" actId="478"/>
          <ac:cxnSpMkLst>
            <pc:docMk/>
            <pc:sldMk cId="1068619080" sldId="263"/>
            <ac:cxnSpMk id="17" creationId="{DB02C3F4-5F9B-6ADE-07DE-C237017C75FE}"/>
          </ac:cxnSpMkLst>
        </pc:cxnChg>
        <pc:cxnChg chg="mod">
          <ac:chgData name="Gómez Guillén, David" userId="e7b949cd-cc52-4b5f-85a5-0285b262b56c" providerId="ADAL" clId="{F4FF10B2-FC63-4CD9-B98E-7E60060C3CC0}" dt="2023-07-06T17:00:51.230" v="4540" actId="1076"/>
          <ac:cxnSpMkLst>
            <pc:docMk/>
            <pc:sldMk cId="1068619080" sldId="263"/>
            <ac:cxnSpMk id="19" creationId="{AE2C01C7-5F84-F502-554B-F202A900711E}"/>
          </ac:cxnSpMkLst>
        </pc:cxnChg>
        <pc:cxnChg chg="del mod">
          <ac:chgData name="Gómez Guillén, David" userId="e7b949cd-cc52-4b5f-85a5-0285b262b56c" providerId="ADAL" clId="{F4FF10B2-FC63-4CD9-B98E-7E60060C3CC0}" dt="2023-06-06T13:28:40.919" v="1096" actId="478"/>
          <ac:cxnSpMkLst>
            <pc:docMk/>
            <pc:sldMk cId="1068619080" sldId="263"/>
            <ac:cxnSpMk id="20" creationId="{38EA90AC-04C3-7391-50E7-1982157EE11A}"/>
          </ac:cxnSpMkLst>
        </pc:cxnChg>
        <pc:cxnChg chg="del mod">
          <ac:chgData name="Gómez Guillén, David" userId="e7b949cd-cc52-4b5f-85a5-0285b262b56c" providerId="ADAL" clId="{F4FF10B2-FC63-4CD9-B98E-7E60060C3CC0}" dt="2023-06-06T13:28:40.919" v="1096" actId="478"/>
          <ac:cxnSpMkLst>
            <pc:docMk/>
            <pc:sldMk cId="1068619080" sldId="263"/>
            <ac:cxnSpMk id="21" creationId="{FBC46E2B-1287-2E44-8132-821D40AA8F2A}"/>
          </ac:cxnSpMkLst>
        </pc:cxnChg>
        <pc:cxnChg chg="del mod">
          <ac:chgData name="Gómez Guillén, David" userId="e7b949cd-cc52-4b5f-85a5-0285b262b56c" providerId="ADAL" clId="{F4FF10B2-FC63-4CD9-B98E-7E60060C3CC0}" dt="2023-06-06T13:28:40.919" v="1096" actId="478"/>
          <ac:cxnSpMkLst>
            <pc:docMk/>
            <pc:sldMk cId="1068619080" sldId="263"/>
            <ac:cxnSpMk id="22" creationId="{C7BE4F8E-968A-AAA8-A82F-A262996DC0DD}"/>
          </ac:cxnSpMkLst>
        </pc:cxnChg>
        <pc:cxnChg chg="del">
          <ac:chgData name="Gómez Guillén, David" userId="e7b949cd-cc52-4b5f-85a5-0285b262b56c" providerId="ADAL" clId="{F4FF10B2-FC63-4CD9-B98E-7E60060C3CC0}" dt="2023-06-06T13:28:40.919" v="1096" actId="478"/>
          <ac:cxnSpMkLst>
            <pc:docMk/>
            <pc:sldMk cId="1068619080" sldId="263"/>
            <ac:cxnSpMk id="23" creationId="{3D6BDDA6-A64A-4988-ECAE-0589BA8A86F0}"/>
          </ac:cxnSpMkLst>
        </pc:cxnChg>
        <pc:cxnChg chg="add del mod">
          <ac:chgData name="Gómez Guillén, David" userId="e7b949cd-cc52-4b5f-85a5-0285b262b56c" providerId="ADAL" clId="{F4FF10B2-FC63-4CD9-B98E-7E60060C3CC0}" dt="2023-06-06T15:50:21.974" v="2157" actId="478"/>
          <ac:cxnSpMkLst>
            <pc:docMk/>
            <pc:sldMk cId="1068619080" sldId="263"/>
            <ac:cxnSpMk id="29" creationId="{E3B95504-B024-5800-0662-DDDC311C1448}"/>
          </ac:cxnSpMkLst>
        </pc:cxnChg>
        <pc:cxnChg chg="add del mod">
          <ac:chgData name="Gómez Guillén, David" userId="e7b949cd-cc52-4b5f-85a5-0285b262b56c" providerId="ADAL" clId="{F4FF10B2-FC63-4CD9-B98E-7E60060C3CC0}" dt="2023-06-06T15:50:21.974" v="2157" actId="478"/>
          <ac:cxnSpMkLst>
            <pc:docMk/>
            <pc:sldMk cId="1068619080" sldId="263"/>
            <ac:cxnSpMk id="32" creationId="{07A5C91F-94D9-3507-2CF8-480CAED98516}"/>
          </ac:cxnSpMkLst>
        </pc:cxnChg>
        <pc:cxnChg chg="add mod">
          <ac:chgData name="Gómez Guillén, David" userId="e7b949cd-cc52-4b5f-85a5-0285b262b56c" providerId="ADAL" clId="{F4FF10B2-FC63-4CD9-B98E-7E60060C3CC0}" dt="2023-07-06T17:00:51.230" v="4540" actId="1076"/>
          <ac:cxnSpMkLst>
            <pc:docMk/>
            <pc:sldMk cId="1068619080" sldId="263"/>
            <ac:cxnSpMk id="37" creationId="{FE4A67B4-BD77-E5D9-E0E5-10E4CC553413}"/>
          </ac:cxnSpMkLst>
        </pc:cxnChg>
        <pc:cxnChg chg="add mod">
          <ac:chgData name="Gómez Guillén, David" userId="e7b949cd-cc52-4b5f-85a5-0285b262b56c" providerId="ADAL" clId="{F4FF10B2-FC63-4CD9-B98E-7E60060C3CC0}" dt="2023-07-06T17:00:51.230" v="4540" actId="1076"/>
          <ac:cxnSpMkLst>
            <pc:docMk/>
            <pc:sldMk cId="1068619080" sldId="263"/>
            <ac:cxnSpMk id="39" creationId="{0499E3F5-E34F-7504-02B4-A24A5D978564}"/>
          </ac:cxnSpMkLst>
        </pc:cxnChg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3734273026" sldId="263"/>
        </pc:sldMkLst>
      </pc:sldChg>
      <pc:sldChg chg="modSp add del mod">
        <pc:chgData name="Gómez Guillén, David" userId="e7b949cd-cc52-4b5f-85a5-0285b262b56c" providerId="ADAL" clId="{F4FF10B2-FC63-4CD9-B98E-7E60060C3CC0}" dt="2023-06-06T14:59:38.899" v="1407" actId="47"/>
        <pc:sldMkLst>
          <pc:docMk/>
          <pc:sldMk cId="2091786728" sldId="264"/>
        </pc:sldMkLst>
        <pc:spChg chg="mod">
          <ac:chgData name="Gómez Guillén, David" userId="e7b949cd-cc52-4b5f-85a5-0285b262b56c" providerId="ADAL" clId="{F4FF10B2-FC63-4CD9-B98E-7E60060C3CC0}" dt="2023-06-06T14:59:23.303" v="1404" actId="20577"/>
          <ac:spMkLst>
            <pc:docMk/>
            <pc:sldMk cId="2091786728" sldId="264"/>
            <ac:spMk id="4" creationId="{3B0D944F-8147-C843-A6E3-A56599D6EA82}"/>
          </ac:spMkLst>
        </pc:spChg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31112191" sldId="265"/>
        </pc:sldMkLst>
      </pc:sldChg>
      <pc:sldChg chg="addSp delSp modSp add mod">
        <pc:chgData name="Gómez Guillén, David" userId="e7b949cd-cc52-4b5f-85a5-0285b262b56c" providerId="ADAL" clId="{F4FF10B2-FC63-4CD9-B98E-7E60060C3CC0}" dt="2023-07-06T17:02:14.774" v="4557" actId="14100"/>
        <pc:sldMkLst>
          <pc:docMk/>
          <pc:sldMk cId="1400100910" sldId="265"/>
        </pc:sldMkLst>
        <pc:spChg chg="mod">
          <ac:chgData name="Gómez Guillén, David" userId="e7b949cd-cc52-4b5f-85a5-0285b262b56c" providerId="ADAL" clId="{F4FF10B2-FC63-4CD9-B98E-7E60060C3CC0}" dt="2023-07-06T17:01:02.526" v="4543" actId="1076"/>
          <ac:spMkLst>
            <pc:docMk/>
            <pc:sldMk cId="1400100910" sldId="265"/>
            <ac:spMk id="2" creationId="{FBFB90D0-2AD0-8C57-FF40-AD9F9D7B831B}"/>
          </ac:spMkLst>
        </pc:spChg>
        <pc:spChg chg="del mod">
          <ac:chgData name="Gómez Guillén, David" userId="e7b949cd-cc52-4b5f-85a5-0285b262b56c" providerId="ADAL" clId="{F4FF10B2-FC63-4CD9-B98E-7E60060C3CC0}" dt="2023-06-06T18:08:13.081" v="2855" actId="478"/>
          <ac:spMkLst>
            <pc:docMk/>
            <pc:sldMk cId="1400100910" sldId="265"/>
            <ac:spMk id="3" creationId="{93EE279E-83E1-A038-6D5E-5C4A462DD169}"/>
          </ac:spMkLst>
        </pc:spChg>
        <pc:spChg chg="mod">
          <ac:chgData name="Gómez Guillén, David" userId="e7b949cd-cc52-4b5f-85a5-0285b262b56c" providerId="ADAL" clId="{F4FF10B2-FC63-4CD9-B98E-7E60060C3CC0}" dt="2023-07-06T17:00:58.133" v="4542" actId="1076"/>
          <ac:spMkLst>
            <pc:docMk/>
            <pc:sldMk cId="1400100910" sldId="265"/>
            <ac:spMk id="4" creationId="{3B0D944F-8147-C843-A6E3-A56599D6EA82}"/>
          </ac:spMkLst>
        </pc:spChg>
        <pc:spChg chg="add mod">
          <ac:chgData name="Gómez Guillén, David" userId="e7b949cd-cc52-4b5f-85a5-0285b262b56c" providerId="ADAL" clId="{F4FF10B2-FC63-4CD9-B98E-7E60060C3CC0}" dt="2023-07-06T17:01:02.526" v="4543" actId="1076"/>
          <ac:spMkLst>
            <pc:docMk/>
            <pc:sldMk cId="1400100910" sldId="265"/>
            <ac:spMk id="6" creationId="{2E47EFCA-49CF-4D24-8B6A-4268CBEF381F}"/>
          </ac:spMkLst>
        </pc:spChg>
        <pc:spChg chg="add mod">
          <ac:chgData name="Gómez Guillén, David" userId="e7b949cd-cc52-4b5f-85a5-0285b262b56c" providerId="ADAL" clId="{F4FF10B2-FC63-4CD9-B98E-7E60060C3CC0}" dt="2023-07-06T17:01:02.526" v="4543" actId="1076"/>
          <ac:spMkLst>
            <pc:docMk/>
            <pc:sldMk cId="1400100910" sldId="265"/>
            <ac:spMk id="7" creationId="{3A602C5D-05C4-2712-F84D-80FBAC22AC3C}"/>
          </ac:spMkLst>
        </pc:spChg>
        <pc:spChg chg="add del mod">
          <ac:chgData name="Gómez Guillén, David" userId="e7b949cd-cc52-4b5f-85a5-0285b262b56c" providerId="ADAL" clId="{F4FF10B2-FC63-4CD9-B98E-7E60060C3CC0}" dt="2023-07-06T16:44:33.045" v="4503" actId="478"/>
          <ac:spMkLst>
            <pc:docMk/>
            <pc:sldMk cId="1400100910" sldId="265"/>
            <ac:spMk id="8" creationId="{EDD7AC75-3903-B2D7-97DD-1D2F39B1E254}"/>
          </ac:spMkLst>
        </pc:spChg>
        <pc:spChg chg="mod">
          <ac:chgData name="Gómez Guillén, David" userId="e7b949cd-cc52-4b5f-85a5-0285b262b56c" providerId="ADAL" clId="{F4FF10B2-FC63-4CD9-B98E-7E60060C3CC0}" dt="2023-07-06T17:01:02.526" v="4543" actId="1076"/>
          <ac:spMkLst>
            <pc:docMk/>
            <pc:sldMk cId="1400100910" sldId="265"/>
            <ac:spMk id="16" creationId="{608C2E29-717E-EE3C-EDE7-B778BAF80BB1}"/>
          </ac:spMkLst>
        </pc:spChg>
        <pc:spChg chg="add del mod">
          <ac:chgData name="Gómez Guillén, David" userId="e7b949cd-cc52-4b5f-85a5-0285b262b56c" providerId="ADAL" clId="{F4FF10B2-FC63-4CD9-B98E-7E60060C3CC0}" dt="2023-06-06T16:08:39.709" v="2210"/>
          <ac:spMkLst>
            <pc:docMk/>
            <pc:sldMk cId="1400100910" sldId="265"/>
            <ac:spMk id="26" creationId="{0B458C11-C404-3182-5713-5A124F1324FC}"/>
          </ac:spMkLst>
        </pc:spChg>
        <pc:spChg chg="mod">
          <ac:chgData name="Gómez Guillén, David" userId="e7b949cd-cc52-4b5f-85a5-0285b262b56c" providerId="ADAL" clId="{F4FF10B2-FC63-4CD9-B98E-7E60060C3CC0}" dt="2023-07-06T17:01:02.526" v="4543" actId="1076"/>
          <ac:spMkLst>
            <pc:docMk/>
            <pc:sldMk cId="1400100910" sldId="265"/>
            <ac:spMk id="27" creationId="{E7E6E743-DD30-7F5A-E67F-B5DE25A4F94E}"/>
          </ac:spMkLst>
        </pc:spChg>
        <pc:spChg chg="del mod">
          <ac:chgData name="Gómez Guillén, David" userId="e7b949cd-cc52-4b5f-85a5-0285b262b56c" providerId="ADAL" clId="{F4FF10B2-FC63-4CD9-B98E-7E60060C3CC0}" dt="2023-06-06T18:08:13.081" v="2855" actId="478"/>
          <ac:spMkLst>
            <pc:docMk/>
            <pc:sldMk cId="1400100910" sldId="265"/>
            <ac:spMk id="28" creationId="{C2A3D726-8168-F71C-0BBC-35E3F00FD391}"/>
          </ac:spMkLst>
        </pc:spChg>
        <pc:spChg chg="mod">
          <ac:chgData name="Gómez Guillén, David" userId="e7b949cd-cc52-4b5f-85a5-0285b262b56c" providerId="ADAL" clId="{F4FF10B2-FC63-4CD9-B98E-7E60060C3CC0}" dt="2023-07-06T17:01:02.526" v="4543" actId="1076"/>
          <ac:spMkLst>
            <pc:docMk/>
            <pc:sldMk cId="1400100910" sldId="265"/>
            <ac:spMk id="30" creationId="{84009F20-A56E-8455-ACE9-93649C77A3F0}"/>
          </ac:spMkLst>
        </pc:spChg>
        <pc:spChg chg="del mod">
          <ac:chgData name="Gómez Guillén, David" userId="e7b949cd-cc52-4b5f-85a5-0285b262b56c" providerId="ADAL" clId="{F4FF10B2-FC63-4CD9-B98E-7E60060C3CC0}" dt="2023-06-06T18:08:13.081" v="2855" actId="478"/>
          <ac:spMkLst>
            <pc:docMk/>
            <pc:sldMk cId="1400100910" sldId="265"/>
            <ac:spMk id="31" creationId="{6E2C677C-77A4-9B35-2361-01DB8D761EE2}"/>
          </ac:spMkLst>
        </pc:spChg>
        <pc:spChg chg="add mod">
          <ac:chgData name="Gómez Guillén, David" userId="e7b949cd-cc52-4b5f-85a5-0285b262b56c" providerId="ADAL" clId="{F4FF10B2-FC63-4CD9-B98E-7E60060C3CC0}" dt="2023-07-06T17:01:02.526" v="4543" actId="1076"/>
          <ac:spMkLst>
            <pc:docMk/>
            <pc:sldMk cId="1400100910" sldId="265"/>
            <ac:spMk id="33" creationId="{8D9D6177-E744-9896-791C-842B2C98A34D}"/>
          </ac:spMkLst>
        </pc:spChg>
        <pc:spChg chg="del">
          <ac:chgData name="Gómez Guillén, David" userId="e7b949cd-cc52-4b5f-85a5-0285b262b56c" providerId="ADAL" clId="{F4FF10B2-FC63-4CD9-B98E-7E60060C3CC0}" dt="2023-06-06T15:21:10.189" v="1712" actId="478"/>
          <ac:spMkLst>
            <pc:docMk/>
            <pc:sldMk cId="1400100910" sldId="265"/>
            <ac:spMk id="34" creationId="{D6AF2A92-B0E2-83EC-62E6-883DC695D1E9}"/>
          </ac:spMkLst>
        </pc:spChg>
        <pc:spChg chg="mod">
          <ac:chgData name="Gómez Guillén, David" userId="e7b949cd-cc52-4b5f-85a5-0285b262b56c" providerId="ADAL" clId="{F4FF10B2-FC63-4CD9-B98E-7E60060C3CC0}" dt="2023-07-06T17:01:02.526" v="4543" actId="1076"/>
          <ac:spMkLst>
            <pc:docMk/>
            <pc:sldMk cId="1400100910" sldId="265"/>
            <ac:spMk id="36" creationId="{51B7FC63-B0DD-83E6-0B28-5E3CA0CE3082}"/>
          </ac:spMkLst>
        </pc:spChg>
        <pc:spChg chg="mod">
          <ac:chgData name="Gómez Guillén, David" userId="e7b949cd-cc52-4b5f-85a5-0285b262b56c" providerId="ADAL" clId="{F4FF10B2-FC63-4CD9-B98E-7E60060C3CC0}" dt="2023-07-06T17:01:02.526" v="4543" actId="1076"/>
          <ac:spMkLst>
            <pc:docMk/>
            <pc:sldMk cId="1400100910" sldId="265"/>
            <ac:spMk id="38" creationId="{06C35D9D-9945-A375-B2B1-CBEC7AE12D91}"/>
          </ac:spMkLst>
        </pc:spChg>
        <pc:spChg chg="del">
          <ac:chgData name="Gómez Guillén, David" userId="e7b949cd-cc52-4b5f-85a5-0285b262b56c" providerId="ADAL" clId="{F4FF10B2-FC63-4CD9-B98E-7E60060C3CC0}" dt="2023-06-06T15:07:18.181" v="1477" actId="478"/>
          <ac:spMkLst>
            <pc:docMk/>
            <pc:sldMk cId="1400100910" sldId="265"/>
            <ac:spMk id="40" creationId="{421B5E5E-AB90-0B75-F521-A5A91CF88A14}"/>
          </ac:spMkLst>
        </pc:spChg>
        <pc:spChg chg="add del mod">
          <ac:chgData name="Gómez Guillén, David" userId="e7b949cd-cc52-4b5f-85a5-0285b262b56c" providerId="ADAL" clId="{F4FF10B2-FC63-4CD9-B98E-7E60060C3CC0}" dt="2023-06-06T16:08:39.709" v="2210"/>
          <ac:spMkLst>
            <pc:docMk/>
            <pc:sldMk cId="1400100910" sldId="265"/>
            <ac:spMk id="40" creationId="{59E05943-BD19-B599-88D4-CEA794C7160E}"/>
          </ac:spMkLst>
        </pc:spChg>
        <pc:spChg chg="del">
          <ac:chgData name="Gómez Guillén, David" userId="e7b949cd-cc52-4b5f-85a5-0285b262b56c" providerId="ADAL" clId="{F4FF10B2-FC63-4CD9-B98E-7E60060C3CC0}" dt="2023-06-06T15:07:18.982" v="1478" actId="478"/>
          <ac:spMkLst>
            <pc:docMk/>
            <pc:sldMk cId="1400100910" sldId="265"/>
            <ac:spMk id="41" creationId="{8FEC51F9-A3B0-38A3-2065-F5798BFE841F}"/>
          </ac:spMkLst>
        </pc:spChg>
        <pc:spChg chg="add del mod">
          <ac:chgData name="Gómez Guillén, David" userId="e7b949cd-cc52-4b5f-85a5-0285b262b56c" providerId="ADAL" clId="{F4FF10B2-FC63-4CD9-B98E-7E60060C3CC0}" dt="2023-06-06T15:15:31.160" v="1586" actId="478"/>
          <ac:spMkLst>
            <pc:docMk/>
            <pc:sldMk cId="1400100910" sldId="265"/>
            <ac:spMk id="42" creationId="{7D73B72A-1AE0-55F9-2DEB-A87631C75D13}"/>
          </ac:spMkLst>
        </pc:spChg>
        <pc:spChg chg="add del mod">
          <ac:chgData name="Gómez Guillén, David" userId="e7b949cd-cc52-4b5f-85a5-0285b262b56c" providerId="ADAL" clId="{F4FF10B2-FC63-4CD9-B98E-7E60060C3CC0}" dt="2023-06-06T16:08:39.709" v="2210"/>
          <ac:spMkLst>
            <pc:docMk/>
            <pc:sldMk cId="1400100910" sldId="265"/>
            <ac:spMk id="42" creationId="{F3D5BDFF-55D2-5F82-0C1B-5015C813014E}"/>
          </ac:spMkLst>
        </pc:spChg>
        <pc:spChg chg="add del mod">
          <ac:chgData name="Gómez Guillén, David" userId="e7b949cd-cc52-4b5f-85a5-0285b262b56c" providerId="ADAL" clId="{F4FF10B2-FC63-4CD9-B98E-7E60060C3CC0}" dt="2023-06-06T16:08:39.709" v="2210"/>
          <ac:spMkLst>
            <pc:docMk/>
            <pc:sldMk cId="1400100910" sldId="265"/>
            <ac:spMk id="44" creationId="{4F5FC270-0BD2-6229-646F-407291C56269}"/>
          </ac:spMkLst>
        </pc:spChg>
        <pc:spChg chg="add mod">
          <ac:chgData name="Gómez Guillén, David" userId="e7b949cd-cc52-4b5f-85a5-0285b262b56c" providerId="ADAL" clId="{F4FF10B2-FC63-4CD9-B98E-7E60060C3CC0}" dt="2023-07-06T17:01:02.526" v="4543" actId="1076"/>
          <ac:spMkLst>
            <pc:docMk/>
            <pc:sldMk cId="1400100910" sldId="265"/>
            <ac:spMk id="45" creationId="{D24E4E38-07DB-B480-7A8C-C085AE53786F}"/>
          </ac:spMkLst>
        </pc:spChg>
        <pc:spChg chg="add del mod">
          <ac:chgData name="Gómez Guillén, David" userId="e7b949cd-cc52-4b5f-85a5-0285b262b56c" providerId="ADAL" clId="{F4FF10B2-FC63-4CD9-B98E-7E60060C3CC0}" dt="2023-06-06T16:08:42.064" v="2212"/>
          <ac:spMkLst>
            <pc:docMk/>
            <pc:sldMk cId="1400100910" sldId="265"/>
            <ac:spMk id="50" creationId="{CBC57168-1423-A17C-C784-893C78A137AE}"/>
          </ac:spMkLst>
        </pc:spChg>
        <pc:spChg chg="add del mod">
          <ac:chgData name="Gómez Guillén, David" userId="e7b949cd-cc52-4b5f-85a5-0285b262b56c" providerId="ADAL" clId="{F4FF10B2-FC63-4CD9-B98E-7E60060C3CC0}" dt="2023-06-06T16:08:42.064" v="2212"/>
          <ac:spMkLst>
            <pc:docMk/>
            <pc:sldMk cId="1400100910" sldId="265"/>
            <ac:spMk id="52" creationId="{40A95819-E62B-7655-B931-86E0D6CAF340}"/>
          </ac:spMkLst>
        </pc:spChg>
        <pc:spChg chg="add del mod">
          <ac:chgData name="Gómez Guillén, David" userId="e7b949cd-cc52-4b5f-85a5-0285b262b56c" providerId="ADAL" clId="{F4FF10B2-FC63-4CD9-B98E-7E60060C3CC0}" dt="2023-06-06T16:08:42.064" v="2212"/>
          <ac:spMkLst>
            <pc:docMk/>
            <pc:sldMk cId="1400100910" sldId="265"/>
            <ac:spMk id="54" creationId="{5D9D3593-EC5E-A45D-934C-D8719ACEC6C3}"/>
          </ac:spMkLst>
        </pc:spChg>
        <pc:spChg chg="add del mod">
          <ac:chgData name="Gómez Guillén, David" userId="e7b949cd-cc52-4b5f-85a5-0285b262b56c" providerId="ADAL" clId="{F4FF10B2-FC63-4CD9-B98E-7E60060C3CC0}" dt="2023-06-06T16:08:42.064" v="2212"/>
          <ac:spMkLst>
            <pc:docMk/>
            <pc:sldMk cId="1400100910" sldId="265"/>
            <ac:spMk id="56" creationId="{C03F1512-359D-E192-211F-93E0F3F8A257}"/>
          </ac:spMkLst>
        </pc:spChg>
        <pc:spChg chg="add del mod">
          <ac:chgData name="Gómez Guillén, David" userId="e7b949cd-cc52-4b5f-85a5-0285b262b56c" providerId="ADAL" clId="{F4FF10B2-FC63-4CD9-B98E-7E60060C3CC0}" dt="2023-07-06T16:44:33.045" v="4503" actId="478"/>
          <ac:spMkLst>
            <pc:docMk/>
            <pc:sldMk cId="1400100910" sldId="265"/>
            <ac:spMk id="63" creationId="{7F8475A2-C8CA-939F-CE57-88EFAA0722B9}"/>
          </ac:spMkLst>
        </pc:spChg>
        <pc:spChg chg="add del mod">
          <ac:chgData name="Gómez Guillén, David" userId="e7b949cd-cc52-4b5f-85a5-0285b262b56c" providerId="ADAL" clId="{F4FF10B2-FC63-4CD9-B98E-7E60060C3CC0}" dt="2023-07-06T16:44:33.045" v="4503" actId="478"/>
          <ac:spMkLst>
            <pc:docMk/>
            <pc:sldMk cId="1400100910" sldId="265"/>
            <ac:spMk id="65" creationId="{F1E2EC85-22F1-F509-E41F-978F2158C9CF}"/>
          </ac:spMkLst>
        </pc:spChg>
        <pc:spChg chg="add del mod">
          <ac:chgData name="Gómez Guillén, David" userId="e7b949cd-cc52-4b5f-85a5-0285b262b56c" providerId="ADAL" clId="{F4FF10B2-FC63-4CD9-B98E-7E60060C3CC0}" dt="2023-07-06T16:44:33.045" v="4503" actId="478"/>
          <ac:spMkLst>
            <pc:docMk/>
            <pc:sldMk cId="1400100910" sldId="265"/>
            <ac:spMk id="67" creationId="{97E38638-7A3B-3BDD-E77B-49ED3E0FED7A}"/>
          </ac:spMkLst>
        </pc:spChg>
        <pc:cxnChg chg="add del mod">
          <ac:chgData name="Gómez Guillén, David" userId="e7b949cd-cc52-4b5f-85a5-0285b262b56c" providerId="ADAL" clId="{F4FF10B2-FC63-4CD9-B98E-7E60060C3CC0}" dt="2023-07-06T16:44:33.045" v="4503" actId="478"/>
          <ac:cxnSpMkLst>
            <pc:docMk/>
            <pc:sldMk cId="1400100910" sldId="265"/>
            <ac:cxnSpMk id="9" creationId="{59D94471-0FF2-C547-08EC-B666BE7835A7}"/>
          </ac:cxnSpMkLst>
        </pc:cxnChg>
        <pc:cxnChg chg="del mod">
          <ac:chgData name="Gómez Guillén, David" userId="e7b949cd-cc52-4b5f-85a5-0285b262b56c" providerId="ADAL" clId="{F4FF10B2-FC63-4CD9-B98E-7E60060C3CC0}" dt="2023-06-06T18:08:13.081" v="2855" actId="478"/>
          <ac:cxnSpMkLst>
            <pc:docMk/>
            <pc:sldMk cId="1400100910" sldId="265"/>
            <ac:cxnSpMk id="10" creationId="{D68F79F0-35F4-648C-DAAF-466AE17001A3}"/>
          </ac:cxnSpMkLst>
        </pc:cxnChg>
        <pc:cxnChg chg="add mod">
          <ac:chgData name="Gómez Guillén, David" userId="e7b949cd-cc52-4b5f-85a5-0285b262b56c" providerId="ADAL" clId="{F4FF10B2-FC63-4CD9-B98E-7E60060C3CC0}" dt="2023-07-06T17:01:08.893" v="4544" actId="1076"/>
          <ac:cxnSpMkLst>
            <pc:docMk/>
            <pc:sldMk cId="1400100910" sldId="265"/>
            <ac:cxnSpMk id="11" creationId="{F999D3E6-E311-7DAE-29B0-8986D92621AC}"/>
          </ac:cxnSpMkLst>
        </pc:cxnChg>
        <pc:cxnChg chg="add mod">
          <ac:chgData name="Gómez Guillén, David" userId="e7b949cd-cc52-4b5f-85a5-0285b262b56c" providerId="ADAL" clId="{F4FF10B2-FC63-4CD9-B98E-7E60060C3CC0}" dt="2023-07-06T17:02:14.774" v="4557" actId="14100"/>
          <ac:cxnSpMkLst>
            <pc:docMk/>
            <pc:sldMk cId="1400100910" sldId="265"/>
            <ac:cxnSpMk id="15" creationId="{DFF2CA20-E3C9-C706-4020-26891A2FCEDD}"/>
          </ac:cxnSpMkLst>
        </pc:cxnChg>
        <pc:cxnChg chg="mod">
          <ac:chgData name="Gómez Guillén, David" userId="e7b949cd-cc52-4b5f-85a5-0285b262b56c" providerId="ADAL" clId="{F4FF10B2-FC63-4CD9-B98E-7E60060C3CC0}" dt="2023-07-06T17:01:02.526" v="4543" actId="1076"/>
          <ac:cxnSpMkLst>
            <pc:docMk/>
            <pc:sldMk cId="1400100910" sldId="265"/>
            <ac:cxnSpMk id="19" creationId="{AE2C01C7-5F84-F502-554B-F202A900711E}"/>
          </ac:cxnSpMkLst>
        </pc:cxnChg>
        <pc:cxnChg chg="add mod">
          <ac:chgData name="Gómez Guillén, David" userId="e7b949cd-cc52-4b5f-85a5-0285b262b56c" providerId="ADAL" clId="{F4FF10B2-FC63-4CD9-B98E-7E60060C3CC0}" dt="2023-07-06T17:01:10.772" v="4545" actId="1076"/>
          <ac:cxnSpMkLst>
            <pc:docMk/>
            <pc:sldMk cId="1400100910" sldId="265"/>
            <ac:cxnSpMk id="20" creationId="{0F624EE3-8559-95B7-991E-6DAF32A93834}"/>
          </ac:cxnSpMkLst>
        </pc:cxnChg>
        <pc:cxnChg chg="add mod">
          <ac:chgData name="Gómez Guillén, David" userId="e7b949cd-cc52-4b5f-85a5-0285b262b56c" providerId="ADAL" clId="{F4FF10B2-FC63-4CD9-B98E-7E60060C3CC0}" dt="2023-07-06T17:01:13.922" v="4546" actId="1076"/>
          <ac:cxnSpMkLst>
            <pc:docMk/>
            <pc:sldMk cId="1400100910" sldId="265"/>
            <ac:cxnSpMk id="21" creationId="{7120D212-9CF2-0C56-BB85-546C0F350DEA}"/>
          </ac:cxnSpMkLst>
        </pc:cxnChg>
        <pc:cxnChg chg="add mod">
          <ac:chgData name="Gómez Guillén, David" userId="e7b949cd-cc52-4b5f-85a5-0285b262b56c" providerId="ADAL" clId="{F4FF10B2-FC63-4CD9-B98E-7E60060C3CC0}" dt="2023-07-06T17:01:16.251" v="4547" actId="1076"/>
          <ac:cxnSpMkLst>
            <pc:docMk/>
            <pc:sldMk cId="1400100910" sldId="265"/>
            <ac:cxnSpMk id="22" creationId="{3DE2DC0D-4F7E-8C94-6F15-76B690972752}"/>
          </ac:cxnSpMkLst>
        </pc:cxnChg>
        <pc:cxnChg chg="del mod">
          <ac:chgData name="Gómez Guillén, David" userId="e7b949cd-cc52-4b5f-85a5-0285b262b56c" providerId="ADAL" clId="{F4FF10B2-FC63-4CD9-B98E-7E60060C3CC0}" dt="2023-06-06T18:08:13.081" v="2855" actId="478"/>
          <ac:cxnSpMkLst>
            <pc:docMk/>
            <pc:sldMk cId="1400100910" sldId="265"/>
            <ac:cxnSpMk id="29" creationId="{E3B95504-B024-5800-0662-DDDC311C1448}"/>
          </ac:cxnSpMkLst>
        </pc:cxnChg>
        <pc:cxnChg chg="del mod">
          <ac:chgData name="Gómez Guillén, David" userId="e7b949cd-cc52-4b5f-85a5-0285b262b56c" providerId="ADAL" clId="{F4FF10B2-FC63-4CD9-B98E-7E60060C3CC0}" dt="2023-06-06T18:08:13.081" v="2855" actId="478"/>
          <ac:cxnSpMkLst>
            <pc:docMk/>
            <pc:sldMk cId="1400100910" sldId="265"/>
            <ac:cxnSpMk id="32" creationId="{07A5C91F-94D9-3507-2CF8-480CAED98516}"/>
          </ac:cxnSpMkLst>
        </pc:cxnChg>
        <pc:cxnChg chg="add del mod">
          <ac:chgData name="Gómez Guillén, David" userId="e7b949cd-cc52-4b5f-85a5-0285b262b56c" providerId="ADAL" clId="{F4FF10B2-FC63-4CD9-B98E-7E60060C3CC0}" dt="2023-06-06T16:08:39.709" v="2210"/>
          <ac:cxnSpMkLst>
            <pc:docMk/>
            <pc:sldMk cId="1400100910" sldId="265"/>
            <ac:cxnSpMk id="34" creationId="{D2208F6A-0D04-87F5-64D1-6578145F9CC8}"/>
          </ac:cxnSpMkLst>
        </pc:cxnChg>
        <pc:cxnChg chg="add mod">
          <ac:chgData name="Gómez Guillén, David" userId="e7b949cd-cc52-4b5f-85a5-0285b262b56c" providerId="ADAL" clId="{F4FF10B2-FC63-4CD9-B98E-7E60060C3CC0}" dt="2023-07-06T17:01:02.526" v="4543" actId="1076"/>
          <ac:cxnSpMkLst>
            <pc:docMk/>
            <pc:sldMk cId="1400100910" sldId="265"/>
            <ac:cxnSpMk id="35" creationId="{1A8F4861-EC3D-6420-C64C-73AA040FF591}"/>
          </ac:cxnSpMkLst>
        </pc:cxnChg>
        <pc:cxnChg chg="mod">
          <ac:chgData name="Gómez Guillén, David" userId="e7b949cd-cc52-4b5f-85a5-0285b262b56c" providerId="ADAL" clId="{F4FF10B2-FC63-4CD9-B98E-7E60060C3CC0}" dt="2023-07-06T17:01:02.526" v="4543" actId="1076"/>
          <ac:cxnSpMkLst>
            <pc:docMk/>
            <pc:sldMk cId="1400100910" sldId="265"/>
            <ac:cxnSpMk id="37" creationId="{FE4A67B4-BD77-E5D9-E0E5-10E4CC553413}"/>
          </ac:cxnSpMkLst>
        </pc:cxnChg>
        <pc:cxnChg chg="mod">
          <ac:chgData name="Gómez Guillén, David" userId="e7b949cd-cc52-4b5f-85a5-0285b262b56c" providerId="ADAL" clId="{F4FF10B2-FC63-4CD9-B98E-7E60060C3CC0}" dt="2023-07-06T17:01:02.526" v="4543" actId="1076"/>
          <ac:cxnSpMkLst>
            <pc:docMk/>
            <pc:sldMk cId="1400100910" sldId="265"/>
            <ac:cxnSpMk id="39" creationId="{0499E3F5-E34F-7504-02B4-A24A5D978564}"/>
          </ac:cxnSpMkLst>
        </pc:cxnChg>
        <pc:cxnChg chg="add del mod">
          <ac:chgData name="Gómez Guillén, David" userId="e7b949cd-cc52-4b5f-85a5-0285b262b56c" providerId="ADAL" clId="{F4FF10B2-FC63-4CD9-B98E-7E60060C3CC0}" dt="2023-06-06T16:08:39.709" v="2210"/>
          <ac:cxnSpMkLst>
            <pc:docMk/>
            <pc:sldMk cId="1400100910" sldId="265"/>
            <ac:cxnSpMk id="41" creationId="{FF456DC8-1CD1-FAA6-80D8-B82326EDF92F}"/>
          </ac:cxnSpMkLst>
        </pc:cxnChg>
        <pc:cxnChg chg="add del mod">
          <ac:chgData name="Gómez Guillén, David" userId="e7b949cd-cc52-4b5f-85a5-0285b262b56c" providerId="ADAL" clId="{F4FF10B2-FC63-4CD9-B98E-7E60060C3CC0}" dt="2023-06-06T16:08:39.709" v="2210"/>
          <ac:cxnSpMkLst>
            <pc:docMk/>
            <pc:sldMk cId="1400100910" sldId="265"/>
            <ac:cxnSpMk id="43" creationId="{901AEC95-6842-1AF0-9D07-5E8E8E4EFE7A}"/>
          </ac:cxnSpMkLst>
        </pc:cxnChg>
        <pc:cxnChg chg="add del mod">
          <ac:chgData name="Gómez Guillén, David" userId="e7b949cd-cc52-4b5f-85a5-0285b262b56c" providerId="ADAL" clId="{F4FF10B2-FC63-4CD9-B98E-7E60060C3CC0}" dt="2023-06-06T16:08:39.709" v="2210"/>
          <ac:cxnSpMkLst>
            <pc:docMk/>
            <pc:sldMk cId="1400100910" sldId="265"/>
            <ac:cxnSpMk id="46" creationId="{A5C9D8CC-F1E4-D917-F733-86D4208E3CE1}"/>
          </ac:cxnSpMkLst>
        </pc:cxnChg>
        <pc:cxnChg chg="add del mod">
          <ac:chgData name="Gómez Guillén, David" userId="e7b949cd-cc52-4b5f-85a5-0285b262b56c" providerId="ADAL" clId="{F4FF10B2-FC63-4CD9-B98E-7E60060C3CC0}" dt="2023-06-06T16:08:39.709" v="2210"/>
          <ac:cxnSpMkLst>
            <pc:docMk/>
            <pc:sldMk cId="1400100910" sldId="265"/>
            <ac:cxnSpMk id="47" creationId="{D18D4D4C-DD82-D1E4-05BF-5A1AF0AB4757}"/>
          </ac:cxnSpMkLst>
        </pc:cxnChg>
        <pc:cxnChg chg="add del mod">
          <ac:chgData name="Gómez Guillén, David" userId="e7b949cd-cc52-4b5f-85a5-0285b262b56c" providerId="ADAL" clId="{F4FF10B2-FC63-4CD9-B98E-7E60060C3CC0}" dt="2023-06-06T16:08:39.709" v="2210"/>
          <ac:cxnSpMkLst>
            <pc:docMk/>
            <pc:sldMk cId="1400100910" sldId="265"/>
            <ac:cxnSpMk id="48" creationId="{C006B95E-E35E-E2E3-B4B0-5D0B755CD474}"/>
          </ac:cxnSpMkLst>
        </pc:cxnChg>
        <pc:cxnChg chg="add del mod">
          <ac:chgData name="Gómez Guillén, David" userId="e7b949cd-cc52-4b5f-85a5-0285b262b56c" providerId="ADAL" clId="{F4FF10B2-FC63-4CD9-B98E-7E60060C3CC0}" dt="2023-06-06T16:08:39.709" v="2210"/>
          <ac:cxnSpMkLst>
            <pc:docMk/>
            <pc:sldMk cId="1400100910" sldId="265"/>
            <ac:cxnSpMk id="49" creationId="{0F0BD0E8-EA92-8673-E213-283F7E58686F}"/>
          </ac:cxnSpMkLst>
        </pc:cxnChg>
        <pc:cxnChg chg="add del mod">
          <ac:chgData name="Gómez Guillén, David" userId="e7b949cd-cc52-4b5f-85a5-0285b262b56c" providerId="ADAL" clId="{F4FF10B2-FC63-4CD9-B98E-7E60060C3CC0}" dt="2023-06-06T16:08:42.064" v="2212"/>
          <ac:cxnSpMkLst>
            <pc:docMk/>
            <pc:sldMk cId="1400100910" sldId="265"/>
            <ac:cxnSpMk id="51" creationId="{820BAFDA-E897-3C3E-3C60-E16DDA797751}"/>
          </ac:cxnSpMkLst>
        </pc:cxnChg>
        <pc:cxnChg chg="add del mod">
          <ac:chgData name="Gómez Guillén, David" userId="e7b949cd-cc52-4b5f-85a5-0285b262b56c" providerId="ADAL" clId="{F4FF10B2-FC63-4CD9-B98E-7E60060C3CC0}" dt="2023-06-06T16:08:42.064" v="2212"/>
          <ac:cxnSpMkLst>
            <pc:docMk/>
            <pc:sldMk cId="1400100910" sldId="265"/>
            <ac:cxnSpMk id="53" creationId="{05C503BF-C149-F3B8-B5CA-15499F78515F}"/>
          </ac:cxnSpMkLst>
        </pc:cxnChg>
        <pc:cxnChg chg="add del mod">
          <ac:chgData name="Gómez Guillén, David" userId="e7b949cd-cc52-4b5f-85a5-0285b262b56c" providerId="ADAL" clId="{F4FF10B2-FC63-4CD9-B98E-7E60060C3CC0}" dt="2023-06-06T16:08:42.064" v="2212"/>
          <ac:cxnSpMkLst>
            <pc:docMk/>
            <pc:sldMk cId="1400100910" sldId="265"/>
            <ac:cxnSpMk id="55" creationId="{960D71B5-D119-007C-573A-68DC1DEB509C}"/>
          </ac:cxnSpMkLst>
        </pc:cxnChg>
        <pc:cxnChg chg="add del mod">
          <ac:chgData name="Gómez Guillén, David" userId="e7b949cd-cc52-4b5f-85a5-0285b262b56c" providerId="ADAL" clId="{F4FF10B2-FC63-4CD9-B98E-7E60060C3CC0}" dt="2023-06-06T16:08:42.064" v="2212"/>
          <ac:cxnSpMkLst>
            <pc:docMk/>
            <pc:sldMk cId="1400100910" sldId="265"/>
            <ac:cxnSpMk id="57" creationId="{B16D9DCC-FAE7-40BB-A3FF-73CFD3FE0EBC}"/>
          </ac:cxnSpMkLst>
        </pc:cxnChg>
        <pc:cxnChg chg="add del mod">
          <ac:chgData name="Gómez Guillén, David" userId="e7b949cd-cc52-4b5f-85a5-0285b262b56c" providerId="ADAL" clId="{F4FF10B2-FC63-4CD9-B98E-7E60060C3CC0}" dt="2023-06-06T16:08:42.064" v="2212"/>
          <ac:cxnSpMkLst>
            <pc:docMk/>
            <pc:sldMk cId="1400100910" sldId="265"/>
            <ac:cxnSpMk id="58" creationId="{384E064E-8CC2-5379-5617-C286F9ECFB0F}"/>
          </ac:cxnSpMkLst>
        </pc:cxnChg>
        <pc:cxnChg chg="add del mod">
          <ac:chgData name="Gómez Guillén, David" userId="e7b949cd-cc52-4b5f-85a5-0285b262b56c" providerId="ADAL" clId="{F4FF10B2-FC63-4CD9-B98E-7E60060C3CC0}" dt="2023-06-06T16:08:42.064" v="2212"/>
          <ac:cxnSpMkLst>
            <pc:docMk/>
            <pc:sldMk cId="1400100910" sldId="265"/>
            <ac:cxnSpMk id="59" creationId="{E674234B-0CAE-7C0E-BF3F-C062DE7C57C9}"/>
          </ac:cxnSpMkLst>
        </pc:cxnChg>
        <pc:cxnChg chg="add del mod">
          <ac:chgData name="Gómez Guillén, David" userId="e7b949cd-cc52-4b5f-85a5-0285b262b56c" providerId="ADAL" clId="{F4FF10B2-FC63-4CD9-B98E-7E60060C3CC0}" dt="2023-06-06T16:08:42.064" v="2212"/>
          <ac:cxnSpMkLst>
            <pc:docMk/>
            <pc:sldMk cId="1400100910" sldId="265"/>
            <ac:cxnSpMk id="60" creationId="{262925C5-A226-5B50-835E-1E9A42D0A533}"/>
          </ac:cxnSpMkLst>
        </pc:cxnChg>
        <pc:cxnChg chg="add del mod">
          <ac:chgData name="Gómez Guillén, David" userId="e7b949cd-cc52-4b5f-85a5-0285b262b56c" providerId="ADAL" clId="{F4FF10B2-FC63-4CD9-B98E-7E60060C3CC0}" dt="2023-07-06T16:44:33.045" v="4503" actId="478"/>
          <ac:cxnSpMkLst>
            <pc:docMk/>
            <pc:sldMk cId="1400100910" sldId="265"/>
            <ac:cxnSpMk id="64" creationId="{6F5D16D7-E28D-55F6-3254-5770975B2A82}"/>
          </ac:cxnSpMkLst>
        </pc:cxnChg>
        <pc:cxnChg chg="add del mod">
          <ac:chgData name="Gómez Guillén, David" userId="e7b949cd-cc52-4b5f-85a5-0285b262b56c" providerId="ADAL" clId="{F4FF10B2-FC63-4CD9-B98E-7E60060C3CC0}" dt="2023-07-06T16:44:33.045" v="4503" actId="478"/>
          <ac:cxnSpMkLst>
            <pc:docMk/>
            <pc:sldMk cId="1400100910" sldId="265"/>
            <ac:cxnSpMk id="66" creationId="{0EC0897A-9A40-78AB-1AA2-3723174D1DD7}"/>
          </ac:cxnSpMkLst>
        </pc:cxnChg>
        <pc:cxnChg chg="add del mod">
          <ac:chgData name="Gómez Guillén, David" userId="e7b949cd-cc52-4b5f-85a5-0285b262b56c" providerId="ADAL" clId="{F4FF10B2-FC63-4CD9-B98E-7E60060C3CC0}" dt="2023-07-06T16:44:33.045" v="4503" actId="478"/>
          <ac:cxnSpMkLst>
            <pc:docMk/>
            <pc:sldMk cId="1400100910" sldId="265"/>
            <ac:cxnSpMk id="68" creationId="{786A407B-6C6A-F281-8C0C-AB5793512282}"/>
          </ac:cxnSpMkLst>
        </pc:cxnChg>
      </pc:sldChg>
      <pc:sldChg chg="addSp delSp modSp add mod">
        <pc:chgData name="Gómez Guillén, David" userId="e7b949cd-cc52-4b5f-85a5-0285b262b56c" providerId="ADAL" clId="{F4FF10B2-FC63-4CD9-B98E-7E60060C3CC0}" dt="2023-07-07T08:31:26.681" v="4872" actId="20577"/>
        <pc:sldMkLst>
          <pc:docMk/>
          <pc:sldMk cId="2985253197" sldId="266"/>
        </pc:sldMkLst>
        <pc:spChg chg="del mod">
          <ac:chgData name="Gómez Guillén, David" userId="e7b949cd-cc52-4b5f-85a5-0285b262b56c" providerId="ADAL" clId="{F4FF10B2-FC63-4CD9-B98E-7E60060C3CC0}" dt="2023-06-06T17:46:50.873" v="2768" actId="478"/>
          <ac:spMkLst>
            <pc:docMk/>
            <pc:sldMk cId="2985253197" sldId="266"/>
            <ac:spMk id="2" creationId="{FBFB90D0-2AD0-8C57-FF40-AD9F9D7B831B}"/>
          </ac:spMkLst>
        </pc:spChg>
        <pc:spChg chg="del mod">
          <ac:chgData name="Gómez Guillén, David" userId="e7b949cd-cc52-4b5f-85a5-0285b262b56c" providerId="ADAL" clId="{F4FF10B2-FC63-4CD9-B98E-7E60060C3CC0}" dt="2023-06-06T17:46:50.873" v="2768" actId="478"/>
          <ac:spMkLst>
            <pc:docMk/>
            <pc:sldMk cId="2985253197" sldId="266"/>
            <ac:spMk id="3" creationId="{93EE279E-83E1-A038-6D5E-5C4A462DD169}"/>
          </ac:spMkLst>
        </pc:spChg>
        <pc:spChg chg="mod">
          <ac:chgData name="Gómez Guillén, David" userId="e7b949cd-cc52-4b5f-85a5-0285b262b56c" providerId="ADAL" clId="{F4FF10B2-FC63-4CD9-B98E-7E60060C3CC0}" dt="2023-07-06T17:25:06.038" v="4631"/>
          <ac:spMkLst>
            <pc:docMk/>
            <pc:sldMk cId="2985253197" sldId="266"/>
            <ac:spMk id="4" creationId="{3B0D944F-8147-C843-A6E3-A56599D6EA82}"/>
          </ac:spMkLst>
        </pc:spChg>
        <pc:spChg chg="del">
          <ac:chgData name="Gómez Guillén, David" userId="e7b949cd-cc52-4b5f-85a5-0285b262b56c" providerId="ADAL" clId="{F4FF10B2-FC63-4CD9-B98E-7E60060C3CC0}" dt="2023-06-06T16:09:44.733" v="2242" actId="478"/>
          <ac:spMkLst>
            <pc:docMk/>
            <pc:sldMk cId="2985253197" sldId="266"/>
            <ac:spMk id="7" creationId="{C8352EC7-C5DA-2AB0-DCBF-E8C3BD0004E5}"/>
          </ac:spMkLst>
        </pc:spChg>
        <pc:spChg chg="del">
          <ac:chgData name="Gómez Guillén, David" userId="e7b949cd-cc52-4b5f-85a5-0285b262b56c" providerId="ADAL" clId="{F4FF10B2-FC63-4CD9-B98E-7E60060C3CC0}" dt="2023-06-06T16:09:44.733" v="2242" actId="478"/>
          <ac:spMkLst>
            <pc:docMk/>
            <pc:sldMk cId="2985253197" sldId="266"/>
            <ac:spMk id="8" creationId="{86DFFC75-FCC8-92F2-D351-F9234F0D0BC1}"/>
          </ac:spMkLst>
        </pc:spChg>
        <pc:spChg chg="del">
          <ac:chgData name="Gómez Guillén, David" userId="e7b949cd-cc52-4b5f-85a5-0285b262b56c" providerId="ADAL" clId="{F4FF10B2-FC63-4CD9-B98E-7E60060C3CC0}" dt="2023-06-06T16:09:44.733" v="2242" actId="478"/>
          <ac:spMkLst>
            <pc:docMk/>
            <pc:sldMk cId="2985253197" sldId="266"/>
            <ac:spMk id="9" creationId="{433C5868-F239-A731-1330-BFD93D2C2CAB}"/>
          </ac:spMkLst>
        </pc:spChg>
        <pc:spChg chg="del">
          <ac:chgData name="Gómez Guillén, David" userId="e7b949cd-cc52-4b5f-85a5-0285b262b56c" providerId="ADAL" clId="{F4FF10B2-FC63-4CD9-B98E-7E60060C3CC0}" dt="2023-06-06T16:09:46.806" v="2243" actId="478"/>
          <ac:spMkLst>
            <pc:docMk/>
            <pc:sldMk cId="2985253197" sldId="266"/>
            <ac:spMk id="14" creationId="{4E625B62-DE3C-93ED-D539-45FBCA47B4F0}"/>
          </ac:spMkLst>
        </pc:spChg>
        <pc:spChg chg="del">
          <ac:chgData name="Gómez Guillén, David" userId="e7b949cd-cc52-4b5f-85a5-0285b262b56c" providerId="ADAL" clId="{F4FF10B2-FC63-4CD9-B98E-7E60060C3CC0}" dt="2023-06-06T16:09:46.806" v="2243" actId="478"/>
          <ac:spMkLst>
            <pc:docMk/>
            <pc:sldMk cId="2985253197" sldId="266"/>
            <ac:spMk id="15" creationId="{BC720E00-7959-9F6D-BEF9-4577533D3F5E}"/>
          </ac:spMkLst>
        </pc:spChg>
        <pc:spChg chg="del mod">
          <ac:chgData name="Gómez Guillén, David" userId="e7b949cd-cc52-4b5f-85a5-0285b262b56c" providerId="ADAL" clId="{F4FF10B2-FC63-4CD9-B98E-7E60060C3CC0}" dt="2023-06-06T17:46:50.873" v="2768" actId="478"/>
          <ac:spMkLst>
            <pc:docMk/>
            <pc:sldMk cId="2985253197" sldId="266"/>
            <ac:spMk id="16" creationId="{608C2E29-717E-EE3C-EDE7-B778BAF80BB1}"/>
          </ac:spMkLst>
        </pc:spChg>
        <pc:spChg chg="del">
          <ac:chgData name="Gómez Guillén, David" userId="e7b949cd-cc52-4b5f-85a5-0285b262b56c" providerId="ADAL" clId="{F4FF10B2-FC63-4CD9-B98E-7E60060C3CC0}" dt="2023-06-06T16:09:46.806" v="2243" actId="478"/>
          <ac:spMkLst>
            <pc:docMk/>
            <pc:sldMk cId="2985253197" sldId="266"/>
            <ac:spMk id="17" creationId="{EC273270-8311-1C83-8563-AD6C080FA19B}"/>
          </ac:spMkLst>
        </pc:spChg>
        <pc:spChg chg="del">
          <ac:chgData name="Gómez Guillén, David" userId="e7b949cd-cc52-4b5f-85a5-0285b262b56c" providerId="ADAL" clId="{F4FF10B2-FC63-4CD9-B98E-7E60060C3CC0}" dt="2023-06-06T16:09:46.806" v="2243" actId="478"/>
          <ac:spMkLst>
            <pc:docMk/>
            <pc:sldMk cId="2985253197" sldId="266"/>
            <ac:spMk id="18" creationId="{A23F4BAE-CB37-F431-A525-D34EA6DB78AF}"/>
          </ac:spMkLst>
        </pc:spChg>
        <pc:spChg chg="add del mod">
          <ac:chgData name="Gómez Guillén, David" userId="e7b949cd-cc52-4b5f-85a5-0285b262b56c" providerId="ADAL" clId="{F4FF10B2-FC63-4CD9-B98E-7E60060C3CC0}" dt="2023-06-06T16:12:03.635" v="2290"/>
          <ac:spMkLst>
            <pc:docMk/>
            <pc:sldMk cId="2985253197" sldId="266"/>
            <ac:spMk id="27" creationId="{8BB3D2F0-AF63-4D10-B0D7-4239CF0829FD}"/>
          </ac:spMkLst>
        </pc:spChg>
        <pc:spChg chg="add mod">
          <ac:chgData name="Gómez Guillén, David" userId="e7b949cd-cc52-4b5f-85a5-0285b262b56c" providerId="ADAL" clId="{F4FF10B2-FC63-4CD9-B98E-7E60060C3CC0}" dt="2023-07-07T08:31:26.681" v="4872" actId="20577"/>
          <ac:spMkLst>
            <pc:docMk/>
            <pc:sldMk cId="2985253197" sldId="266"/>
            <ac:spMk id="28" creationId="{259FD059-CA86-2C55-3D53-E91EEAE5AB01}"/>
          </ac:spMkLst>
        </pc:spChg>
        <pc:cxnChg chg="del mod">
          <ac:chgData name="Gómez Guillén, David" userId="e7b949cd-cc52-4b5f-85a5-0285b262b56c" providerId="ADAL" clId="{F4FF10B2-FC63-4CD9-B98E-7E60060C3CC0}" dt="2023-06-06T17:46:50.873" v="2768" actId="478"/>
          <ac:cxnSpMkLst>
            <pc:docMk/>
            <pc:sldMk cId="2985253197" sldId="266"/>
            <ac:cxnSpMk id="10" creationId="{D68F79F0-35F4-648C-DAAF-466AE17001A3}"/>
          </ac:cxnSpMkLst>
        </pc:cxnChg>
        <pc:cxnChg chg="del mod">
          <ac:chgData name="Gómez Guillén, David" userId="e7b949cd-cc52-4b5f-85a5-0285b262b56c" providerId="ADAL" clId="{F4FF10B2-FC63-4CD9-B98E-7E60060C3CC0}" dt="2023-06-06T16:09:44.733" v="2242" actId="478"/>
          <ac:cxnSpMkLst>
            <pc:docMk/>
            <pc:sldMk cId="2985253197" sldId="266"/>
            <ac:cxnSpMk id="11" creationId="{37EB1CC7-6352-BB1D-0FA0-803BD9EBF3C6}"/>
          </ac:cxnSpMkLst>
        </pc:cxnChg>
        <pc:cxnChg chg="del mod">
          <ac:chgData name="Gómez Guillén, David" userId="e7b949cd-cc52-4b5f-85a5-0285b262b56c" providerId="ADAL" clId="{F4FF10B2-FC63-4CD9-B98E-7E60060C3CC0}" dt="2023-06-06T16:09:44.733" v="2242" actId="478"/>
          <ac:cxnSpMkLst>
            <pc:docMk/>
            <pc:sldMk cId="2985253197" sldId="266"/>
            <ac:cxnSpMk id="12" creationId="{A9DFF727-CA69-CB44-FCFB-43AECF466673}"/>
          </ac:cxnSpMkLst>
        </pc:cxnChg>
        <pc:cxnChg chg="del mod">
          <ac:chgData name="Gómez Guillén, David" userId="e7b949cd-cc52-4b5f-85a5-0285b262b56c" providerId="ADAL" clId="{F4FF10B2-FC63-4CD9-B98E-7E60060C3CC0}" dt="2023-06-06T16:09:44.733" v="2242" actId="478"/>
          <ac:cxnSpMkLst>
            <pc:docMk/>
            <pc:sldMk cId="2985253197" sldId="266"/>
            <ac:cxnSpMk id="13" creationId="{A3BC9368-9BDF-4F73-C05C-D68FAA7AF1AD}"/>
          </ac:cxnSpMkLst>
        </pc:cxnChg>
        <pc:cxnChg chg="del mod">
          <ac:chgData name="Gómez Guillén, David" userId="e7b949cd-cc52-4b5f-85a5-0285b262b56c" providerId="ADAL" clId="{F4FF10B2-FC63-4CD9-B98E-7E60060C3CC0}" dt="2023-06-06T17:46:50.873" v="2768" actId="478"/>
          <ac:cxnSpMkLst>
            <pc:docMk/>
            <pc:sldMk cId="2985253197" sldId="266"/>
            <ac:cxnSpMk id="19" creationId="{AE2C01C7-5F84-F502-554B-F202A900711E}"/>
          </ac:cxnSpMkLst>
        </pc:cxnChg>
        <pc:cxnChg chg="del mod">
          <ac:chgData name="Gómez Guillén, David" userId="e7b949cd-cc52-4b5f-85a5-0285b262b56c" providerId="ADAL" clId="{F4FF10B2-FC63-4CD9-B98E-7E60060C3CC0}" dt="2023-06-06T16:09:46.806" v="2243" actId="478"/>
          <ac:cxnSpMkLst>
            <pc:docMk/>
            <pc:sldMk cId="2985253197" sldId="266"/>
            <ac:cxnSpMk id="20" creationId="{38EA90AC-04C3-7391-50E7-1982157EE11A}"/>
          </ac:cxnSpMkLst>
        </pc:cxnChg>
        <pc:cxnChg chg="del mod">
          <ac:chgData name="Gómez Guillén, David" userId="e7b949cd-cc52-4b5f-85a5-0285b262b56c" providerId="ADAL" clId="{F4FF10B2-FC63-4CD9-B98E-7E60060C3CC0}" dt="2023-06-06T16:09:46.806" v="2243" actId="478"/>
          <ac:cxnSpMkLst>
            <pc:docMk/>
            <pc:sldMk cId="2985253197" sldId="266"/>
            <ac:cxnSpMk id="21" creationId="{FBC46E2B-1287-2E44-8132-821D40AA8F2A}"/>
          </ac:cxnSpMkLst>
        </pc:cxnChg>
        <pc:cxnChg chg="del mod">
          <ac:chgData name="Gómez Guillén, David" userId="e7b949cd-cc52-4b5f-85a5-0285b262b56c" providerId="ADAL" clId="{F4FF10B2-FC63-4CD9-B98E-7E60060C3CC0}" dt="2023-06-06T16:09:46.806" v="2243" actId="478"/>
          <ac:cxnSpMkLst>
            <pc:docMk/>
            <pc:sldMk cId="2985253197" sldId="266"/>
            <ac:cxnSpMk id="22" creationId="{C7BE4F8E-968A-AAA8-A82F-A262996DC0DD}"/>
          </ac:cxnSpMkLst>
        </pc:cxnChg>
        <pc:cxnChg chg="del">
          <ac:chgData name="Gómez Guillén, David" userId="e7b949cd-cc52-4b5f-85a5-0285b262b56c" providerId="ADAL" clId="{F4FF10B2-FC63-4CD9-B98E-7E60060C3CC0}" dt="2023-06-06T16:09:46.806" v="2243" actId="478"/>
          <ac:cxnSpMkLst>
            <pc:docMk/>
            <pc:sldMk cId="2985253197" sldId="266"/>
            <ac:cxnSpMk id="23" creationId="{3D6BDDA6-A64A-4988-ECAE-0589BA8A86F0}"/>
          </ac:cxnSpMkLst>
        </pc:cxnChg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3300347786" sldId="266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2276287183" sldId="267"/>
        </pc:sldMkLst>
      </pc:sldChg>
      <pc:sldChg chg="addSp delSp modSp add mod modShow">
        <pc:chgData name="Gómez Guillén, David" userId="e7b949cd-cc52-4b5f-85a5-0285b262b56c" providerId="ADAL" clId="{F4FF10B2-FC63-4CD9-B98E-7E60060C3CC0}" dt="2023-07-06T16:58:54.590" v="4533" actId="729"/>
        <pc:sldMkLst>
          <pc:docMk/>
          <pc:sldMk cId="3214119949" sldId="267"/>
        </pc:sldMkLst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2" creationId="{FBFB90D0-2AD0-8C57-FF40-AD9F9D7B831B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3" creationId="{93EE279E-83E1-A038-6D5E-5C4A462DD169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6" creationId="{2E47EFCA-49CF-4D24-8B6A-4268CBEF381F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7" creationId="{3A602C5D-05C4-2712-F84D-80FBAC22AC3C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8" creationId="{EDD7AC75-3903-B2D7-97DD-1D2F39B1E254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16" creationId="{608C2E29-717E-EE3C-EDE7-B778BAF80BB1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27" creationId="{E7E6E743-DD30-7F5A-E67F-B5DE25A4F94E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28" creationId="{C2A3D726-8168-F71C-0BBC-35E3F00FD391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30" creationId="{84009F20-A56E-8455-ACE9-93649C77A3F0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31" creationId="{6E2C677C-77A4-9B35-2361-01DB8D761EE2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33" creationId="{8D9D6177-E744-9896-791C-842B2C98A34D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36" creationId="{51B7FC63-B0DD-83E6-0B28-5E3CA0CE3082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38" creationId="{06C35D9D-9945-A375-B2B1-CBEC7AE12D91}"/>
          </ac:spMkLst>
        </pc:spChg>
        <pc:spChg chg="del">
          <ac:chgData name="Gómez Guillén, David" userId="e7b949cd-cc52-4b5f-85a5-0285b262b56c" providerId="ADAL" clId="{F4FF10B2-FC63-4CD9-B98E-7E60060C3CC0}" dt="2023-06-06T17:34:57.892" v="2721" actId="478"/>
          <ac:spMkLst>
            <pc:docMk/>
            <pc:sldMk cId="3214119949" sldId="267"/>
            <ac:spMk id="45" creationId="{D24E4E38-07DB-B480-7A8C-C085AE53786F}"/>
          </ac:spMkLst>
        </pc:spChg>
        <pc:picChg chg="add mod">
          <ac:chgData name="Gómez Guillén, David" userId="e7b949cd-cc52-4b5f-85a5-0285b262b56c" providerId="ADAL" clId="{F4FF10B2-FC63-4CD9-B98E-7E60060C3CC0}" dt="2023-06-08T14:01:54.956" v="3410" actId="1076"/>
          <ac:picMkLst>
            <pc:docMk/>
            <pc:sldMk cId="3214119949" sldId="267"/>
            <ac:picMk id="3" creationId="{7F2ECB94-754B-6882-58FF-91991ED26859}"/>
          </ac:picMkLst>
        </pc:picChg>
        <pc:picChg chg="add del mod modCrop">
          <ac:chgData name="Gómez Guillén, David" userId="e7b949cd-cc52-4b5f-85a5-0285b262b56c" providerId="ADAL" clId="{F4FF10B2-FC63-4CD9-B98E-7E60060C3CC0}" dt="2023-06-08T14:01:09.599" v="3405" actId="478"/>
          <ac:picMkLst>
            <pc:docMk/>
            <pc:sldMk cId="3214119949" sldId="267"/>
            <ac:picMk id="5" creationId="{8C55851A-F6BD-4B33-2D28-E827155EB352}"/>
          </ac:picMkLst>
        </pc:picChg>
        <pc:picChg chg="add mod">
          <ac:chgData name="Gómez Guillén, David" userId="e7b949cd-cc52-4b5f-85a5-0285b262b56c" providerId="ADAL" clId="{F4FF10B2-FC63-4CD9-B98E-7E60060C3CC0}" dt="2023-06-08T14:01:48.533" v="3409" actId="1076"/>
          <ac:picMkLst>
            <pc:docMk/>
            <pc:sldMk cId="3214119949" sldId="267"/>
            <ac:picMk id="7" creationId="{CBBCCD95-11EB-9436-B89D-C84AAC1D5F7A}"/>
          </ac:picMkLst>
        </pc:picChg>
        <pc:picChg chg="add del mod modCrop">
          <ac:chgData name="Gómez Guillén, David" userId="e7b949cd-cc52-4b5f-85a5-0285b262b56c" providerId="ADAL" clId="{F4FF10B2-FC63-4CD9-B98E-7E60060C3CC0}" dt="2023-06-08T14:01:42.027" v="3407" actId="478"/>
          <ac:picMkLst>
            <pc:docMk/>
            <pc:sldMk cId="3214119949" sldId="267"/>
            <ac:picMk id="12" creationId="{79E8AE77-3B2C-6D2E-66E0-B9C05919E855}"/>
          </ac:picMkLst>
        </pc:picChg>
        <pc:cxnChg chg="del mod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9" creationId="{59D94471-0FF2-C547-08EC-B666BE7835A7}"/>
          </ac:cxnSpMkLst>
        </pc:cxnChg>
        <pc:cxnChg chg="del mod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10" creationId="{D68F79F0-35F4-648C-DAAF-466AE17001A3}"/>
          </ac:cxnSpMkLst>
        </pc:cxnChg>
        <pc:cxnChg chg="del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11" creationId="{F999D3E6-E311-7DAE-29B0-8986D92621AC}"/>
          </ac:cxnSpMkLst>
        </pc:cxnChg>
        <pc:cxnChg chg="del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15" creationId="{DFF2CA20-E3C9-C706-4020-26891A2FCEDD}"/>
          </ac:cxnSpMkLst>
        </pc:cxnChg>
        <pc:cxnChg chg="del mod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19" creationId="{AE2C01C7-5F84-F502-554B-F202A900711E}"/>
          </ac:cxnSpMkLst>
        </pc:cxnChg>
        <pc:cxnChg chg="del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20" creationId="{0F624EE3-8559-95B7-991E-6DAF32A93834}"/>
          </ac:cxnSpMkLst>
        </pc:cxnChg>
        <pc:cxnChg chg="del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21" creationId="{7120D212-9CF2-0C56-BB85-546C0F350DEA}"/>
          </ac:cxnSpMkLst>
        </pc:cxnChg>
        <pc:cxnChg chg="del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22" creationId="{3DE2DC0D-4F7E-8C94-6F15-76B690972752}"/>
          </ac:cxnSpMkLst>
        </pc:cxnChg>
        <pc:cxnChg chg="del mod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29" creationId="{E3B95504-B024-5800-0662-DDDC311C1448}"/>
          </ac:cxnSpMkLst>
        </pc:cxnChg>
        <pc:cxnChg chg="del mod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32" creationId="{07A5C91F-94D9-3507-2CF8-480CAED98516}"/>
          </ac:cxnSpMkLst>
        </pc:cxnChg>
        <pc:cxnChg chg="del mod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35" creationId="{1A8F4861-EC3D-6420-C64C-73AA040FF591}"/>
          </ac:cxnSpMkLst>
        </pc:cxnChg>
        <pc:cxnChg chg="del mod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37" creationId="{FE4A67B4-BD77-E5D9-E0E5-10E4CC553413}"/>
          </ac:cxnSpMkLst>
        </pc:cxnChg>
        <pc:cxnChg chg="del mod">
          <ac:chgData name="Gómez Guillén, David" userId="e7b949cd-cc52-4b5f-85a5-0285b262b56c" providerId="ADAL" clId="{F4FF10B2-FC63-4CD9-B98E-7E60060C3CC0}" dt="2023-06-06T17:34:57.892" v="2721" actId="478"/>
          <ac:cxnSpMkLst>
            <pc:docMk/>
            <pc:sldMk cId="3214119949" sldId="267"/>
            <ac:cxnSpMk id="39" creationId="{0499E3F5-E34F-7504-02B4-A24A5D978564}"/>
          </ac:cxnSpMkLst>
        </pc:cxnChg>
      </pc:sldChg>
      <pc:sldChg chg="addSp delSp modSp mod">
        <pc:chgData name="Gómez Guillén, David" userId="e7b949cd-cc52-4b5f-85a5-0285b262b56c" providerId="ADAL" clId="{F4FF10B2-FC63-4CD9-B98E-7E60060C3CC0}" dt="2023-07-06T13:37:53.345" v="3611" actId="22"/>
        <pc:sldMkLst>
          <pc:docMk/>
          <pc:sldMk cId="2864502160" sldId="268"/>
        </pc:sldMkLst>
        <pc:spChg chg="add del mod">
          <ac:chgData name="Gómez Guillén, David" userId="e7b949cd-cc52-4b5f-85a5-0285b262b56c" providerId="ADAL" clId="{F4FF10B2-FC63-4CD9-B98E-7E60060C3CC0}" dt="2023-07-06T11:12:29.973" v="3595" actId="478"/>
          <ac:spMkLst>
            <pc:docMk/>
            <pc:sldMk cId="2864502160" sldId="268"/>
            <ac:spMk id="3" creationId="{D3C3E178-2BE1-EE68-E373-0824E48DB272}"/>
          </ac:spMkLst>
        </pc:spChg>
        <pc:spChg chg="del mod">
          <ac:chgData name="Gómez Guillén, David" userId="e7b949cd-cc52-4b5f-85a5-0285b262b56c" providerId="ADAL" clId="{F4FF10B2-FC63-4CD9-B98E-7E60060C3CC0}" dt="2023-07-06T11:12:27.774" v="3594" actId="478"/>
          <ac:spMkLst>
            <pc:docMk/>
            <pc:sldMk cId="2864502160" sldId="268"/>
            <ac:spMk id="5" creationId="{359C0BAD-BFBB-13DB-91B3-DB13572CCD5F}"/>
          </ac:spMkLst>
        </pc:spChg>
        <pc:spChg chg="del">
          <ac:chgData name="Gómez Guillén, David" userId="e7b949cd-cc52-4b5f-85a5-0285b262b56c" providerId="ADAL" clId="{F4FF10B2-FC63-4CD9-B98E-7E60060C3CC0}" dt="2023-07-06T11:17:05.950" v="3601" actId="478"/>
          <ac:spMkLst>
            <pc:docMk/>
            <pc:sldMk cId="2864502160" sldId="268"/>
            <ac:spMk id="6" creationId="{70532D48-2972-EE90-9134-F2A9FF0AC142}"/>
          </ac:spMkLst>
        </pc:spChg>
        <pc:spChg chg="add del">
          <ac:chgData name="Gómez Guillén, David" userId="e7b949cd-cc52-4b5f-85a5-0285b262b56c" providerId="ADAL" clId="{F4FF10B2-FC63-4CD9-B98E-7E60060C3CC0}" dt="2023-07-06T11:12:33.676" v="3597" actId="22"/>
          <ac:spMkLst>
            <pc:docMk/>
            <pc:sldMk cId="2864502160" sldId="268"/>
            <ac:spMk id="8" creationId="{2C555E94-82C7-1204-9581-84F90BE0225E}"/>
          </ac:spMkLst>
        </pc:spChg>
        <pc:graphicFrameChg chg="add del mod">
          <ac:chgData name="Gómez Guillén, David" userId="e7b949cd-cc52-4b5f-85a5-0285b262b56c" providerId="ADAL" clId="{F4FF10B2-FC63-4CD9-B98E-7E60060C3CC0}" dt="2023-07-06T12:58:59.212" v="3606"/>
          <ac:graphicFrameMkLst>
            <pc:docMk/>
            <pc:sldMk cId="2864502160" sldId="268"/>
            <ac:graphicFrameMk id="11" creationId="{43619D17-4A3B-E0BF-BAFD-B75A4241CF57}"/>
          </ac:graphicFrameMkLst>
        </pc:graphicFrameChg>
        <pc:picChg chg="add del mod">
          <ac:chgData name="Gómez Guillén, David" userId="e7b949cd-cc52-4b5f-85a5-0285b262b56c" providerId="ADAL" clId="{F4FF10B2-FC63-4CD9-B98E-7E60060C3CC0}" dt="2023-07-06T12:58:53.345" v="3604" actId="478"/>
          <ac:picMkLst>
            <pc:docMk/>
            <pc:sldMk cId="2864502160" sldId="268"/>
            <ac:picMk id="10" creationId="{EAFA776B-EFAF-9808-ED5C-A67A3F3D08B3}"/>
          </ac:picMkLst>
        </pc:picChg>
        <pc:picChg chg="add del">
          <ac:chgData name="Gómez Guillén, David" userId="e7b949cd-cc52-4b5f-85a5-0285b262b56c" providerId="ADAL" clId="{F4FF10B2-FC63-4CD9-B98E-7E60060C3CC0}" dt="2023-07-06T12:59:43.266" v="3608" actId="478"/>
          <ac:picMkLst>
            <pc:docMk/>
            <pc:sldMk cId="2864502160" sldId="268"/>
            <ac:picMk id="13" creationId="{01F870E0-AD05-D55C-9323-471092EEFF4E}"/>
          </ac:picMkLst>
        </pc:picChg>
        <pc:picChg chg="add del">
          <ac:chgData name="Gómez Guillén, David" userId="e7b949cd-cc52-4b5f-85a5-0285b262b56c" providerId="ADAL" clId="{F4FF10B2-FC63-4CD9-B98E-7E60060C3CC0}" dt="2023-07-06T13:37:52.479" v="3610" actId="478"/>
          <ac:picMkLst>
            <pc:docMk/>
            <pc:sldMk cId="2864502160" sldId="268"/>
            <ac:picMk id="15" creationId="{308368A3-F261-64BA-FD93-B494626432CA}"/>
          </ac:picMkLst>
        </pc:picChg>
        <pc:picChg chg="add">
          <ac:chgData name="Gómez Guillén, David" userId="e7b949cd-cc52-4b5f-85a5-0285b262b56c" providerId="ADAL" clId="{F4FF10B2-FC63-4CD9-B98E-7E60060C3CC0}" dt="2023-07-06T13:37:53.345" v="3611" actId="22"/>
          <ac:picMkLst>
            <pc:docMk/>
            <pc:sldMk cId="2864502160" sldId="268"/>
            <ac:picMk id="17" creationId="{B1DEF33E-8E55-CE37-6B11-A8F32125B842}"/>
          </ac:picMkLst>
        </pc:picChg>
      </pc:sldChg>
      <pc:sldChg chg="modSp add del mod">
        <pc:chgData name="Gómez Guillén, David" userId="e7b949cd-cc52-4b5f-85a5-0285b262b56c" providerId="ADAL" clId="{F4FF10B2-FC63-4CD9-B98E-7E60060C3CC0}" dt="2023-06-06T18:06:40.113" v="2841"/>
        <pc:sldMkLst>
          <pc:docMk/>
          <pc:sldMk cId="3654711927" sldId="268"/>
        </pc:sldMkLst>
        <pc:spChg chg="mod">
          <ac:chgData name="Gómez Guillén, David" userId="e7b949cd-cc52-4b5f-85a5-0285b262b56c" providerId="ADAL" clId="{F4FF10B2-FC63-4CD9-B98E-7E60060C3CC0}" dt="2023-06-06T18:06:39.182" v="2840" actId="6549"/>
          <ac:spMkLst>
            <pc:docMk/>
            <pc:sldMk cId="3654711927" sldId="268"/>
            <ac:spMk id="5" creationId="{359C0BAD-BFBB-13DB-91B3-DB13572CCD5F}"/>
          </ac:spMkLst>
        </pc:spChg>
      </pc:sldChg>
      <pc:sldChg chg="modSp mod">
        <pc:chgData name="Gómez Guillén, David" userId="e7b949cd-cc52-4b5f-85a5-0285b262b56c" providerId="ADAL" clId="{F4FF10B2-FC63-4CD9-B98E-7E60060C3CC0}" dt="2023-07-06T17:24:20.834" v="4630" actId="20577"/>
        <pc:sldMkLst>
          <pc:docMk/>
          <pc:sldMk cId="23800268" sldId="269"/>
        </pc:sldMkLst>
        <pc:spChg chg="mod">
          <ac:chgData name="Gómez Guillén, David" userId="e7b949cd-cc52-4b5f-85a5-0285b262b56c" providerId="ADAL" clId="{F4FF10B2-FC63-4CD9-B98E-7E60060C3CC0}" dt="2023-07-06T17:24:20.834" v="4630" actId="20577"/>
          <ac:spMkLst>
            <pc:docMk/>
            <pc:sldMk cId="23800268" sldId="269"/>
            <ac:spMk id="5" creationId="{359C0BAD-BFBB-13DB-91B3-DB13572CCD5F}"/>
          </ac:spMkLst>
        </pc:spChg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498252395" sldId="269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2332563707" sldId="270"/>
        </pc:sldMkLst>
      </pc:sldChg>
      <pc:sldChg chg="modSp mod">
        <pc:chgData name="Gómez Guillén, David" userId="e7b949cd-cc52-4b5f-85a5-0285b262b56c" providerId="ADAL" clId="{F4FF10B2-FC63-4CD9-B98E-7E60060C3CC0}" dt="2023-07-06T21:40:00.593" v="4868" actId="20577"/>
        <pc:sldMkLst>
          <pc:docMk/>
          <pc:sldMk cId="3708277853" sldId="270"/>
        </pc:sldMkLst>
        <pc:spChg chg="mod">
          <ac:chgData name="Gómez Guillén, David" userId="e7b949cd-cc52-4b5f-85a5-0285b262b56c" providerId="ADAL" clId="{F4FF10B2-FC63-4CD9-B98E-7E60060C3CC0}" dt="2023-07-06T21:40:00.593" v="4868" actId="20577"/>
          <ac:spMkLst>
            <pc:docMk/>
            <pc:sldMk cId="3708277853" sldId="270"/>
            <ac:spMk id="5" creationId="{359C0BAD-BFBB-13DB-91B3-DB13572CCD5F}"/>
          </ac:spMkLst>
        </pc:spChg>
      </pc:sldChg>
      <pc:sldChg chg="delSp modSp mod">
        <pc:chgData name="Gómez Guillén, David" userId="e7b949cd-cc52-4b5f-85a5-0285b262b56c" providerId="ADAL" clId="{F4FF10B2-FC63-4CD9-B98E-7E60060C3CC0}" dt="2023-07-06T17:04:24.579" v="4610" actId="6549"/>
        <pc:sldMkLst>
          <pc:docMk/>
          <pc:sldMk cId="1929868954" sldId="271"/>
        </pc:sldMkLst>
        <pc:spChg chg="mod">
          <ac:chgData name="Gómez Guillén, David" userId="e7b949cd-cc52-4b5f-85a5-0285b262b56c" providerId="ADAL" clId="{F4FF10B2-FC63-4CD9-B98E-7E60060C3CC0}" dt="2023-07-06T17:04:24.579" v="4610" actId="6549"/>
          <ac:spMkLst>
            <pc:docMk/>
            <pc:sldMk cId="1929868954" sldId="271"/>
            <ac:spMk id="5" creationId="{359C0BAD-BFBB-13DB-91B3-DB13572CCD5F}"/>
          </ac:spMkLst>
        </pc:spChg>
        <pc:spChg chg="del">
          <ac:chgData name="Gómez Guillén, David" userId="e7b949cd-cc52-4b5f-85a5-0285b262b56c" providerId="ADAL" clId="{F4FF10B2-FC63-4CD9-B98E-7E60060C3CC0}" dt="2023-07-06T14:20:42.204" v="3910" actId="478"/>
          <ac:spMkLst>
            <pc:docMk/>
            <pc:sldMk cId="1929868954" sldId="271"/>
            <ac:spMk id="6" creationId="{70532D48-2972-EE90-9134-F2A9FF0AC142}"/>
          </ac:spMkLst>
        </pc:spChg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3784582340" sldId="271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2209462796" sldId="272"/>
        </pc:sldMkLst>
      </pc:sldChg>
      <pc:sldChg chg="addSp delSp modSp add mod">
        <pc:chgData name="Gómez Guillén, David" userId="e7b949cd-cc52-4b5f-85a5-0285b262b56c" providerId="ADAL" clId="{F4FF10B2-FC63-4CD9-B98E-7E60060C3CC0}" dt="2023-07-06T13:59:57.318" v="3692" actId="20577"/>
        <pc:sldMkLst>
          <pc:docMk/>
          <pc:sldMk cId="2334437757" sldId="272"/>
        </pc:sldMkLst>
        <pc:spChg chg="mod">
          <ac:chgData name="Gómez Guillén, David" userId="e7b949cd-cc52-4b5f-85a5-0285b262b56c" providerId="ADAL" clId="{F4FF10B2-FC63-4CD9-B98E-7E60060C3CC0}" dt="2023-07-06T13:59:57.318" v="3692" actId="20577"/>
          <ac:spMkLst>
            <pc:docMk/>
            <pc:sldMk cId="2334437757" sldId="272"/>
            <ac:spMk id="4" creationId="{3B0D944F-8147-C843-A6E3-A56599D6EA82}"/>
          </ac:spMkLst>
        </pc:spChg>
        <pc:picChg chg="add del">
          <ac:chgData name="Gómez Guillén, David" userId="e7b949cd-cc52-4b5f-85a5-0285b262b56c" providerId="ADAL" clId="{F4FF10B2-FC63-4CD9-B98E-7E60060C3CC0}" dt="2023-07-06T13:47:37.735" v="3673" actId="478"/>
          <ac:picMkLst>
            <pc:docMk/>
            <pc:sldMk cId="2334437757" sldId="272"/>
            <ac:picMk id="3" creationId="{79D88948-C643-DD7B-7FF5-CA45D0F1F10C}"/>
          </ac:picMkLst>
        </pc:picChg>
        <pc:picChg chg="add">
          <ac:chgData name="Gómez Guillén, David" userId="e7b949cd-cc52-4b5f-85a5-0285b262b56c" providerId="ADAL" clId="{F4FF10B2-FC63-4CD9-B98E-7E60060C3CC0}" dt="2023-07-06T13:47:38.579" v="3674" actId="22"/>
          <ac:picMkLst>
            <pc:docMk/>
            <pc:sldMk cId="2334437757" sldId="272"/>
            <ac:picMk id="6" creationId="{94523888-C5CE-E788-0054-7B04F66DE882}"/>
          </ac:picMkLst>
        </pc:picChg>
        <pc:picChg chg="del">
          <ac:chgData name="Gómez Guillén, David" userId="e7b949cd-cc52-4b5f-85a5-0285b262b56c" providerId="ADAL" clId="{F4FF10B2-FC63-4CD9-B98E-7E60060C3CC0}" dt="2023-07-06T13:46:40.512" v="3671" actId="478"/>
          <ac:picMkLst>
            <pc:docMk/>
            <pc:sldMk cId="2334437757" sldId="272"/>
            <ac:picMk id="17" creationId="{B1DEF33E-8E55-CE37-6B11-A8F32125B842}"/>
          </ac:picMkLst>
        </pc:picChg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2673787494" sldId="273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3444633857" sldId="275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3663906639" sldId="278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627492466" sldId="279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2708737153" sldId="280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837421093" sldId="281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3573205166" sldId="283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1780882981" sldId="285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1697712713" sldId="286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1949975042" sldId="287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1921771566" sldId="288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2372662903" sldId="289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3320174466" sldId="290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4147076594" sldId="291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979416157" sldId="292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362200368" sldId="293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3261474447" sldId="294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4235370361" sldId="295"/>
        </pc:sldMkLst>
      </pc:sldChg>
      <pc:sldChg chg="del">
        <pc:chgData name="Gómez Guillén, David" userId="e7b949cd-cc52-4b5f-85a5-0285b262b56c" providerId="ADAL" clId="{F4FF10B2-FC63-4CD9-B98E-7E60060C3CC0}" dt="2023-06-06T07:08:35.006" v="0" actId="47"/>
        <pc:sldMkLst>
          <pc:docMk/>
          <pc:sldMk cId="711439020" sldId="296"/>
        </pc:sldMkLst>
      </pc:sldChg>
    </pc:docChg>
  </pc:docChgLst>
  <pc:docChgLst>
    <pc:chgData name="Gómez Guillén, David" userId="e7b949cd-cc52-4b5f-85a5-0285b262b56c" providerId="ADAL" clId="{B0DE525F-0419-4159-BC8C-2193E0BD9CE8}"/>
    <pc:docChg chg="undo custSel addSld delSld modSld">
      <pc:chgData name="Gómez Guillén, David" userId="e7b949cd-cc52-4b5f-85a5-0285b262b56c" providerId="ADAL" clId="{B0DE525F-0419-4159-BC8C-2193E0BD9CE8}" dt="2023-06-07T12:44:22.462" v="723" actId="20577"/>
      <pc:docMkLst>
        <pc:docMk/>
      </pc:docMkLst>
      <pc:sldChg chg="modSp mod">
        <pc:chgData name="Gómez Guillén, David" userId="e7b949cd-cc52-4b5f-85a5-0285b262b56c" providerId="ADAL" clId="{B0DE525F-0419-4159-BC8C-2193E0BD9CE8}" dt="2023-06-07T10:49:09.882" v="113" actId="20577"/>
        <pc:sldMkLst>
          <pc:docMk/>
          <pc:sldMk cId="4086961973" sldId="259"/>
        </pc:sldMkLst>
        <pc:spChg chg="mod">
          <ac:chgData name="Gómez Guillén, David" userId="e7b949cd-cc52-4b5f-85a5-0285b262b56c" providerId="ADAL" clId="{B0DE525F-0419-4159-BC8C-2193E0BD9CE8}" dt="2023-06-07T10:49:09.882" v="113" actId="20577"/>
          <ac:spMkLst>
            <pc:docMk/>
            <pc:sldMk cId="4086961973" sldId="259"/>
            <ac:spMk id="4" creationId="{3B0D944F-8147-C843-A6E3-A56599D6EA82}"/>
          </ac:spMkLst>
        </pc:spChg>
        <pc:spChg chg="mod">
          <ac:chgData name="Gómez Guillén, David" userId="e7b949cd-cc52-4b5f-85a5-0285b262b56c" providerId="ADAL" clId="{B0DE525F-0419-4159-BC8C-2193E0BD9CE8}" dt="2023-06-07T09:04:53.054" v="94" actId="20577"/>
          <ac:spMkLst>
            <pc:docMk/>
            <pc:sldMk cId="4086961973" sldId="259"/>
            <ac:spMk id="5" creationId="{359C0BAD-BFBB-13DB-91B3-DB13572CCD5F}"/>
          </ac:spMkLst>
        </pc:spChg>
      </pc:sldChg>
      <pc:sldChg chg="addSp delSp modSp mod">
        <pc:chgData name="Gómez Guillén, David" userId="e7b949cd-cc52-4b5f-85a5-0285b262b56c" providerId="ADAL" clId="{B0DE525F-0419-4159-BC8C-2193E0BD9CE8}" dt="2023-06-07T12:44:22.462" v="723" actId="20577"/>
        <pc:sldMkLst>
          <pc:docMk/>
          <pc:sldMk cId="2440781252" sldId="260"/>
        </pc:sldMkLst>
        <pc:spChg chg="mod">
          <ac:chgData name="Gómez Guillén, David" userId="e7b949cd-cc52-4b5f-85a5-0285b262b56c" providerId="ADAL" clId="{B0DE525F-0419-4159-BC8C-2193E0BD9CE8}" dt="2023-06-07T10:49:27.449" v="145" actId="20577"/>
          <ac:spMkLst>
            <pc:docMk/>
            <pc:sldMk cId="2440781252" sldId="260"/>
            <ac:spMk id="4" creationId="{3B0D944F-8147-C843-A6E3-A56599D6EA82}"/>
          </ac:spMkLst>
        </pc:spChg>
        <pc:spChg chg="mod">
          <ac:chgData name="Gómez Guillén, David" userId="e7b949cd-cc52-4b5f-85a5-0285b262b56c" providerId="ADAL" clId="{B0DE525F-0419-4159-BC8C-2193E0BD9CE8}" dt="2023-06-07T12:44:22.462" v="723" actId="20577"/>
          <ac:spMkLst>
            <pc:docMk/>
            <pc:sldMk cId="2440781252" sldId="260"/>
            <ac:spMk id="5" creationId="{359C0BAD-BFBB-13DB-91B3-DB13572CCD5F}"/>
          </ac:spMkLst>
        </pc:spChg>
        <pc:spChg chg="del">
          <ac:chgData name="Gómez Guillén, David" userId="e7b949cd-cc52-4b5f-85a5-0285b262b56c" providerId="ADAL" clId="{B0DE525F-0419-4159-BC8C-2193E0BD9CE8}" dt="2023-06-07T12:27:37.521" v="592"/>
          <ac:spMkLst>
            <pc:docMk/>
            <pc:sldMk cId="2440781252" sldId="260"/>
            <ac:spMk id="6" creationId="{70532D48-2972-EE90-9134-F2A9FF0AC142}"/>
          </ac:spMkLst>
        </pc:spChg>
        <pc:spChg chg="add del">
          <ac:chgData name="Gómez Guillén, David" userId="e7b949cd-cc52-4b5f-85a5-0285b262b56c" providerId="ADAL" clId="{B0DE525F-0419-4159-BC8C-2193E0BD9CE8}" dt="2023-06-07T12:28:30.994" v="603" actId="11529"/>
          <ac:spMkLst>
            <pc:docMk/>
            <pc:sldMk cId="2440781252" sldId="260"/>
            <ac:spMk id="7" creationId="{4A96BA79-0E21-D4D1-7B54-7628AE556471}"/>
          </ac:spMkLst>
        </pc:spChg>
        <pc:spChg chg="add mod">
          <ac:chgData name="Gómez Guillén, David" userId="e7b949cd-cc52-4b5f-85a5-0285b262b56c" providerId="ADAL" clId="{B0DE525F-0419-4159-BC8C-2193E0BD9CE8}" dt="2023-06-07T12:33:33.844" v="680" actId="164"/>
          <ac:spMkLst>
            <pc:docMk/>
            <pc:sldMk cId="2440781252" sldId="260"/>
            <ac:spMk id="8" creationId="{74C73091-068B-A8BA-E649-7F3BC4EBB4AA}"/>
          </ac:spMkLst>
        </pc:spChg>
        <pc:spChg chg="add mod">
          <ac:chgData name="Gómez Guillén, David" userId="e7b949cd-cc52-4b5f-85a5-0285b262b56c" providerId="ADAL" clId="{B0DE525F-0419-4159-BC8C-2193E0BD9CE8}" dt="2023-06-07T12:41:21.063" v="714" actId="1076"/>
          <ac:spMkLst>
            <pc:docMk/>
            <pc:sldMk cId="2440781252" sldId="260"/>
            <ac:spMk id="10" creationId="{68DA9CFF-4AB5-23F2-F0A9-2F4E8088B401}"/>
          </ac:spMkLst>
        </pc:spChg>
        <pc:grpChg chg="add mod">
          <ac:chgData name="Gómez Guillén, David" userId="e7b949cd-cc52-4b5f-85a5-0285b262b56c" providerId="ADAL" clId="{B0DE525F-0419-4159-BC8C-2193E0BD9CE8}" dt="2023-06-07T12:33:37.470" v="682" actId="1076"/>
          <ac:grpSpMkLst>
            <pc:docMk/>
            <pc:sldMk cId="2440781252" sldId="260"/>
            <ac:grpSpMk id="9" creationId="{6E24AB6C-7867-6EDD-3AFB-090F116B427A}"/>
          </ac:grpSpMkLst>
        </pc:grpChg>
        <pc:picChg chg="add mod modCrop">
          <ac:chgData name="Gómez Guillén, David" userId="e7b949cd-cc52-4b5f-85a5-0285b262b56c" providerId="ADAL" clId="{B0DE525F-0419-4159-BC8C-2193E0BD9CE8}" dt="2023-06-07T12:33:33.844" v="680" actId="164"/>
          <ac:picMkLst>
            <pc:docMk/>
            <pc:sldMk cId="2440781252" sldId="260"/>
            <ac:picMk id="3" creationId="{1FA2F318-A187-FC9D-B7BB-26D7EBBEDA76}"/>
          </ac:picMkLst>
        </pc:picChg>
        <pc:cxnChg chg="add mod">
          <ac:chgData name="Gómez Guillén, David" userId="e7b949cd-cc52-4b5f-85a5-0285b262b56c" providerId="ADAL" clId="{B0DE525F-0419-4159-BC8C-2193E0BD9CE8}" dt="2023-06-07T12:41:46.668" v="719" actId="1076"/>
          <ac:cxnSpMkLst>
            <pc:docMk/>
            <pc:sldMk cId="2440781252" sldId="260"/>
            <ac:cxnSpMk id="12" creationId="{12922703-BBAB-C9E7-B2CA-B59AAC5CE9A7}"/>
          </ac:cxnSpMkLst>
        </pc:cxnChg>
      </pc:sldChg>
      <pc:sldChg chg="modSp mod">
        <pc:chgData name="Gómez Guillén, David" userId="e7b949cd-cc52-4b5f-85a5-0285b262b56c" providerId="ADAL" clId="{B0DE525F-0419-4159-BC8C-2193E0BD9CE8}" dt="2023-06-07T12:31:04.646" v="676" actId="20577"/>
        <pc:sldMkLst>
          <pc:docMk/>
          <pc:sldMk cId="3833658296" sldId="261"/>
        </pc:sldMkLst>
        <pc:spChg chg="mod">
          <ac:chgData name="Gómez Guillén, David" userId="e7b949cd-cc52-4b5f-85a5-0285b262b56c" providerId="ADAL" clId="{B0DE525F-0419-4159-BC8C-2193E0BD9CE8}" dt="2023-06-07T12:31:04.646" v="676" actId="20577"/>
          <ac:spMkLst>
            <pc:docMk/>
            <pc:sldMk cId="3833658296" sldId="261"/>
            <ac:spMk id="4" creationId="{3B0D944F-8147-C843-A6E3-A56599D6EA82}"/>
          </ac:spMkLst>
        </pc:spChg>
      </pc:sldChg>
      <pc:sldChg chg="modSp mod">
        <pc:chgData name="Gómez Guillén, David" userId="e7b949cd-cc52-4b5f-85a5-0285b262b56c" providerId="ADAL" clId="{B0DE525F-0419-4159-BC8C-2193E0BD9CE8}" dt="2023-06-07T09:00:26.636" v="59" actId="20577"/>
        <pc:sldMkLst>
          <pc:docMk/>
          <pc:sldMk cId="2985253197" sldId="266"/>
        </pc:sldMkLst>
        <pc:spChg chg="mod">
          <ac:chgData name="Gómez Guillén, David" userId="e7b949cd-cc52-4b5f-85a5-0285b262b56c" providerId="ADAL" clId="{B0DE525F-0419-4159-BC8C-2193E0BD9CE8}" dt="2023-06-07T09:00:26.636" v="59" actId="20577"/>
          <ac:spMkLst>
            <pc:docMk/>
            <pc:sldMk cId="2985253197" sldId="266"/>
            <ac:spMk id="28" creationId="{259FD059-CA86-2C55-3D53-E91EEAE5AB01}"/>
          </ac:spMkLst>
        </pc:spChg>
      </pc:sldChg>
      <pc:sldChg chg="modSp add mod">
        <pc:chgData name="Gómez Guillén, David" userId="e7b949cd-cc52-4b5f-85a5-0285b262b56c" providerId="ADAL" clId="{B0DE525F-0419-4159-BC8C-2193E0BD9CE8}" dt="2023-06-07T10:51:10.969" v="182" actId="20577"/>
        <pc:sldMkLst>
          <pc:docMk/>
          <pc:sldMk cId="2864502160" sldId="268"/>
        </pc:sldMkLst>
        <pc:spChg chg="mod">
          <ac:chgData name="Gómez Guillén, David" userId="e7b949cd-cc52-4b5f-85a5-0285b262b56c" providerId="ADAL" clId="{B0DE525F-0419-4159-BC8C-2193E0BD9CE8}" dt="2023-06-07T10:51:10.969" v="182" actId="20577"/>
          <ac:spMkLst>
            <pc:docMk/>
            <pc:sldMk cId="2864502160" sldId="268"/>
            <ac:spMk id="4" creationId="{3B0D944F-8147-C843-A6E3-A56599D6EA82}"/>
          </ac:spMkLst>
        </pc:spChg>
      </pc:sldChg>
      <pc:sldChg chg="modSp add mod">
        <pc:chgData name="Gómez Guillén, David" userId="e7b949cd-cc52-4b5f-85a5-0285b262b56c" providerId="ADAL" clId="{B0DE525F-0419-4159-BC8C-2193E0BD9CE8}" dt="2023-06-07T10:51:24.894" v="199" actId="20577"/>
        <pc:sldMkLst>
          <pc:docMk/>
          <pc:sldMk cId="23800268" sldId="269"/>
        </pc:sldMkLst>
        <pc:spChg chg="mod">
          <ac:chgData name="Gómez Guillén, David" userId="e7b949cd-cc52-4b5f-85a5-0285b262b56c" providerId="ADAL" clId="{B0DE525F-0419-4159-BC8C-2193E0BD9CE8}" dt="2023-06-07T10:51:24.894" v="199" actId="20577"/>
          <ac:spMkLst>
            <pc:docMk/>
            <pc:sldMk cId="23800268" sldId="269"/>
            <ac:spMk id="4" creationId="{3B0D944F-8147-C843-A6E3-A56599D6EA82}"/>
          </ac:spMkLst>
        </pc:spChg>
      </pc:sldChg>
      <pc:sldChg chg="modSp add mod">
        <pc:chgData name="Gómez Guillén, David" userId="e7b949cd-cc52-4b5f-85a5-0285b262b56c" providerId="ADAL" clId="{B0DE525F-0419-4159-BC8C-2193E0BD9CE8}" dt="2023-06-07T10:51:33.600" v="210" actId="20577"/>
        <pc:sldMkLst>
          <pc:docMk/>
          <pc:sldMk cId="3708277853" sldId="270"/>
        </pc:sldMkLst>
        <pc:spChg chg="mod">
          <ac:chgData name="Gómez Guillén, David" userId="e7b949cd-cc52-4b5f-85a5-0285b262b56c" providerId="ADAL" clId="{B0DE525F-0419-4159-BC8C-2193E0BD9CE8}" dt="2023-06-07T10:51:33.600" v="210" actId="20577"/>
          <ac:spMkLst>
            <pc:docMk/>
            <pc:sldMk cId="3708277853" sldId="270"/>
            <ac:spMk id="4" creationId="{3B0D944F-8147-C843-A6E3-A56599D6EA82}"/>
          </ac:spMkLst>
        </pc:spChg>
      </pc:sldChg>
      <pc:sldChg chg="add">
        <pc:chgData name="Gómez Guillén, David" userId="e7b949cd-cc52-4b5f-85a5-0285b262b56c" providerId="ADAL" clId="{B0DE525F-0419-4159-BC8C-2193E0BD9CE8}" dt="2023-06-07T12:30:58.857" v="658"/>
        <pc:sldMkLst>
          <pc:docMk/>
          <pc:sldMk cId="1929868954" sldId="271"/>
        </pc:sldMkLst>
      </pc:sldChg>
      <pc:sldChg chg="add del">
        <pc:chgData name="Gómez Guillén, David" userId="e7b949cd-cc52-4b5f-85a5-0285b262b56c" providerId="ADAL" clId="{B0DE525F-0419-4159-BC8C-2193E0BD9CE8}" dt="2023-06-07T10:54:02.902" v="211" actId="47"/>
        <pc:sldMkLst>
          <pc:docMk/>
          <pc:sldMk cId="3121817891" sldId="271"/>
        </pc:sldMkLst>
      </pc:sldChg>
      <pc:sldChg chg="add del">
        <pc:chgData name="Gómez Guillén, David" userId="e7b949cd-cc52-4b5f-85a5-0285b262b56c" providerId="ADAL" clId="{B0DE525F-0419-4159-BC8C-2193E0BD9CE8}" dt="2023-06-07T12:30:57.636" v="657"/>
        <pc:sldMkLst>
          <pc:docMk/>
          <pc:sldMk cId="3386446630" sldId="271"/>
        </pc:sldMkLst>
      </pc:sldChg>
      <pc:sldChg chg="add del">
        <pc:chgData name="Gómez Guillén, David" userId="e7b949cd-cc52-4b5f-85a5-0285b262b56c" providerId="ADAL" clId="{B0DE525F-0419-4159-BC8C-2193E0BD9CE8}" dt="2023-06-07T10:54:04.172" v="212" actId="47"/>
        <pc:sldMkLst>
          <pc:docMk/>
          <pc:sldMk cId="342010305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B21C-284C-4298-9247-EB13585CC730}" type="datetimeFigureOut">
              <a:rPr lang="es-ES" smtClean="0"/>
              <a:t>06/07/2023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34E6-B6FB-429D-BC12-30AE795898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96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4 Imagen" descr="Departament JP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067944" y="332656"/>
            <a:ext cx="2627784" cy="420100"/>
          </a:xfrm>
          <a:prstGeom prst="rect">
            <a:avLst/>
          </a:prstGeom>
        </p:spPr>
      </p:pic>
      <p:pic>
        <p:nvPicPr>
          <p:cNvPr id="6" name="5 Imagen" descr="ICO_10_A_Colo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76256" y="0"/>
            <a:ext cx="2015512" cy="1007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radecimi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1064345" y="2170585"/>
            <a:ext cx="5464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ca-ES" sz="4400" b="1">
                <a:solidFill>
                  <a:srgbClr val="FF6600"/>
                </a:solidFill>
              </a:rPr>
              <a:t>http://ico.gencat.cat</a:t>
            </a:r>
            <a:endParaRPr lang="es-ES" sz="4400" b="1">
              <a:solidFill>
                <a:srgbClr val="FF6600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594" y="4156026"/>
            <a:ext cx="2778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ca-ES" sz="1600" b="1"/>
              <a:t>Institut Català d’Oncologia</a:t>
            </a:r>
            <a:endParaRPr lang="es-ES" sz="1600" b="1"/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89074" y="4588074"/>
            <a:ext cx="2487613" cy="784225"/>
            <a:chOff x="793" y="2446"/>
            <a:chExt cx="1567" cy="494"/>
          </a:xfrm>
        </p:grpSpPr>
        <p:sp>
          <p:nvSpPr>
            <p:cNvPr id="21" name="Text Box 9"/>
            <p:cNvSpPr txBox="1">
              <a:spLocks noChangeArrowheads="1"/>
            </p:cNvSpPr>
            <p:nvPr userDrawn="1"/>
          </p:nvSpPr>
          <p:spPr bwMode="auto">
            <a:xfrm>
              <a:off x="793" y="2446"/>
              <a:ext cx="1567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ca-ES" sz="1200" b="1" noProof="1"/>
                <a:t>ICO l’Hospitalet</a:t>
              </a:r>
            </a:p>
            <a:p>
              <a:pPr>
                <a:buFontTx/>
                <a:buNone/>
              </a:pPr>
              <a:r>
                <a:rPr lang="ca-ES" sz="1100" noProof="1"/>
                <a:t>Hospital Duran i Reynals</a:t>
              </a:r>
            </a:p>
            <a:p>
              <a:pPr>
                <a:buFontTx/>
                <a:buNone/>
              </a:pPr>
              <a:r>
                <a:rPr lang="ca-ES" sz="1100" noProof="1"/>
                <a:t>Av. Granvia de L’Hospitalet, 199-203</a:t>
              </a:r>
            </a:p>
            <a:p>
              <a:pPr>
                <a:buFontTx/>
                <a:buNone/>
              </a:pPr>
              <a:r>
                <a:rPr lang="ca-ES" sz="1100" noProof="1"/>
                <a:t>08908 L’Hospitalet de Llobregat</a:t>
              </a:r>
            </a:p>
          </p:txBody>
        </p:sp>
        <p:sp>
          <p:nvSpPr>
            <p:cNvPr id="22" name="Line 12"/>
            <p:cNvSpPr>
              <a:spLocks noChangeShapeType="1"/>
            </p:cNvSpPr>
            <p:nvPr userDrawn="1"/>
          </p:nvSpPr>
          <p:spPr bwMode="auto">
            <a:xfrm>
              <a:off x="793" y="247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</p:grpSp>
      <p:grpSp>
        <p:nvGrpSpPr>
          <p:cNvPr id="6" name="Group 16"/>
          <p:cNvGrpSpPr>
            <a:grpSpLocks/>
          </p:cNvGrpSpPr>
          <p:nvPr userDrawn="1"/>
        </p:nvGrpSpPr>
        <p:grpSpPr bwMode="auto">
          <a:xfrm>
            <a:off x="2504679" y="4626273"/>
            <a:ext cx="2090737" cy="784225"/>
            <a:chOff x="2381" y="2446"/>
            <a:chExt cx="1317" cy="494"/>
          </a:xfrm>
        </p:grpSpPr>
        <p:sp>
          <p:nvSpPr>
            <p:cNvPr id="19" name="Text Box 10"/>
            <p:cNvSpPr txBox="1">
              <a:spLocks noChangeArrowheads="1"/>
            </p:cNvSpPr>
            <p:nvPr userDrawn="1"/>
          </p:nvSpPr>
          <p:spPr bwMode="auto">
            <a:xfrm>
              <a:off x="2381" y="2446"/>
              <a:ext cx="1317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ca-ES" sz="1200" b="1"/>
                <a:t>ICO Badalona</a:t>
              </a:r>
            </a:p>
            <a:p>
              <a:pPr>
                <a:buFontTx/>
                <a:buNone/>
              </a:pPr>
              <a:r>
                <a:rPr lang="ca-ES" sz="1100"/>
                <a:t>Hospital Germans Trias i Pujol</a:t>
              </a:r>
            </a:p>
            <a:p>
              <a:pPr>
                <a:buFontTx/>
                <a:buNone/>
              </a:pPr>
              <a:r>
                <a:rPr lang="ca-ES" sz="1100"/>
                <a:t>Ctra. del Canyet s/n</a:t>
              </a:r>
            </a:p>
            <a:p>
              <a:pPr>
                <a:buFontTx/>
                <a:buNone/>
              </a:pPr>
              <a:r>
                <a:rPr lang="ca-ES" sz="1100"/>
                <a:t>08916 Badalona</a:t>
              </a:r>
              <a:endParaRPr lang="es-ES" sz="1100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2381" y="247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</p:grpSp>
      <p:grpSp>
        <p:nvGrpSpPr>
          <p:cNvPr id="7" name="Group 17"/>
          <p:cNvGrpSpPr>
            <a:grpSpLocks/>
          </p:cNvGrpSpPr>
          <p:nvPr userDrawn="1"/>
        </p:nvGrpSpPr>
        <p:grpSpPr bwMode="auto">
          <a:xfrm>
            <a:off x="4581649" y="4618410"/>
            <a:ext cx="1595438" cy="784225"/>
            <a:chOff x="3833" y="2458"/>
            <a:chExt cx="1005" cy="494"/>
          </a:xfrm>
        </p:grpSpPr>
        <p:sp>
          <p:nvSpPr>
            <p:cNvPr id="17" name="Text Box 11"/>
            <p:cNvSpPr txBox="1">
              <a:spLocks noChangeArrowheads="1"/>
            </p:cNvSpPr>
            <p:nvPr userDrawn="1"/>
          </p:nvSpPr>
          <p:spPr bwMode="auto">
            <a:xfrm>
              <a:off x="3833" y="2458"/>
              <a:ext cx="1005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ca-ES" sz="1200" b="1"/>
                <a:t>ICO Girona</a:t>
              </a:r>
            </a:p>
            <a:p>
              <a:pPr>
                <a:buFontTx/>
                <a:buNone/>
              </a:pPr>
              <a:r>
                <a:rPr lang="ca-ES" sz="1100"/>
                <a:t>Hospital </a:t>
              </a:r>
              <a:r>
                <a:rPr lang="ca-ES" sz="1100" noProof="1"/>
                <a:t>Doctor Trueta</a:t>
              </a:r>
            </a:p>
            <a:p>
              <a:pPr>
                <a:buFontTx/>
                <a:buNone/>
              </a:pPr>
              <a:r>
                <a:rPr lang="ca-ES" sz="1100" noProof="1"/>
                <a:t>Av. França s/n</a:t>
              </a:r>
            </a:p>
            <a:p>
              <a:pPr>
                <a:buFontTx/>
                <a:buNone/>
              </a:pPr>
              <a:r>
                <a:rPr lang="ca-ES" sz="1100" noProof="1"/>
                <a:t>17007 Girona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 userDrawn="1"/>
          </p:nvSpPr>
          <p:spPr bwMode="auto">
            <a:xfrm>
              <a:off x="3833" y="247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</p:grpSp>
      <p:pic>
        <p:nvPicPr>
          <p:cNvPr id="8" name="7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45" y="3321522"/>
            <a:ext cx="649288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1713633" y="3435822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sz="1800" b="1"/>
              <a:t>@ICOnoticies</a:t>
            </a:r>
          </a:p>
        </p:txBody>
      </p:sp>
      <p:pic>
        <p:nvPicPr>
          <p:cNvPr id="10" name="Picture 2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1195" y="3292947"/>
            <a:ext cx="6477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2"/>
          <p:cNvSpPr txBox="1">
            <a:spLocks noChangeArrowheads="1"/>
          </p:cNvSpPr>
          <p:nvPr userDrawn="1"/>
        </p:nvSpPr>
        <p:spPr bwMode="auto">
          <a:xfrm>
            <a:off x="4448895" y="3435822"/>
            <a:ext cx="417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sz="1800" b="1"/>
              <a:t>www.facebook.com/ICOnoticies</a:t>
            </a:r>
          </a:p>
        </p:txBody>
      </p:sp>
      <p:grpSp>
        <p:nvGrpSpPr>
          <p:cNvPr id="12" name="Group 17"/>
          <p:cNvGrpSpPr>
            <a:grpSpLocks/>
          </p:cNvGrpSpPr>
          <p:nvPr userDrawn="1"/>
        </p:nvGrpSpPr>
        <p:grpSpPr bwMode="auto">
          <a:xfrm>
            <a:off x="6142756" y="4516066"/>
            <a:ext cx="2914651" cy="1138237"/>
            <a:chOff x="3676" y="2393"/>
            <a:chExt cx="1836" cy="717"/>
          </a:xfrm>
        </p:grpSpPr>
        <p:sp>
          <p:nvSpPr>
            <p:cNvPr id="15" name="Text Box 11"/>
            <p:cNvSpPr txBox="1">
              <a:spLocks noChangeArrowheads="1"/>
            </p:cNvSpPr>
            <p:nvPr userDrawn="1"/>
          </p:nvSpPr>
          <p:spPr bwMode="auto">
            <a:xfrm>
              <a:off x="3690" y="2393"/>
              <a:ext cx="1822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ca-ES" sz="1200" b="1" noProof="1">
                  <a:cs typeface="Arial" charset="0"/>
                </a:rPr>
                <a:t>ICO Camp de Tarragona i Terres </a:t>
              </a:r>
            </a:p>
            <a:p>
              <a:pPr>
                <a:buFontTx/>
                <a:buNone/>
              </a:pPr>
              <a:r>
                <a:rPr lang="ca-ES" sz="1200" b="1" noProof="1">
                  <a:cs typeface="Arial" charset="0"/>
                </a:rPr>
                <a:t>de l’Ebre</a:t>
              </a:r>
            </a:p>
            <a:p>
              <a:pPr>
                <a:buFontTx/>
                <a:buNone/>
              </a:pPr>
              <a:r>
                <a:rPr lang="ca-ES" sz="1100" noProof="1">
                  <a:cs typeface="Arial" charset="0"/>
                </a:rPr>
                <a:t>Hospital Joan XXIII</a:t>
              </a:r>
            </a:p>
            <a:p>
              <a:pPr>
                <a:buFontTx/>
                <a:buNone/>
              </a:pPr>
              <a:r>
                <a:rPr lang="ca-ES" sz="1100" noProof="1">
                  <a:cs typeface="Arial" charset="0"/>
                </a:rPr>
                <a:t>C. Dr. Mallafrè Guasch, 4 43005 Tarragona</a:t>
              </a:r>
            </a:p>
            <a:p>
              <a:pPr>
                <a:buFontTx/>
                <a:buNone/>
              </a:pPr>
              <a:r>
                <a:rPr lang="ca-ES" sz="1100" noProof="1">
                  <a:cs typeface="Arial" charset="0"/>
                </a:rPr>
                <a:t>Hospital Verge de la Cinta</a:t>
              </a:r>
            </a:p>
            <a:p>
              <a:pPr>
                <a:buFontTx/>
                <a:buNone/>
              </a:pPr>
              <a:r>
                <a:rPr lang="es-ES" sz="1100" noProof="1">
                  <a:cs typeface="Arial" charset="0"/>
                </a:rPr>
                <a:t>C. de les Esplanetes, 14 43500 Tortosa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 userDrawn="1"/>
          </p:nvSpPr>
          <p:spPr bwMode="auto">
            <a:xfrm>
              <a:off x="3676" y="247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</p:grpSp>
      <p:pic>
        <p:nvPicPr>
          <p:cNvPr id="13" name="24 Imagen" descr="Departament JPE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41067" y="1491730"/>
            <a:ext cx="3603364" cy="576064"/>
          </a:xfrm>
          <a:prstGeom prst="rect">
            <a:avLst/>
          </a:prstGeom>
        </p:spPr>
      </p:pic>
      <p:pic>
        <p:nvPicPr>
          <p:cNvPr id="14" name="25 Imagen" descr="ICO_10_A_Color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024959" y="1203698"/>
            <a:ext cx="2231536" cy="1115768"/>
          </a:xfrm>
          <a:prstGeom prst="rect">
            <a:avLst/>
          </a:prstGeom>
        </p:spPr>
      </p:pic>
      <p:sp>
        <p:nvSpPr>
          <p:cNvPr id="23" name="Rectangle 18"/>
          <p:cNvSpPr>
            <a:spLocks noChangeArrowheads="1"/>
          </p:cNvSpPr>
          <p:nvPr userDrawn="1"/>
        </p:nvSpPr>
        <p:spPr bwMode="auto">
          <a:xfrm>
            <a:off x="8342165" y="116632"/>
            <a:ext cx="719137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374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itulo de 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0851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1"/>
          </p:nvPr>
        </p:nvSpPr>
        <p:spPr>
          <a:xfrm>
            <a:off x="2267744" y="5949280"/>
            <a:ext cx="648072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 +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32048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1"/>
          </p:nvPr>
        </p:nvSpPr>
        <p:spPr>
          <a:xfrm>
            <a:off x="2267744" y="5949280"/>
            <a:ext cx="648072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2 Marcador de contenido"/>
          <p:cNvSpPr>
            <a:spLocks noGrp="1"/>
          </p:cNvSpPr>
          <p:nvPr>
            <p:ph idx="12"/>
          </p:nvPr>
        </p:nvSpPr>
        <p:spPr>
          <a:xfrm>
            <a:off x="467544" y="5589240"/>
            <a:ext cx="6480720" cy="288032"/>
          </a:xfrm>
        </p:spPr>
        <p:txBody>
          <a:bodyPr/>
          <a:lstStyle>
            <a:lvl1pPr marL="0" indent="0" algn="l">
              <a:buNone/>
              <a:defRPr sz="1500" b="0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 (cita larg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88843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1"/>
          </p:nvPr>
        </p:nvSpPr>
        <p:spPr>
          <a:xfrm>
            <a:off x="2267744" y="5157192"/>
            <a:ext cx="6480720" cy="1080120"/>
          </a:xfrm>
        </p:spPr>
        <p:txBody>
          <a:bodyPr/>
          <a:lstStyle>
            <a:lvl1pPr marL="0" indent="0" algn="l">
              <a:buNone/>
              <a:defRPr sz="12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 (anch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268761"/>
            <a:ext cx="8928992" cy="432048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1"/>
          </p:nvPr>
        </p:nvSpPr>
        <p:spPr>
          <a:xfrm>
            <a:off x="2267744" y="5949280"/>
            <a:ext cx="648072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2 Marcador de contenido"/>
          <p:cNvSpPr>
            <a:spLocks noGrp="1"/>
          </p:cNvSpPr>
          <p:nvPr>
            <p:ph idx="12"/>
          </p:nvPr>
        </p:nvSpPr>
        <p:spPr>
          <a:xfrm>
            <a:off x="107504" y="5661248"/>
            <a:ext cx="8640960" cy="288032"/>
          </a:xfrm>
        </p:spPr>
        <p:txBody>
          <a:bodyPr/>
          <a:lstStyle>
            <a:lvl1pPr marL="0" indent="0" algn="l">
              <a:buNone/>
              <a:defRPr sz="1200" b="0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7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 (estrech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268760"/>
            <a:ext cx="5328592" cy="460851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7" name="2 Marcador de contenido"/>
          <p:cNvSpPr>
            <a:spLocks noGrp="1"/>
          </p:cNvSpPr>
          <p:nvPr>
            <p:ph idx="11"/>
          </p:nvPr>
        </p:nvSpPr>
        <p:spPr>
          <a:xfrm>
            <a:off x="2267744" y="5949280"/>
            <a:ext cx="648072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5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 + nota (estrech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268760"/>
            <a:ext cx="5328592" cy="4320479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7" name="2 Marcador de contenido"/>
          <p:cNvSpPr>
            <a:spLocks noGrp="1"/>
          </p:cNvSpPr>
          <p:nvPr>
            <p:ph idx="11"/>
          </p:nvPr>
        </p:nvSpPr>
        <p:spPr>
          <a:xfrm>
            <a:off x="2267744" y="5949280"/>
            <a:ext cx="648072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2 Marcador de contenido"/>
          <p:cNvSpPr>
            <a:spLocks noGrp="1"/>
          </p:cNvSpPr>
          <p:nvPr>
            <p:ph idx="12"/>
          </p:nvPr>
        </p:nvSpPr>
        <p:spPr>
          <a:xfrm>
            <a:off x="467544" y="5589240"/>
            <a:ext cx="6480720" cy="288032"/>
          </a:xfrm>
        </p:spPr>
        <p:txBody>
          <a:bodyPr/>
          <a:lstStyle>
            <a:lvl1pPr marL="0" indent="0" algn="l">
              <a:buNone/>
              <a:defRPr sz="1500" b="0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6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2053" name="Picture 10" descr="simbol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388350" y="331788"/>
            <a:ext cx="4222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013" y="6453188"/>
            <a:ext cx="503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7 Imagen" descr="BarraICO2.jp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0" y="6251768"/>
            <a:ext cx="9144000" cy="6336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7" r:id="rId4"/>
    <p:sldLayoutId id="2147483676" r:id="rId5"/>
    <p:sldLayoutId id="2147483675" r:id="rId6"/>
    <p:sldLayoutId id="2147483673" r:id="rId7"/>
    <p:sldLayoutId id="2147483678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4" r:id="rId1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38735"/>
          </a:xfrm>
        </p:spPr>
        <p:txBody>
          <a:bodyPr/>
          <a:lstStyle/>
          <a:p>
            <a:r>
              <a:rPr lang="en-US" sz="3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MB Extra"/>
              </a:rPr>
              <a:t>Improving Simulation Model Calibration for Cost-Effectiveness Analysis via Bayesian Methods</a:t>
            </a:r>
            <a:br>
              <a:rPr lang="es-ES" sz="3600">
                <a:solidFill>
                  <a:srgbClr val="000000"/>
                </a:solidFill>
                <a:ea typeface="Times New Roman" panose="02020603050405020304" pitchFamily="18" charset="0"/>
                <a:cs typeface="CMB Extra"/>
              </a:rPr>
            </a:br>
            <a:br>
              <a:rPr lang="es-ES" sz="3600">
                <a:solidFill>
                  <a:srgbClr val="000000"/>
                </a:solidFill>
                <a:ea typeface="Times New Roman" panose="02020603050405020304" pitchFamily="18" charset="0"/>
                <a:cs typeface="CMB Extra"/>
              </a:rPr>
            </a:br>
            <a:r>
              <a:rPr lang="es-ES" sz="3600"/>
              <a:t>Progress Report 2023</a:t>
            </a:r>
            <a:endParaRPr sz="36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art</a:t>
            </a:r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err="1"/>
              <a:t>Bayesian</a:t>
            </a:r>
            <a:r>
              <a:rPr lang="es-ES" sz="2400" dirty="0"/>
              <a:t> </a:t>
            </a:r>
            <a:r>
              <a:rPr lang="es-ES" sz="2400" dirty="0" err="1"/>
              <a:t>optimization</a:t>
            </a:r>
            <a:r>
              <a:rPr lang="es-ES" sz="2400" dirty="0"/>
              <a:t> (BO)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state</a:t>
            </a:r>
            <a:r>
              <a:rPr lang="es-ES" sz="2400" dirty="0"/>
              <a:t>-</a:t>
            </a:r>
            <a:r>
              <a:rPr lang="es-ES" sz="2400" dirty="0" err="1"/>
              <a:t>of</a:t>
            </a:r>
            <a:r>
              <a:rPr lang="es-ES" sz="2400" dirty="0"/>
              <a:t>-</a:t>
            </a:r>
            <a:r>
              <a:rPr lang="es-ES" sz="2400" dirty="0" err="1"/>
              <a:t>the</a:t>
            </a:r>
            <a:r>
              <a:rPr lang="es-ES" sz="2400" dirty="0"/>
              <a:t>-art </a:t>
            </a:r>
            <a:r>
              <a:rPr lang="es-ES" sz="2400" dirty="0" err="1"/>
              <a:t>optimization</a:t>
            </a:r>
            <a:r>
              <a:rPr lang="es-ES" sz="2400" dirty="0"/>
              <a:t> </a:t>
            </a:r>
            <a:r>
              <a:rPr lang="es-ES" sz="2400" dirty="0" err="1"/>
              <a:t>method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expensive</a:t>
            </a:r>
            <a:r>
              <a:rPr lang="es-ES" sz="2400" dirty="0"/>
              <a:t> </a:t>
            </a:r>
            <a:r>
              <a:rPr lang="es-ES" sz="2400" dirty="0" err="1"/>
              <a:t>systems</a:t>
            </a:r>
            <a:r>
              <a:rPr lang="es-ES" sz="2400" dirty="0"/>
              <a:t> </a:t>
            </a:r>
            <a:r>
              <a:rPr lang="es-ES" sz="2400" dirty="0" err="1"/>
              <a:t>such</a:t>
            </a:r>
            <a:r>
              <a:rPr lang="es-ES" sz="2400" dirty="0"/>
              <a:t> as </a:t>
            </a:r>
            <a:r>
              <a:rPr lang="es-ES" sz="2400" dirty="0" err="1"/>
              <a:t>hyperparameter</a:t>
            </a:r>
            <a:r>
              <a:rPr lang="es-ES" sz="2400" dirty="0"/>
              <a:t> </a:t>
            </a:r>
            <a:r>
              <a:rPr lang="es-ES" sz="2400" dirty="0" err="1"/>
              <a:t>tuning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machine 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models</a:t>
            </a:r>
            <a:r>
              <a:rPr lang="es-ES" sz="2400" dirty="0"/>
              <a:t>.</a:t>
            </a:r>
          </a:p>
          <a:p>
            <a:r>
              <a:rPr lang="es-ES" sz="2400" dirty="0"/>
              <a:t>BO </a:t>
            </a:r>
            <a:r>
              <a:rPr lang="es-ES" sz="2400"/>
              <a:t>uses a surrogate model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represent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/>
              <a:t>, </a:t>
            </a:r>
            <a:r>
              <a:rPr lang="es-ES" sz="2400" dirty="0" err="1"/>
              <a:t>such</a:t>
            </a:r>
            <a:r>
              <a:rPr lang="es-ES" sz="2400" dirty="0"/>
              <a:t> as Gaussian </a:t>
            </a:r>
            <a:r>
              <a:rPr lang="es-ES" sz="2400" dirty="0" err="1"/>
              <a:t>Processes</a:t>
            </a:r>
            <a:r>
              <a:rPr lang="es-ES" sz="2400" dirty="0"/>
              <a:t>.</a:t>
            </a:r>
          </a:p>
          <a:p>
            <a:r>
              <a:rPr lang="es-ES" sz="2400" dirty="0"/>
              <a:t>Gaussian </a:t>
            </a:r>
            <a:r>
              <a:rPr lang="es-ES" sz="2400" dirty="0" err="1"/>
              <a:t>Process</a:t>
            </a:r>
            <a:r>
              <a:rPr lang="es-ES" sz="2400" dirty="0"/>
              <a:t> </a:t>
            </a:r>
            <a:r>
              <a:rPr lang="es-ES" sz="2400" dirty="0" err="1"/>
              <a:t>Regression</a:t>
            </a:r>
            <a:r>
              <a:rPr lang="es-ES" sz="2400" dirty="0"/>
              <a:t> has </a:t>
            </a:r>
            <a:r>
              <a:rPr lang="es-ES" sz="2400" dirty="0" err="1"/>
              <a:t>scaling</a:t>
            </a:r>
            <a:r>
              <a:rPr lang="es-ES" sz="2400" dirty="0"/>
              <a:t> </a:t>
            </a:r>
            <a:r>
              <a:rPr lang="es-ES" sz="2400" dirty="0" err="1"/>
              <a:t>issues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observations</a:t>
            </a:r>
            <a:r>
              <a:rPr lang="es-ES" sz="2400"/>
              <a:t> (n).</a:t>
            </a:r>
            <a:endParaRPr lang="es-ES" sz="24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E24AB6C-7867-6EDD-3AFB-090F116B427A}"/>
              </a:ext>
            </a:extLst>
          </p:cNvPr>
          <p:cNvGrpSpPr/>
          <p:nvPr/>
        </p:nvGrpSpPr>
        <p:grpSpPr>
          <a:xfrm>
            <a:off x="853794" y="4257058"/>
            <a:ext cx="7436411" cy="612102"/>
            <a:chOff x="853794" y="4257058"/>
            <a:chExt cx="7436411" cy="612102"/>
          </a:xfrm>
        </p:grpSpPr>
        <p:pic>
          <p:nvPicPr>
            <p:cNvPr id="3" name="Marcador de contenido 2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1FA2F318-A187-FC9D-B7BB-26D7EBBEDA76}"/>
                </a:ext>
              </a:extLst>
            </p:cNvPr>
            <p:cNvPicPr>
              <a:picLocks noGrp="1" noChangeAspect="1"/>
            </p:cNvPicPr>
            <p:nvPr>
              <p:ph idx="11"/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3601"/>
            <a:stretch/>
          </p:blipFill>
          <p:spPr>
            <a:xfrm>
              <a:off x="853794" y="4365104"/>
              <a:ext cx="7436411" cy="504056"/>
            </a:xfr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4C73091-068B-A8BA-E649-7F3BC4EBB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458" y="4257058"/>
              <a:ext cx="509372" cy="504056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ca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DA9CFF-4AB5-23F2-F0A9-2F4E8088B401}"/>
              </a:ext>
            </a:extLst>
          </p:cNvPr>
          <p:cNvSpPr txBox="1"/>
          <p:nvPr/>
        </p:nvSpPr>
        <p:spPr>
          <a:xfrm>
            <a:off x="4932040" y="540457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rgbClr val="FF0000"/>
                </a:solidFill>
              </a:rPr>
              <a:t>n x n </a:t>
            </a:r>
            <a:r>
              <a:rPr lang="ca-ES" dirty="0" err="1">
                <a:solidFill>
                  <a:srgbClr val="FF0000"/>
                </a:solidFill>
              </a:rPr>
              <a:t>matrix</a:t>
            </a:r>
            <a:endParaRPr lang="ca-ES" dirty="0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2922703-BBAB-C9E7-B2CA-B59AAC5CE9A7}"/>
              </a:ext>
            </a:extLst>
          </p:cNvPr>
          <p:cNvCxnSpPr>
            <a:cxnSpLocks/>
          </p:cNvCxnSpPr>
          <p:nvPr/>
        </p:nvCxnSpPr>
        <p:spPr bwMode="auto">
          <a:xfrm flipV="1">
            <a:off x="5285333" y="5103567"/>
            <a:ext cx="72008" cy="324728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EB9EAB1A-85A0-EB57-38F2-B2F0AD46C287}"/>
              </a:ext>
            </a:extLst>
          </p:cNvPr>
          <p:cNvSpPr/>
          <p:nvPr/>
        </p:nvSpPr>
        <p:spPr bwMode="auto">
          <a:xfrm rot="5400000">
            <a:off x="5287344" y="4413959"/>
            <a:ext cx="216024" cy="1019677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8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art</a:t>
            </a:r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/>
              <a:t>Bayesian optimization (BO) is a state-of-the-art optimization method for expensive systems such as hyperparameter tuning for machine learning models.</a:t>
            </a:r>
          </a:p>
          <a:p>
            <a:r>
              <a:rPr lang="es-ES" sz="2400"/>
              <a:t>Several improvements are available:</a:t>
            </a:r>
          </a:p>
          <a:p>
            <a:pPr lvl="1"/>
            <a:r>
              <a:rPr lang="es-ES" sz="2000"/>
              <a:t>Additive kernels (Duvenaud 2011, Lu 2022)</a:t>
            </a:r>
          </a:p>
          <a:p>
            <a:pPr lvl="1"/>
            <a:r>
              <a:rPr lang="es-ES" sz="2000"/>
              <a:t>Constraint modeling (Gardner 2014)</a:t>
            </a:r>
          </a:p>
          <a:p>
            <a:pPr lvl="1"/>
            <a:r>
              <a:rPr lang="es-ES" sz="2000"/>
              <a:t>Input prior specification ()</a:t>
            </a:r>
          </a:p>
          <a:p>
            <a:pPr lvl="1"/>
            <a:endParaRPr lang="es-E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65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Methodology</a:t>
            </a:r>
            <a:endParaRPr lang="es-E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08" y="1268760"/>
            <a:ext cx="8476456" cy="4608511"/>
          </a:xfrm>
        </p:spPr>
        <p:txBody>
          <a:bodyPr/>
          <a:lstStyle/>
          <a:p>
            <a:r>
              <a:rPr lang="es-ES" sz="2800"/>
              <a:t>Literature review</a:t>
            </a:r>
          </a:p>
          <a:p>
            <a:pPr lvl="1"/>
            <a:r>
              <a:rPr lang="es-ES" sz="2400"/>
              <a:t>Improvements for Bayesian Optimization methodology</a:t>
            </a:r>
          </a:p>
          <a:p>
            <a:r>
              <a:rPr lang="es-ES" sz="2800"/>
              <a:t>Analysis</a:t>
            </a:r>
          </a:p>
          <a:p>
            <a:pPr lvl="1"/>
            <a:r>
              <a:rPr lang="es-ES" sz="2400"/>
              <a:t>Structural properties of simulation models</a:t>
            </a:r>
          </a:p>
          <a:p>
            <a:r>
              <a:rPr lang="es-ES" sz="2800"/>
              <a:t>Design &amp; development</a:t>
            </a:r>
          </a:p>
          <a:p>
            <a:pPr lvl="1"/>
            <a:r>
              <a:rPr lang="es-ES" sz="2400"/>
              <a:t>Adapting improved techniques to our simulation models</a:t>
            </a:r>
          </a:p>
          <a:p>
            <a:r>
              <a:rPr lang="es-ES" sz="2800"/>
              <a:t>Evaluation</a:t>
            </a:r>
          </a:p>
          <a:p>
            <a:pPr lvl="1"/>
            <a:r>
              <a:rPr lang="es-ES" sz="2400"/>
              <a:t>Tests in simulation models used in published biomedical research</a:t>
            </a:r>
          </a:p>
          <a:p>
            <a:r>
              <a:rPr lang="es-ES" sz="2800"/>
              <a:t>Dissemination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6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</a:t>
            </a:r>
            <a:r>
              <a:rPr lang="es-ES" dirty="0"/>
              <a:t> plan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DEF33E-8E55-CE37-6B11-A8F32125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068"/>
            <a:ext cx="9144000" cy="50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0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Detailed work plan for the current academic course </a:t>
            </a:r>
            <a:br>
              <a:rPr lang="es-ES"/>
            </a:br>
            <a:r>
              <a:rPr lang="es-ES"/>
              <a:t>(2nd year)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23888-C5CE-E788-0054-7B04F66DE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557"/>
            <a:ext cx="9144000" cy="23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Publications</a:t>
            </a:r>
            <a:endParaRPr lang="es-E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672407"/>
          </a:xfrm>
        </p:spPr>
        <p:txBody>
          <a:bodyPr/>
          <a:lstStyle/>
          <a:p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Gómez-Guillén D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Montoliu S, Arcos JL, Cerquides J, Diaz M. </a:t>
            </a:r>
            <a:r>
              <a:rPr lang="en-GB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Bayesian optimization for calibration of simulation models to perform cost-effectiveness analysis. </a:t>
            </a:r>
            <a:r>
              <a:rPr lang="es-E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PhD Day 2022. IDIBELL</a:t>
            </a:r>
            <a:r>
              <a:rPr lang="en-GB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Spain. [Poster session]</a:t>
            </a:r>
          </a:p>
          <a:p>
            <a:pPr marL="0" indent="0">
              <a:buNone/>
            </a:pPr>
            <a:endParaRPr lang="es-E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Gómez-Guillén D</a:t>
            </a:r>
            <a:r>
              <a:rPr lang="en-GB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Diaz M, Arcos JL, Cerquides J. (2023) Bayesian optimization with additive kernels for the calibration of simulation models to perform cost-effectiveness analysis. CCIA 2023 [Submitted]</a:t>
            </a:r>
            <a:endParaRPr lang="es-E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/>
              <a:t>Cost-effectiveness analysis is a fundamental tool in biomedical research.</a:t>
            </a:r>
          </a:p>
          <a:p>
            <a:r>
              <a:rPr lang="es-ES" sz="2800"/>
              <a:t>Simulation models need to be calibrated to ensure coherent results.</a:t>
            </a:r>
          </a:p>
          <a:p>
            <a:r>
              <a:rPr lang="es-ES" sz="2800"/>
              <a:t>Calibration can be very time consuming and produce incoherent parameters.</a:t>
            </a:r>
          </a:p>
          <a:p>
            <a:r>
              <a:rPr lang="es-ES" sz="2800" b="1"/>
              <a:t>Bayesian Optimization can help calibrate simulation models more efficiently and obtain better parameters.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7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Background</a:t>
            </a:r>
            <a:r>
              <a:rPr lang="es-ES"/>
              <a:t>: </a:t>
            </a:r>
            <a:r>
              <a:rPr lang="es-ES" err="1"/>
              <a:t>Cost-Effectiveness</a:t>
            </a:r>
            <a:r>
              <a:rPr lang="es-ES"/>
              <a:t> </a:t>
            </a:r>
            <a:r>
              <a:rPr lang="es-ES" err="1"/>
              <a:t>Analysis</a:t>
            </a:r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/>
              <a:t>New healthcare </a:t>
            </a:r>
            <a:r>
              <a:rPr lang="es-ES" sz="2400" err="1"/>
              <a:t>strategies</a:t>
            </a:r>
            <a:r>
              <a:rPr lang="es-ES" sz="2400"/>
              <a:t> (</a:t>
            </a:r>
            <a:r>
              <a:rPr lang="es-ES" sz="2400" err="1"/>
              <a:t>for</a:t>
            </a:r>
            <a:r>
              <a:rPr lang="es-ES" sz="2400"/>
              <a:t> disease screening, diagnosis, </a:t>
            </a:r>
            <a:r>
              <a:rPr lang="es-ES" sz="2400" err="1"/>
              <a:t>treatment</a:t>
            </a:r>
            <a:r>
              <a:rPr lang="es-ES" sz="2400"/>
              <a:t>, …) need to be evaluated.</a:t>
            </a:r>
          </a:p>
          <a:p>
            <a:pPr lvl="1"/>
            <a:r>
              <a:rPr lang="es-ES" sz="2000" err="1"/>
              <a:t>From</a:t>
            </a:r>
            <a:r>
              <a:rPr lang="es-ES" sz="2000"/>
              <a:t> a </a:t>
            </a:r>
            <a:r>
              <a:rPr lang="es-ES" sz="2000" err="1"/>
              <a:t>healthcare</a:t>
            </a:r>
            <a:r>
              <a:rPr lang="es-ES" sz="2000"/>
              <a:t> </a:t>
            </a:r>
            <a:r>
              <a:rPr lang="es-ES" sz="2000" err="1"/>
              <a:t>point</a:t>
            </a:r>
            <a:r>
              <a:rPr lang="es-ES" sz="2000"/>
              <a:t> </a:t>
            </a:r>
            <a:r>
              <a:rPr lang="es-ES" sz="2000" err="1"/>
              <a:t>of</a:t>
            </a:r>
            <a:r>
              <a:rPr lang="es-ES" sz="2000"/>
              <a:t> </a:t>
            </a:r>
            <a:r>
              <a:rPr lang="es-ES" sz="2000" err="1"/>
              <a:t>view</a:t>
            </a:r>
            <a:r>
              <a:rPr lang="es-ES" sz="2000"/>
              <a:t> (</a:t>
            </a:r>
            <a:r>
              <a:rPr lang="es-ES" sz="2000" err="1"/>
              <a:t>e.g</a:t>
            </a:r>
            <a:r>
              <a:rPr lang="es-ES" sz="2000"/>
              <a:t>. </a:t>
            </a:r>
            <a:r>
              <a:rPr lang="es-ES" sz="2000" err="1"/>
              <a:t>life</a:t>
            </a:r>
            <a:r>
              <a:rPr lang="es-ES" sz="2000"/>
              <a:t> </a:t>
            </a:r>
            <a:r>
              <a:rPr lang="es-ES" sz="2000" err="1"/>
              <a:t>expectancy</a:t>
            </a:r>
            <a:r>
              <a:rPr lang="es-ES" sz="2000"/>
              <a:t>), </a:t>
            </a:r>
            <a:r>
              <a:rPr lang="es-ES" sz="2000" err="1"/>
              <a:t>but</a:t>
            </a:r>
            <a:r>
              <a:rPr lang="es-ES" sz="2000"/>
              <a:t> </a:t>
            </a:r>
            <a:r>
              <a:rPr lang="es-ES" sz="2000" err="1"/>
              <a:t>also</a:t>
            </a:r>
            <a:r>
              <a:rPr lang="es-ES" sz="2000"/>
              <a:t> </a:t>
            </a:r>
            <a:r>
              <a:rPr lang="es-ES" sz="2000" err="1"/>
              <a:t>economically</a:t>
            </a:r>
            <a:r>
              <a:rPr lang="es-ES" sz="2000"/>
              <a:t> (</a:t>
            </a:r>
            <a:r>
              <a:rPr lang="es-ES" sz="2000" err="1"/>
              <a:t>e.g</a:t>
            </a:r>
            <a:r>
              <a:rPr lang="es-ES" sz="2000"/>
              <a:t>. €).</a:t>
            </a:r>
          </a:p>
          <a:p>
            <a:r>
              <a:rPr lang="es-ES" sz="2400" b="1" err="1"/>
              <a:t>We</a:t>
            </a:r>
            <a:r>
              <a:rPr lang="es-ES" sz="2400" b="1"/>
              <a:t> use </a:t>
            </a:r>
            <a:r>
              <a:rPr lang="es-ES" sz="2400" b="1" err="1"/>
              <a:t>simulation</a:t>
            </a:r>
            <a:r>
              <a:rPr lang="es-ES" sz="2400" b="1"/>
              <a:t> </a:t>
            </a:r>
            <a:r>
              <a:rPr lang="es-ES" sz="2400" b="1" err="1"/>
              <a:t>models</a:t>
            </a:r>
            <a:r>
              <a:rPr lang="es-ES" sz="2400" b="1"/>
              <a:t> </a:t>
            </a:r>
            <a:r>
              <a:rPr lang="es-ES" sz="2400" b="1" err="1"/>
              <a:t>to</a:t>
            </a:r>
            <a:r>
              <a:rPr lang="es-ES" sz="2400" b="1"/>
              <a:t> </a:t>
            </a:r>
            <a:r>
              <a:rPr lang="es-ES" sz="2400" b="1" err="1"/>
              <a:t>project</a:t>
            </a:r>
            <a:r>
              <a:rPr lang="es-ES" sz="2400" b="1"/>
              <a:t> </a:t>
            </a:r>
            <a:r>
              <a:rPr lang="es-ES" sz="2400" b="1" err="1"/>
              <a:t>estimated</a:t>
            </a:r>
            <a:r>
              <a:rPr lang="es-ES" sz="2400" b="1"/>
              <a:t> </a:t>
            </a:r>
            <a:r>
              <a:rPr lang="es-ES" sz="2400" b="1" err="1"/>
              <a:t>outcomes</a:t>
            </a:r>
            <a:r>
              <a:rPr lang="es-ES" sz="2400" b="1"/>
              <a:t> </a:t>
            </a:r>
            <a:r>
              <a:rPr lang="es-ES" sz="2400" b="1" err="1"/>
              <a:t>for</a:t>
            </a:r>
            <a:r>
              <a:rPr lang="es-ES" sz="2400" b="1"/>
              <a:t> </a:t>
            </a:r>
            <a:r>
              <a:rPr lang="es-ES" sz="2400" b="1" err="1"/>
              <a:t>these</a:t>
            </a:r>
            <a:r>
              <a:rPr lang="es-ES" sz="2400" b="1"/>
              <a:t> </a:t>
            </a:r>
            <a:r>
              <a:rPr lang="es-ES" sz="2400" b="1" err="1"/>
              <a:t>strategies</a:t>
            </a:r>
            <a:r>
              <a:rPr lang="es-ES" sz="2400" b="1"/>
              <a:t>.</a:t>
            </a:r>
          </a:p>
          <a:p>
            <a:r>
              <a:rPr lang="es-ES" sz="2400" err="1"/>
              <a:t>These</a:t>
            </a:r>
            <a:r>
              <a:rPr lang="es-ES" sz="2400"/>
              <a:t> </a:t>
            </a:r>
            <a:r>
              <a:rPr lang="es-ES" sz="2400" err="1"/>
              <a:t>outcomes</a:t>
            </a:r>
            <a:r>
              <a:rPr lang="es-ES" sz="2400"/>
              <a:t> are </a:t>
            </a:r>
            <a:r>
              <a:rPr lang="es-ES" sz="2400" err="1"/>
              <a:t>compared</a:t>
            </a:r>
            <a:r>
              <a:rPr lang="es-ES" sz="2400"/>
              <a:t> </a:t>
            </a:r>
            <a:r>
              <a:rPr lang="es-ES" sz="2400" err="1"/>
              <a:t>to</a:t>
            </a:r>
            <a:r>
              <a:rPr lang="es-ES" sz="2400"/>
              <a:t> decide </a:t>
            </a:r>
            <a:r>
              <a:rPr lang="es-ES" sz="2400" err="1"/>
              <a:t>which</a:t>
            </a:r>
            <a:r>
              <a:rPr lang="es-ES" sz="2400"/>
              <a:t> </a:t>
            </a:r>
            <a:r>
              <a:rPr lang="es-ES" sz="2400" err="1"/>
              <a:t>strategies</a:t>
            </a:r>
            <a:r>
              <a:rPr lang="es-ES" sz="2400"/>
              <a:t> are </a:t>
            </a:r>
            <a:r>
              <a:rPr lang="es-ES" sz="2400" err="1"/>
              <a:t>worthwhile</a:t>
            </a:r>
            <a:r>
              <a:rPr lang="es-E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982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Background</a:t>
            </a:r>
            <a:r>
              <a:rPr lang="es-ES"/>
              <a:t>: </a:t>
            </a:r>
            <a:r>
              <a:rPr lang="es-ES" err="1"/>
              <a:t>Cost-Effectiveness</a:t>
            </a:r>
            <a:r>
              <a:rPr lang="es-ES"/>
              <a:t> </a:t>
            </a:r>
            <a:r>
              <a:rPr lang="es-ES" err="1"/>
              <a:t>Analysis</a:t>
            </a:r>
            <a:endParaRPr lang="es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FB90D0-2AD0-8C57-FF40-AD9F9D7B831B}"/>
              </a:ext>
            </a:extLst>
          </p:cNvPr>
          <p:cNvSpPr/>
          <p:nvPr/>
        </p:nvSpPr>
        <p:spPr bwMode="auto">
          <a:xfrm>
            <a:off x="3075444" y="2636912"/>
            <a:ext cx="2664296" cy="1967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s-ES" sz="2000" err="1">
                <a:solidFill>
                  <a:schemeClr val="tx1"/>
                </a:solidFill>
                <a:latin typeface="Arial" charset="0"/>
              </a:rPr>
              <a:t>Simulation</a:t>
            </a:r>
            <a:r>
              <a:rPr lang="es-ES" sz="200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2000" err="1">
                <a:solidFill>
                  <a:schemeClr val="tx1"/>
                </a:solidFill>
                <a:latin typeface="Arial" charset="0"/>
              </a:rPr>
              <a:t>model</a:t>
            </a:r>
            <a:endParaRPr kumimoji="0" lang="es-E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279E-83E1-A038-6D5E-5C4A462DD169}"/>
              </a:ext>
            </a:extLst>
          </p:cNvPr>
          <p:cNvSpPr txBox="1"/>
          <p:nvPr/>
        </p:nvSpPr>
        <p:spPr>
          <a:xfrm>
            <a:off x="156987" y="2319845"/>
            <a:ext cx="1505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err="1"/>
              <a:t>Probabilities</a:t>
            </a:r>
            <a:r>
              <a:rPr lang="es-ES" sz="1400"/>
              <a:t> </a:t>
            </a:r>
          </a:p>
          <a:p>
            <a:r>
              <a:rPr lang="es-ES" sz="1400"/>
              <a:t>(</a:t>
            </a:r>
            <a:r>
              <a:rPr lang="es-ES" sz="1400" err="1"/>
              <a:t>e.g</a:t>
            </a:r>
            <a:r>
              <a:rPr lang="es-ES" sz="1400"/>
              <a:t> .</a:t>
            </a:r>
            <a:r>
              <a:rPr lang="es-ES" sz="1400" err="1"/>
              <a:t>developing</a:t>
            </a:r>
            <a:r>
              <a:rPr lang="es-ES" sz="1400"/>
              <a:t> </a:t>
            </a:r>
            <a:r>
              <a:rPr lang="es-ES" sz="1400" err="1"/>
              <a:t>cancer</a:t>
            </a:r>
            <a:r>
              <a:rPr lang="es-ES" sz="1400"/>
              <a:t>, </a:t>
            </a:r>
            <a:r>
              <a:rPr lang="es-ES" sz="1400" err="1"/>
              <a:t>death</a:t>
            </a:r>
            <a:r>
              <a:rPr lang="es-ES" sz="1400"/>
              <a:t>, </a:t>
            </a:r>
            <a:r>
              <a:rPr lang="es-ES" sz="1400" err="1"/>
              <a:t>recurrence</a:t>
            </a:r>
            <a:r>
              <a:rPr lang="es-ES" sz="1400"/>
              <a:t>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52EC7-C5DA-2AB0-DCBF-E8C3BD0004E5}"/>
              </a:ext>
            </a:extLst>
          </p:cNvPr>
          <p:cNvSpPr txBox="1"/>
          <p:nvPr/>
        </p:nvSpPr>
        <p:spPr>
          <a:xfrm>
            <a:off x="146612" y="3946953"/>
            <a:ext cx="151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err="1"/>
              <a:t>Costs</a:t>
            </a:r>
            <a:endParaRPr lang="es-E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FFC75-FCC8-92F2-D351-F9234F0D0BC1}"/>
              </a:ext>
            </a:extLst>
          </p:cNvPr>
          <p:cNvSpPr txBox="1"/>
          <p:nvPr/>
        </p:nvSpPr>
        <p:spPr>
          <a:xfrm>
            <a:off x="156987" y="3304400"/>
            <a:ext cx="150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Test sensitivities &amp; </a:t>
            </a:r>
            <a:r>
              <a:rPr lang="es-ES" sz="1400" err="1"/>
              <a:t>specificities</a:t>
            </a:r>
            <a:endParaRPr lang="es-E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C5868-F239-A731-1330-BFD93D2C2CAB}"/>
              </a:ext>
            </a:extLst>
          </p:cNvPr>
          <p:cNvSpPr txBox="1"/>
          <p:nvPr/>
        </p:nvSpPr>
        <p:spPr>
          <a:xfrm>
            <a:off x="154965" y="4355043"/>
            <a:ext cx="150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8F79F0-35F4-648C-DAAF-466AE17001A3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>
            <a:off x="1662933" y="2796899"/>
            <a:ext cx="139580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EB1CC7-6352-BB1D-0FA0-803BD9EBF3C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662933" y="3566010"/>
            <a:ext cx="141048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DFF727-CA69-CB44-FCFB-43AECF466673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1662933" y="4100841"/>
            <a:ext cx="1393781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BC9368-9BDF-4F73-C05C-D68FAA7AF1AD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1662933" y="4508932"/>
            <a:ext cx="1410489" cy="80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625B62-DE3C-93ED-D539-45FBCA47B4F0}"/>
              </a:ext>
            </a:extLst>
          </p:cNvPr>
          <p:cNvSpPr txBox="1"/>
          <p:nvPr/>
        </p:nvSpPr>
        <p:spPr>
          <a:xfrm>
            <a:off x="6378094" y="3531159"/>
            <a:ext cx="177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err="1"/>
              <a:t>Disease</a:t>
            </a:r>
            <a:r>
              <a:rPr lang="es-ES" sz="1400"/>
              <a:t> </a:t>
            </a:r>
            <a:r>
              <a:rPr lang="es-ES" sz="1400" err="1"/>
              <a:t>incidence</a:t>
            </a:r>
            <a:endParaRPr lang="es-E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720E00-7959-9F6D-BEF9-4577533D3F5E}"/>
              </a:ext>
            </a:extLst>
          </p:cNvPr>
          <p:cNvSpPr txBox="1"/>
          <p:nvPr/>
        </p:nvSpPr>
        <p:spPr>
          <a:xfrm>
            <a:off x="6378093" y="3889166"/>
            <a:ext cx="177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err="1"/>
              <a:t>Disease</a:t>
            </a:r>
            <a:r>
              <a:rPr lang="es-ES" sz="1400"/>
              <a:t> </a:t>
            </a:r>
            <a:r>
              <a:rPr lang="es-ES" sz="1400" err="1"/>
              <a:t>mortality</a:t>
            </a:r>
            <a:endParaRPr lang="es-E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C2E29-717E-EE3C-EDE7-B778BAF80BB1}"/>
              </a:ext>
            </a:extLst>
          </p:cNvPr>
          <p:cNvSpPr txBox="1"/>
          <p:nvPr/>
        </p:nvSpPr>
        <p:spPr>
          <a:xfrm>
            <a:off x="6378093" y="2728666"/>
            <a:ext cx="21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err="1"/>
              <a:t>Average</a:t>
            </a:r>
            <a:r>
              <a:rPr lang="es-ES" sz="1400"/>
              <a:t> </a:t>
            </a:r>
            <a:r>
              <a:rPr lang="es-ES" sz="1400" err="1"/>
              <a:t>life</a:t>
            </a:r>
            <a:r>
              <a:rPr lang="es-ES" sz="1400"/>
              <a:t> </a:t>
            </a:r>
            <a:r>
              <a:rPr lang="es-ES" sz="1400" err="1"/>
              <a:t>expectancy</a:t>
            </a:r>
            <a:endParaRPr lang="es-E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73270-8311-1C83-8563-AD6C080FA19B}"/>
              </a:ext>
            </a:extLst>
          </p:cNvPr>
          <p:cNvSpPr txBox="1"/>
          <p:nvPr/>
        </p:nvSpPr>
        <p:spPr>
          <a:xfrm>
            <a:off x="6378092" y="3136252"/>
            <a:ext cx="2782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err="1"/>
              <a:t>Average</a:t>
            </a:r>
            <a:r>
              <a:rPr lang="es-ES" sz="1400"/>
              <a:t> </a:t>
            </a:r>
            <a:r>
              <a:rPr lang="es-ES" sz="1400" err="1"/>
              <a:t>yearly</a:t>
            </a:r>
            <a:r>
              <a:rPr lang="es-ES" sz="1400"/>
              <a:t> </a:t>
            </a:r>
            <a:r>
              <a:rPr lang="es-ES" sz="1400" err="1"/>
              <a:t>cost</a:t>
            </a:r>
            <a:r>
              <a:rPr lang="es-ES" sz="1400"/>
              <a:t> per </a:t>
            </a:r>
            <a:r>
              <a:rPr lang="es-ES" sz="1400" err="1"/>
              <a:t>person</a:t>
            </a:r>
            <a:endParaRPr lang="es-E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F4BAE-CB37-F431-A525-D34EA6DB78AF}"/>
              </a:ext>
            </a:extLst>
          </p:cNvPr>
          <p:cNvSpPr txBox="1"/>
          <p:nvPr/>
        </p:nvSpPr>
        <p:spPr>
          <a:xfrm>
            <a:off x="6378093" y="4215963"/>
            <a:ext cx="177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C01C7-5F84-F502-554B-F202A900711E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5756448" y="2882555"/>
            <a:ext cx="6216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EA90AC-04C3-7391-50E7-1982157EE11A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>
            <a:off x="5756448" y="3290141"/>
            <a:ext cx="6216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C46E2B-1287-2E44-8132-821D40AA8F2A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737917" y="3683706"/>
            <a:ext cx="640177" cy="13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BE4F8E-968A-AAA8-A82F-A262996DC0DD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5756448" y="4043055"/>
            <a:ext cx="6216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6BDDA6-A64A-4988-ECAE-0589BA8A86F0}"/>
              </a:ext>
            </a:extLst>
          </p:cNvPr>
          <p:cNvCxnSpPr>
            <a:cxnSpLocks/>
          </p:cNvCxnSpPr>
          <p:nvPr/>
        </p:nvCxnSpPr>
        <p:spPr bwMode="auto">
          <a:xfrm>
            <a:off x="5739740" y="4369852"/>
            <a:ext cx="6216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Background</a:t>
            </a:r>
            <a:r>
              <a:rPr lang="es-ES"/>
              <a:t>: </a:t>
            </a:r>
            <a:r>
              <a:rPr lang="es-ES" err="1"/>
              <a:t>Cost-Effectiveness</a:t>
            </a:r>
            <a:r>
              <a:rPr lang="es-ES"/>
              <a:t> </a:t>
            </a:r>
            <a:r>
              <a:rPr lang="es-ES" err="1"/>
              <a:t>Analysis</a:t>
            </a:r>
            <a:endParaRPr lang="es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FB90D0-2AD0-8C57-FF40-AD9F9D7B831B}"/>
              </a:ext>
            </a:extLst>
          </p:cNvPr>
          <p:cNvSpPr/>
          <p:nvPr/>
        </p:nvSpPr>
        <p:spPr bwMode="auto">
          <a:xfrm>
            <a:off x="2627784" y="2699858"/>
            <a:ext cx="1276848" cy="6757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Strategy</a:t>
            </a:r>
            <a:r>
              <a:rPr kumimoji="0" 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C2E29-717E-EE3C-EDE7-B778BAF80BB1}"/>
              </a:ext>
            </a:extLst>
          </p:cNvPr>
          <p:cNvSpPr txBox="1"/>
          <p:nvPr/>
        </p:nvSpPr>
        <p:spPr>
          <a:xfrm>
            <a:off x="4542078" y="288386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C01C7-5F84-F502-554B-F202A900711E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3920433" y="3037755"/>
            <a:ext cx="6216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7E6E743-DD30-7F5A-E67F-B5DE25A4F94E}"/>
              </a:ext>
            </a:extLst>
          </p:cNvPr>
          <p:cNvSpPr/>
          <p:nvPr/>
        </p:nvSpPr>
        <p:spPr bwMode="auto">
          <a:xfrm>
            <a:off x="2627784" y="3684990"/>
            <a:ext cx="1276848" cy="6757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Strategy</a:t>
            </a:r>
            <a:r>
              <a:rPr kumimoji="0" 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09F20-A56E-8455-ACE9-93649C77A3F0}"/>
              </a:ext>
            </a:extLst>
          </p:cNvPr>
          <p:cNvSpPr/>
          <p:nvPr/>
        </p:nvSpPr>
        <p:spPr bwMode="auto">
          <a:xfrm>
            <a:off x="2627784" y="5373216"/>
            <a:ext cx="1276848" cy="6757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Strategy</a:t>
            </a:r>
            <a:r>
              <a:rPr kumimoji="0" 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AF2A92-B0E2-83EC-62E6-883DC695D1E9}"/>
              </a:ext>
            </a:extLst>
          </p:cNvPr>
          <p:cNvSpPr txBox="1"/>
          <p:nvPr/>
        </p:nvSpPr>
        <p:spPr>
          <a:xfrm>
            <a:off x="3086020" y="4756102"/>
            <a:ext cx="115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B7FC63-B0DD-83E6-0B28-5E3CA0CE3082}"/>
              </a:ext>
            </a:extLst>
          </p:cNvPr>
          <p:cNvSpPr txBox="1"/>
          <p:nvPr/>
        </p:nvSpPr>
        <p:spPr>
          <a:xfrm>
            <a:off x="4551104" y="386899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Output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4A67B4-BD77-E5D9-E0E5-10E4CC553413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3929459" y="4022887"/>
            <a:ext cx="6216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C35D9D-9945-A375-B2B1-CBEC7AE12D91}"/>
              </a:ext>
            </a:extLst>
          </p:cNvPr>
          <p:cNvSpPr txBox="1"/>
          <p:nvPr/>
        </p:nvSpPr>
        <p:spPr>
          <a:xfrm>
            <a:off x="4551104" y="555722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Output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99E3F5-E34F-7504-02B4-A24A5D978564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3929459" y="5711113"/>
            <a:ext cx="6216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421B5E5E-AB90-0B75-F521-A5A91CF88A14}"/>
              </a:ext>
            </a:extLst>
          </p:cNvPr>
          <p:cNvSpPr/>
          <p:nvPr/>
        </p:nvSpPr>
        <p:spPr bwMode="auto">
          <a:xfrm>
            <a:off x="5508104" y="2883866"/>
            <a:ext cx="307328" cy="298113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2000" b="0" i="0" u="none" strike="noStrike" cap="none" normalizeH="0" baseline="0">
              <a:ln>
                <a:solidFill>
                  <a:schemeClr val="tx1"/>
                </a:solidFill>
              </a:ln>
              <a:effectLst/>
              <a:latin typeface="Arial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EC51F9-A3B0-38A3-2065-F5798BFE841F}"/>
              </a:ext>
            </a:extLst>
          </p:cNvPr>
          <p:cNvSpPr txBox="1"/>
          <p:nvPr/>
        </p:nvSpPr>
        <p:spPr>
          <a:xfrm>
            <a:off x="6061378" y="4205156"/>
            <a:ext cx="2791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err="1"/>
              <a:t>Comparison</a:t>
            </a:r>
            <a:r>
              <a:rPr lang="es-ES" sz="1600" b="1"/>
              <a:t> and </a:t>
            </a:r>
            <a:r>
              <a:rPr lang="es-ES" sz="1600" b="1" err="1"/>
              <a:t>analysis</a:t>
            </a:r>
            <a:endParaRPr lang="es-ES" sz="1600" b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2656F3-0670-892E-4068-631902125EFD}"/>
              </a:ext>
            </a:extLst>
          </p:cNvPr>
          <p:cNvCxnSpPr>
            <a:cxnSpLocks/>
          </p:cNvCxnSpPr>
          <p:nvPr/>
        </p:nvCxnSpPr>
        <p:spPr bwMode="auto">
          <a:xfrm>
            <a:off x="1692747" y="5711112"/>
            <a:ext cx="93987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5BE3DA-163D-63A0-E724-9B4ADE1DCD02}"/>
              </a:ext>
            </a:extLst>
          </p:cNvPr>
          <p:cNvCxnSpPr>
            <a:cxnSpLocks/>
          </p:cNvCxnSpPr>
          <p:nvPr/>
        </p:nvCxnSpPr>
        <p:spPr bwMode="auto">
          <a:xfrm>
            <a:off x="1692746" y="1628800"/>
            <a:ext cx="0" cy="409539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B0C37C-270B-316A-7BD6-A04C0C89DBFF}"/>
              </a:ext>
            </a:extLst>
          </p:cNvPr>
          <p:cNvCxnSpPr>
            <a:cxnSpLocks/>
          </p:cNvCxnSpPr>
          <p:nvPr/>
        </p:nvCxnSpPr>
        <p:spPr bwMode="auto">
          <a:xfrm>
            <a:off x="1692747" y="3996518"/>
            <a:ext cx="93256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553647-92DA-7089-8D34-E93DD4FF2D29}"/>
              </a:ext>
            </a:extLst>
          </p:cNvPr>
          <p:cNvCxnSpPr>
            <a:cxnSpLocks/>
          </p:cNvCxnSpPr>
          <p:nvPr/>
        </p:nvCxnSpPr>
        <p:spPr bwMode="auto">
          <a:xfrm>
            <a:off x="1685439" y="3037755"/>
            <a:ext cx="93987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7A57E8-FEBC-4320-1F13-9AF970009089}"/>
              </a:ext>
            </a:extLst>
          </p:cNvPr>
          <p:cNvSpPr txBox="1"/>
          <p:nvPr/>
        </p:nvSpPr>
        <p:spPr>
          <a:xfrm>
            <a:off x="1115616" y="122355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/>
              <a:t>Parameters (e.g. probabilities, sensitivities, specificities, costs, ...)</a:t>
            </a:r>
          </a:p>
        </p:txBody>
      </p:sp>
    </p:spTree>
    <p:extLst>
      <p:ext uri="{BB962C8B-B14F-4D97-AF65-F5344CB8AC3E}">
        <p14:creationId xmlns:p14="http://schemas.microsoft.com/office/powerpoint/2010/main" val="106861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Background</a:t>
            </a:r>
            <a:r>
              <a:rPr lang="es-ES"/>
              <a:t>: </a:t>
            </a:r>
            <a:r>
              <a:rPr lang="es-ES" err="1"/>
              <a:t>Calibration</a:t>
            </a:r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/>
              <a:t>Parameters for these simulations are obtained from scientific literature, clinical studies, …</a:t>
            </a:r>
          </a:p>
          <a:p>
            <a:pPr lvl="1"/>
            <a:r>
              <a:rPr lang="es-ES" sz="2000" b="1"/>
              <a:t>Uncertainty in the simulation results</a:t>
            </a:r>
            <a:endParaRPr lang="es-ES" sz="2000"/>
          </a:p>
          <a:p>
            <a:r>
              <a:rPr lang="es-ES" sz="2400"/>
              <a:t>We may have knowledge about the outcomes for the current practice.</a:t>
            </a:r>
          </a:p>
          <a:p>
            <a:r>
              <a:rPr lang="es-ES" sz="2400"/>
              <a:t>We can reduce uncertainty in some parameters by changing their values so the observed and expected outputs for the current practice are as similar as possible (</a:t>
            </a:r>
            <a:r>
              <a:rPr lang="es-ES" sz="2400" b="1"/>
              <a:t>calibration</a:t>
            </a:r>
            <a:r>
              <a:rPr lang="es-ES" sz="2400"/>
              <a:t>).</a:t>
            </a:r>
          </a:p>
          <a:p>
            <a:r>
              <a:rPr lang="es-ES" sz="2400"/>
              <a:t>The calibrated parameters will reduce the uncertainty when simulating the rest of strategies.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60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Background</a:t>
            </a:r>
            <a:r>
              <a:rPr lang="es-ES"/>
              <a:t>: Calibration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FB90D0-2AD0-8C57-FF40-AD9F9D7B831B}"/>
              </a:ext>
            </a:extLst>
          </p:cNvPr>
          <p:cNvSpPr/>
          <p:nvPr/>
        </p:nvSpPr>
        <p:spPr bwMode="auto">
          <a:xfrm>
            <a:off x="2627784" y="2696166"/>
            <a:ext cx="1276848" cy="6757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Strategy</a:t>
            </a:r>
            <a:r>
              <a:rPr kumimoji="0" 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C2E29-717E-EE3C-EDE7-B778BAF80BB1}"/>
              </a:ext>
            </a:extLst>
          </p:cNvPr>
          <p:cNvSpPr txBox="1"/>
          <p:nvPr/>
        </p:nvSpPr>
        <p:spPr>
          <a:xfrm>
            <a:off x="4542078" y="2880174"/>
            <a:ext cx="175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Simulation 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C01C7-5F84-F502-554B-F202A900711E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3920433" y="3034063"/>
            <a:ext cx="6216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7E6E743-DD30-7F5A-E67F-B5DE25A4F94E}"/>
              </a:ext>
            </a:extLst>
          </p:cNvPr>
          <p:cNvSpPr/>
          <p:nvPr/>
        </p:nvSpPr>
        <p:spPr bwMode="auto">
          <a:xfrm>
            <a:off x="2627784" y="3681298"/>
            <a:ext cx="1276848" cy="6757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Strategy</a:t>
            </a:r>
            <a:r>
              <a:rPr kumimoji="0" 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09F20-A56E-8455-ACE9-93649C77A3F0}"/>
              </a:ext>
            </a:extLst>
          </p:cNvPr>
          <p:cNvSpPr/>
          <p:nvPr/>
        </p:nvSpPr>
        <p:spPr bwMode="auto">
          <a:xfrm>
            <a:off x="2627784" y="5369524"/>
            <a:ext cx="1276848" cy="6757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Strategy</a:t>
            </a:r>
            <a:r>
              <a:rPr kumimoji="0" 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B7FC63-B0DD-83E6-0B28-5E3CA0CE3082}"/>
              </a:ext>
            </a:extLst>
          </p:cNvPr>
          <p:cNvSpPr txBox="1"/>
          <p:nvPr/>
        </p:nvSpPr>
        <p:spPr>
          <a:xfrm>
            <a:off x="4551104" y="3865306"/>
            <a:ext cx="210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Simulation output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4A67B4-BD77-E5D9-E0E5-10E4CC553413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3929459" y="4019195"/>
            <a:ext cx="6216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C35D9D-9945-A375-B2B1-CBEC7AE12D91}"/>
              </a:ext>
            </a:extLst>
          </p:cNvPr>
          <p:cNvSpPr txBox="1"/>
          <p:nvPr/>
        </p:nvSpPr>
        <p:spPr>
          <a:xfrm>
            <a:off x="4551104" y="5553532"/>
            <a:ext cx="174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Simulation output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99E3F5-E34F-7504-02B4-A24A5D978564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3929459" y="5707421"/>
            <a:ext cx="6216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E47EFCA-49CF-4D24-8B6A-4268CBEF381F}"/>
              </a:ext>
            </a:extLst>
          </p:cNvPr>
          <p:cNvSpPr/>
          <p:nvPr/>
        </p:nvSpPr>
        <p:spPr bwMode="auto">
          <a:xfrm>
            <a:off x="2627784" y="1668043"/>
            <a:ext cx="1276848" cy="675795"/>
          </a:xfrm>
          <a:prstGeom prst="rect">
            <a:avLst/>
          </a:prstGeom>
          <a:solidFill>
            <a:srgbClr val="FF7C8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Current</a:t>
            </a:r>
            <a:endParaRPr lang="es-ES">
              <a:solidFill>
                <a:schemeClr val="tx1"/>
              </a:solidFill>
              <a:latin typeface="Arial" charset="0"/>
            </a:endParaRPr>
          </a:p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practice</a:t>
            </a:r>
            <a:endParaRPr kumimoji="0" lang="es-E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02C5D-05C4-2712-F84D-80FBAC22AC3C}"/>
              </a:ext>
            </a:extLst>
          </p:cNvPr>
          <p:cNvSpPr txBox="1"/>
          <p:nvPr/>
        </p:nvSpPr>
        <p:spPr>
          <a:xfrm>
            <a:off x="1115616" y="1223554"/>
            <a:ext cx="115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</a:rPr>
              <a:t>Parameters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9D3E6-E311-7DAE-29B0-8986D92621AC}"/>
              </a:ext>
            </a:extLst>
          </p:cNvPr>
          <p:cNvCxnSpPr>
            <a:cxnSpLocks/>
          </p:cNvCxnSpPr>
          <p:nvPr/>
        </p:nvCxnSpPr>
        <p:spPr bwMode="auto">
          <a:xfrm>
            <a:off x="1692747" y="5687467"/>
            <a:ext cx="939875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F2CA20-E3C9-C706-4020-26891A2FCEDD}"/>
              </a:ext>
            </a:extLst>
          </p:cNvPr>
          <p:cNvCxnSpPr>
            <a:cxnSpLocks/>
          </p:cNvCxnSpPr>
          <p:nvPr/>
        </p:nvCxnSpPr>
        <p:spPr bwMode="auto">
          <a:xfrm>
            <a:off x="1684395" y="1628800"/>
            <a:ext cx="11055" cy="4071913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624EE3-8559-95B7-991E-6DAF32A93834}"/>
              </a:ext>
            </a:extLst>
          </p:cNvPr>
          <p:cNvCxnSpPr>
            <a:cxnSpLocks/>
          </p:cNvCxnSpPr>
          <p:nvPr/>
        </p:nvCxnSpPr>
        <p:spPr bwMode="auto">
          <a:xfrm>
            <a:off x="1692747" y="4019195"/>
            <a:ext cx="93256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20D212-9CF2-0C56-BB85-546C0F350DEA}"/>
              </a:ext>
            </a:extLst>
          </p:cNvPr>
          <p:cNvCxnSpPr>
            <a:cxnSpLocks/>
          </p:cNvCxnSpPr>
          <p:nvPr/>
        </p:nvCxnSpPr>
        <p:spPr bwMode="auto">
          <a:xfrm>
            <a:off x="1692747" y="3034063"/>
            <a:ext cx="939875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E2DC0D-4F7E-8C94-6F15-76B690972752}"/>
              </a:ext>
            </a:extLst>
          </p:cNvPr>
          <p:cNvCxnSpPr>
            <a:cxnSpLocks/>
          </p:cNvCxnSpPr>
          <p:nvPr/>
        </p:nvCxnSpPr>
        <p:spPr bwMode="auto">
          <a:xfrm>
            <a:off x="1684395" y="2000538"/>
            <a:ext cx="927588" cy="325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9D6177-E744-9896-791C-842B2C98A34D}"/>
              </a:ext>
            </a:extLst>
          </p:cNvPr>
          <p:cNvSpPr txBox="1"/>
          <p:nvPr/>
        </p:nvSpPr>
        <p:spPr>
          <a:xfrm>
            <a:off x="4542077" y="1853334"/>
            <a:ext cx="363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Simulation output </a:t>
            </a:r>
            <a:r>
              <a:rPr lang="es-ES" sz="1400" b="1">
                <a:solidFill>
                  <a:srgbClr val="FF0000"/>
                </a:solidFill>
              </a:rPr>
              <a:t>≈ </a:t>
            </a:r>
            <a:r>
              <a:rPr lang="es-ES" sz="1400" b="1" err="1">
                <a:solidFill>
                  <a:srgbClr val="FF0000"/>
                </a:solidFill>
              </a:rPr>
              <a:t>Expected</a:t>
            </a:r>
            <a:r>
              <a:rPr lang="es-ES" sz="1400" b="1">
                <a:solidFill>
                  <a:srgbClr val="FF0000"/>
                </a:solidFill>
              </a:rPr>
              <a:t> 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8F4861-EC3D-6420-C64C-73AA040FF591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>
            <a:off x="3920433" y="2007223"/>
            <a:ext cx="6216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4E4E38-07DB-B480-7A8C-C085AE53786F}"/>
              </a:ext>
            </a:extLst>
          </p:cNvPr>
          <p:cNvSpPr txBox="1"/>
          <p:nvPr/>
        </p:nvSpPr>
        <p:spPr>
          <a:xfrm>
            <a:off x="3086020" y="4752410"/>
            <a:ext cx="115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010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Background</a:t>
            </a:r>
            <a:r>
              <a:rPr lang="es-ES"/>
              <a:t>: Calibration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ECB94-754B-6882-58FF-91991ED2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80728"/>
            <a:ext cx="7200900" cy="264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CCD95-11EB-9436-B89D-C84AAC1D5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501008"/>
            <a:ext cx="3581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1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Background: Calibration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259FD059-CA86-2C55-3D53-E91EEAE5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08511"/>
          </a:xfrm>
        </p:spPr>
        <p:txBody>
          <a:bodyPr/>
          <a:lstStyle/>
          <a:p>
            <a:r>
              <a:rPr lang="es-ES" sz="2400" dirty="0" err="1"/>
              <a:t>Model</a:t>
            </a:r>
            <a:r>
              <a:rPr lang="es-ES" sz="2400"/>
              <a:t> </a:t>
            </a:r>
            <a:r>
              <a:rPr lang="es-ES" sz="2400" dirty="0" err="1"/>
              <a:t>calibration</a:t>
            </a:r>
            <a:r>
              <a:rPr lang="es-ES" sz="2400"/>
              <a:t> </a:t>
            </a:r>
            <a:r>
              <a:rPr lang="es-ES" sz="2400" dirty="0" err="1"/>
              <a:t>is</a:t>
            </a:r>
            <a:r>
              <a:rPr lang="es-ES" sz="2400"/>
              <a:t> </a:t>
            </a:r>
            <a:r>
              <a:rPr lang="es-ES" sz="2400" dirty="0" err="1"/>
              <a:t>an</a:t>
            </a:r>
            <a:r>
              <a:rPr lang="es-ES" sz="2400"/>
              <a:t> </a:t>
            </a:r>
            <a:r>
              <a:rPr lang="es-ES" sz="2400" b="1" dirty="0" err="1"/>
              <a:t>optimization</a:t>
            </a:r>
            <a:r>
              <a:rPr lang="es-ES" sz="2400" b="1" dirty="0"/>
              <a:t> </a:t>
            </a:r>
            <a:r>
              <a:rPr lang="es-ES" sz="2400" b="1" dirty="0" err="1"/>
              <a:t>problem</a:t>
            </a:r>
            <a:r>
              <a:rPr lang="es-ES" sz="2400" b="1" dirty="0"/>
              <a:t> </a:t>
            </a:r>
            <a:r>
              <a:rPr lang="es-ES" sz="2400" dirty="0" err="1"/>
              <a:t>with</a:t>
            </a:r>
            <a:r>
              <a:rPr lang="es-ES" sz="2400"/>
              <a:t> </a:t>
            </a:r>
            <a:r>
              <a:rPr lang="es-ES" sz="2400" dirty="0" err="1"/>
              <a:t>some</a:t>
            </a:r>
            <a:r>
              <a:rPr lang="es-ES" sz="2400"/>
              <a:t> </a:t>
            </a:r>
            <a:r>
              <a:rPr lang="es-ES" sz="2400" dirty="0" err="1"/>
              <a:t>known</a:t>
            </a:r>
            <a:r>
              <a:rPr lang="es-ES" sz="2400"/>
              <a:t> </a:t>
            </a:r>
            <a:r>
              <a:rPr lang="es-ES" sz="2400" dirty="0" err="1"/>
              <a:t>characteristics</a:t>
            </a:r>
            <a:r>
              <a:rPr lang="es-ES" sz="2400"/>
              <a:t>:</a:t>
            </a:r>
          </a:p>
          <a:p>
            <a:pPr lvl="1"/>
            <a:r>
              <a:rPr lang="es-ES" sz="2000" dirty="0" err="1"/>
              <a:t>We</a:t>
            </a:r>
            <a:r>
              <a:rPr lang="es-ES" sz="2000"/>
              <a:t> </a:t>
            </a:r>
            <a:r>
              <a:rPr lang="es-ES" sz="2000" dirty="0" err="1"/>
              <a:t>know</a:t>
            </a:r>
            <a:r>
              <a:rPr lang="es-ES" sz="2000"/>
              <a:t> </a:t>
            </a:r>
            <a:r>
              <a:rPr lang="es-ES" sz="2000" dirty="0" err="1"/>
              <a:t>the</a:t>
            </a:r>
            <a:r>
              <a:rPr lang="es-ES" sz="2000"/>
              <a:t> </a:t>
            </a:r>
            <a:r>
              <a:rPr lang="es-ES" sz="2000" b="1" dirty="0" err="1"/>
              <a:t>logic</a:t>
            </a:r>
            <a:r>
              <a:rPr lang="es-ES" sz="2000"/>
              <a:t> </a:t>
            </a:r>
            <a:r>
              <a:rPr lang="es-ES" sz="2000" dirty="0" err="1"/>
              <a:t>between</a:t>
            </a:r>
            <a:r>
              <a:rPr lang="es-ES" sz="2000"/>
              <a:t> inputs and outputs</a:t>
            </a:r>
          </a:p>
          <a:p>
            <a:pPr lvl="1"/>
            <a:r>
              <a:rPr lang="es-ES" sz="2000"/>
              <a:t>Can be computationally </a:t>
            </a:r>
            <a:r>
              <a:rPr lang="es-ES" sz="2000" b="1" dirty="0" err="1"/>
              <a:t>expensive</a:t>
            </a:r>
            <a:endParaRPr lang="es-ES" sz="2000" b="1"/>
          </a:p>
          <a:p>
            <a:pPr lvl="1"/>
            <a:r>
              <a:rPr lang="es-ES" sz="2000"/>
              <a:t>Can be </a:t>
            </a:r>
            <a:r>
              <a:rPr lang="es-ES" sz="2000" b="1" dirty="0" err="1"/>
              <a:t>high</a:t>
            </a:r>
            <a:r>
              <a:rPr lang="es-ES" sz="2000" b="1"/>
              <a:t>-dimensional</a:t>
            </a:r>
            <a:endParaRPr lang="es-ES" sz="2000"/>
          </a:p>
          <a:p>
            <a:pPr lvl="1"/>
            <a:r>
              <a:rPr lang="es-ES" sz="2000"/>
              <a:t>Can be </a:t>
            </a:r>
            <a:r>
              <a:rPr lang="es-ES" sz="2000" b="1" dirty="0" err="1"/>
              <a:t>highly-constrained</a:t>
            </a:r>
            <a:endParaRPr lang="es-ES" sz="2000" b="1"/>
          </a:p>
          <a:p>
            <a:r>
              <a:rPr lang="es-ES" sz="2400" dirty="0" err="1"/>
              <a:t>Traditional</a:t>
            </a:r>
            <a:r>
              <a:rPr lang="es-ES" sz="2400"/>
              <a:t> </a:t>
            </a:r>
            <a:r>
              <a:rPr lang="es-ES" sz="2400" dirty="0" err="1"/>
              <a:t>methods</a:t>
            </a:r>
            <a:r>
              <a:rPr lang="es-ES" sz="2400"/>
              <a:t> </a:t>
            </a:r>
            <a:r>
              <a:rPr lang="es-ES" sz="2400" dirty="0" err="1"/>
              <a:t>used</a:t>
            </a:r>
            <a:r>
              <a:rPr lang="es-ES" sz="2400"/>
              <a:t> (</a:t>
            </a:r>
            <a:r>
              <a:rPr lang="es-ES" sz="2400" dirty="0" err="1"/>
              <a:t>Nelder</a:t>
            </a:r>
            <a:r>
              <a:rPr lang="es-ES" sz="2400"/>
              <a:t>-Mead, </a:t>
            </a:r>
            <a:r>
              <a:rPr lang="es-ES" sz="2400" dirty="0" err="1"/>
              <a:t>Simulated</a:t>
            </a:r>
            <a:r>
              <a:rPr lang="es-ES" sz="2400"/>
              <a:t> </a:t>
            </a:r>
            <a:r>
              <a:rPr lang="es-ES" sz="2400" dirty="0" err="1"/>
              <a:t>Annealing</a:t>
            </a:r>
            <a:r>
              <a:rPr lang="es-ES" sz="2400"/>
              <a:t>, ...) </a:t>
            </a:r>
            <a:r>
              <a:rPr lang="es-ES" sz="2400" dirty="0" err="1"/>
              <a:t>need</a:t>
            </a:r>
            <a:r>
              <a:rPr lang="es-ES" sz="2400" dirty="0"/>
              <a:t> a </a:t>
            </a:r>
            <a:r>
              <a:rPr lang="es-ES" sz="2400" dirty="0" err="1"/>
              <a:t>lot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simulations</a:t>
            </a:r>
            <a:r>
              <a:rPr lang="es-ES" sz="2400" dirty="0"/>
              <a:t> and </a:t>
            </a:r>
            <a:r>
              <a:rPr lang="es-ES" sz="2400"/>
              <a:t>can </a:t>
            </a:r>
            <a:r>
              <a:rPr lang="es-ES" sz="2400" dirty="0" err="1"/>
              <a:t>take</a:t>
            </a:r>
            <a:r>
              <a:rPr lang="es-ES" sz="2400"/>
              <a:t> a </a:t>
            </a:r>
            <a:r>
              <a:rPr lang="es-ES" sz="2400" dirty="0" err="1"/>
              <a:t>long</a:t>
            </a:r>
            <a:r>
              <a:rPr lang="es-ES" sz="2400"/>
              <a:t> time, </a:t>
            </a:r>
            <a:r>
              <a:rPr lang="es-ES" sz="2400" dirty="0" err="1"/>
              <a:t>with</a:t>
            </a:r>
            <a:r>
              <a:rPr lang="es-ES" sz="2400" dirty="0"/>
              <a:t> no </a:t>
            </a:r>
            <a:r>
              <a:rPr lang="es-ES" sz="2400" dirty="0" err="1"/>
              <a:t>guarantee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finding</a:t>
            </a:r>
            <a:r>
              <a:rPr lang="es-ES" sz="2400"/>
              <a:t> </a:t>
            </a:r>
            <a:r>
              <a:rPr lang="es-ES" sz="2400" err="1"/>
              <a:t>valid</a:t>
            </a:r>
            <a:r>
              <a:rPr lang="es-ES" sz="2400"/>
              <a:t> solutions.</a:t>
            </a:r>
          </a:p>
        </p:txBody>
      </p:sp>
    </p:spTree>
    <p:extLst>
      <p:ext uri="{BB962C8B-B14F-4D97-AF65-F5344CB8AC3E}">
        <p14:creationId xmlns:p14="http://schemas.microsoft.com/office/powerpoint/2010/main" val="298525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objectives</a:t>
            </a:r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52" y="2243634"/>
            <a:ext cx="8579296" cy="3672407"/>
          </a:xfrm>
        </p:spPr>
        <p:txBody>
          <a:bodyPr/>
          <a:lstStyle/>
          <a:p>
            <a:pPr marL="0" indent="0" algn="ctr">
              <a:buNone/>
            </a:pPr>
            <a:r>
              <a:rPr lang="es-ES" sz="2800" b="1" dirty="0" err="1"/>
              <a:t>The</a:t>
            </a:r>
            <a:r>
              <a:rPr lang="es-ES" sz="2800" b="1"/>
              <a:t> </a:t>
            </a:r>
            <a:r>
              <a:rPr lang="es-ES" sz="2800" b="1" dirty="0" err="1"/>
              <a:t>goal</a:t>
            </a:r>
            <a:r>
              <a:rPr lang="es-ES" sz="2800" b="1"/>
              <a:t> </a:t>
            </a:r>
            <a:r>
              <a:rPr lang="es-ES" sz="2800" b="1" dirty="0" err="1"/>
              <a:t>of</a:t>
            </a:r>
            <a:r>
              <a:rPr lang="es-ES" sz="2800" b="1"/>
              <a:t> </a:t>
            </a:r>
            <a:r>
              <a:rPr lang="es-ES" sz="2800" b="1" dirty="0" err="1"/>
              <a:t>the</a:t>
            </a:r>
            <a:r>
              <a:rPr lang="es-ES" sz="2800" b="1"/>
              <a:t> </a:t>
            </a:r>
            <a:r>
              <a:rPr lang="es-ES" sz="2800" b="1" dirty="0" err="1"/>
              <a:t>thesis</a:t>
            </a:r>
            <a:r>
              <a:rPr lang="es-ES" sz="2800" b="1"/>
              <a:t> </a:t>
            </a:r>
            <a:r>
              <a:rPr lang="es-ES" sz="2800" b="1" dirty="0" err="1"/>
              <a:t>is</a:t>
            </a:r>
            <a:r>
              <a:rPr lang="es-ES" sz="2800" b="1"/>
              <a:t> </a:t>
            </a:r>
            <a:r>
              <a:rPr lang="es-ES" sz="2800" b="1" dirty="0" err="1"/>
              <a:t>to</a:t>
            </a:r>
            <a:r>
              <a:rPr lang="es-ES" sz="2800" b="1"/>
              <a:t> </a:t>
            </a:r>
            <a:r>
              <a:rPr lang="es-ES" sz="2800" b="1" dirty="0" err="1"/>
              <a:t>adapt</a:t>
            </a:r>
            <a:r>
              <a:rPr lang="es-ES" sz="2800" b="1"/>
              <a:t> a </a:t>
            </a:r>
            <a:r>
              <a:rPr lang="es-ES" sz="2800" b="1" dirty="0" err="1"/>
              <a:t>Bayesian</a:t>
            </a:r>
            <a:r>
              <a:rPr lang="es-ES" sz="2800" b="1"/>
              <a:t> </a:t>
            </a:r>
            <a:r>
              <a:rPr lang="es-ES" sz="2800" b="1" dirty="0" err="1"/>
              <a:t>Optimization</a:t>
            </a:r>
            <a:r>
              <a:rPr lang="es-ES" sz="2800" b="1"/>
              <a:t> </a:t>
            </a:r>
            <a:r>
              <a:rPr lang="es-ES" sz="2800" b="1" dirty="0" err="1"/>
              <a:t>methodology</a:t>
            </a:r>
            <a:r>
              <a:rPr lang="es-ES" sz="2800" b="1"/>
              <a:t> </a:t>
            </a:r>
            <a:r>
              <a:rPr lang="es-ES" sz="2800" b="1" dirty="0" err="1"/>
              <a:t>to</a:t>
            </a:r>
            <a:r>
              <a:rPr lang="es-ES" sz="2800" b="1"/>
              <a:t> </a:t>
            </a:r>
            <a:r>
              <a:rPr lang="es-ES" sz="2800" b="1" dirty="0" err="1"/>
              <a:t>efficiently</a:t>
            </a:r>
            <a:r>
              <a:rPr lang="es-ES" sz="2800" b="1"/>
              <a:t> </a:t>
            </a:r>
            <a:r>
              <a:rPr lang="es-ES" sz="2800" b="1" dirty="0" err="1"/>
              <a:t>optimize</a:t>
            </a:r>
            <a:r>
              <a:rPr lang="es-ES" sz="2800" b="1"/>
              <a:t> </a:t>
            </a:r>
            <a:r>
              <a:rPr lang="es-ES" sz="2800" b="1" dirty="0" err="1"/>
              <a:t>simulation</a:t>
            </a:r>
            <a:r>
              <a:rPr lang="es-ES" sz="2800" b="1"/>
              <a:t> </a:t>
            </a:r>
            <a:r>
              <a:rPr lang="es-ES" sz="2800" b="1" dirty="0" err="1"/>
              <a:t>models</a:t>
            </a:r>
            <a:r>
              <a:rPr lang="es-ES" sz="2800" b="1" dirty="0"/>
              <a:t> </a:t>
            </a:r>
            <a:r>
              <a:rPr lang="es-ES" sz="2800" b="1" dirty="0" err="1"/>
              <a:t>for</a:t>
            </a:r>
            <a:r>
              <a:rPr lang="es-ES" sz="2800" b="1" dirty="0"/>
              <a:t> </a:t>
            </a:r>
            <a:r>
              <a:rPr lang="es-ES" sz="2800" b="1" err="1"/>
              <a:t>Cost-Effectiveness</a:t>
            </a:r>
            <a:r>
              <a:rPr lang="es-ES" sz="2800" b="1"/>
              <a:t>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961973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IC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PPT ICO_2016 (1)</Template>
  <TotalTime>12158</TotalTime>
  <Words>626</Words>
  <Application>Microsoft Office PowerPoint</Application>
  <PresentationFormat>On-screen Show (4:3)</PresentationFormat>
  <Paragraphs>88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Plantilla ICO</vt:lpstr>
      <vt:lpstr>Improving Simulation Model Calibration for Cost-Effectiveness Analysis via Bayesian Methods  Progress Report 2023</vt:lpstr>
      <vt:lpstr>Background: Cost-Effectiveness Analysis</vt:lpstr>
      <vt:lpstr>Background: Cost-Effectiveness Analysis</vt:lpstr>
      <vt:lpstr>Background: Cost-Effectiveness Analysis</vt:lpstr>
      <vt:lpstr>Background: Calibration</vt:lpstr>
      <vt:lpstr>Background: Calibration</vt:lpstr>
      <vt:lpstr>Background: Calibration</vt:lpstr>
      <vt:lpstr>Background: Calibration</vt:lpstr>
      <vt:lpstr>Research objectives</vt:lpstr>
      <vt:lpstr>State of the art</vt:lpstr>
      <vt:lpstr>State of the art</vt:lpstr>
      <vt:lpstr>Research Methodology</vt:lpstr>
      <vt:lpstr>Work plan</vt:lpstr>
      <vt:lpstr>Detailed work plan for the current academic course  (2nd year)</vt:lpstr>
      <vt:lpstr>Publications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Barrionuevo Rosas, Leslie</dc:creator>
  <cp:lastModifiedBy>Gómez Guillén, David</cp:lastModifiedBy>
  <cp:revision>86</cp:revision>
  <dcterms:created xsi:type="dcterms:W3CDTF">2016-05-06T09:04:25Z</dcterms:created>
  <dcterms:modified xsi:type="dcterms:W3CDTF">2023-07-07T11:30:21Z</dcterms:modified>
</cp:coreProperties>
</file>