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1395" r:id="rId7"/>
    <p:sldId id="1168" r:id="rId8"/>
    <p:sldId id="1392" r:id="rId9"/>
    <p:sldId id="1393" r:id="rId10"/>
    <p:sldId id="1394" r:id="rId11"/>
    <p:sldId id="1417" r:id="rId12"/>
    <p:sldId id="312" r:id="rId13"/>
    <p:sldId id="1410" r:id="rId14"/>
    <p:sldId id="1414" r:id="rId15"/>
    <p:sldId id="1415" r:id="rId16"/>
    <p:sldId id="1416" r:id="rId17"/>
    <p:sldId id="314" r:id="rId18"/>
    <p:sldId id="315" r:id="rId19"/>
    <p:sldId id="1403" r:id="rId20"/>
    <p:sldId id="1404" r:id="rId21"/>
    <p:sldId id="259" r:id="rId22"/>
    <p:sldId id="316" r:id="rId23"/>
    <p:sldId id="261" r:id="rId24"/>
    <p:sldId id="271" r:id="rId25"/>
    <p:sldId id="268" r:id="rId26"/>
    <p:sldId id="317" r:id="rId27"/>
    <p:sldId id="1418" r:id="rId28"/>
    <p:sldId id="1405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CARRASCO" initials="L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B82"/>
    <a:srgbClr val="F18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25AB0-75C6-4A79-9F9B-AE78510ADD33}" v="159" dt="2023-07-12T10:09:0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Objects="1" showGuides="1">
      <p:cViewPr>
        <p:scale>
          <a:sx n="66" d="100"/>
          <a:sy n="66" d="100"/>
        </p:scale>
        <p:origin x="1194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SANCHIS, MIREIA" userId="bdbea22b-17e0-48c4-8340-3f422841d41a" providerId="ADAL" clId="{D4CE4BDA-532F-495A-B9D7-FA9105BFD4D2}"/>
    <pc:docChg chg="undo custSel addSld delSld modSld sldOrd">
      <pc:chgData name="DIAZ SANCHIS, MIREIA" userId="bdbea22b-17e0-48c4-8340-3f422841d41a" providerId="ADAL" clId="{D4CE4BDA-532F-495A-B9D7-FA9105BFD4D2}" dt="2023-07-07T11:21:51.833" v="2907"/>
      <pc:docMkLst>
        <pc:docMk/>
      </pc:docMkLst>
      <pc:sldChg chg="addSp delSp modSp mod">
        <pc:chgData name="DIAZ SANCHIS, MIREIA" userId="bdbea22b-17e0-48c4-8340-3f422841d41a" providerId="ADAL" clId="{D4CE4BDA-532F-495A-B9D7-FA9105BFD4D2}" dt="2023-07-07T09:47:01.526" v="12" actId="14100"/>
        <pc:sldMkLst>
          <pc:docMk/>
          <pc:sldMk cId="2212790841" sldId="256"/>
        </pc:sldMkLst>
        <pc:spChg chg="add del mod">
          <ac:chgData name="DIAZ SANCHIS, MIREIA" userId="bdbea22b-17e0-48c4-8340-3f422841d41a" providerId="ADAL" clId="{D4CE4BDA-532F-495A-B9D7-FA9105BFD4D2}" dt="2023-07-07T09:46:07.289" v="6"/>
          <ac:spMkLst>
            <pc:docMk/>
            <pc:sldMk cId="2212790841" sldId="256"/>
            <ac:spMk id="2" creationId="{DFFD6BCC-5349-3E1A-658E-B9B4FA948A17}"/>
          </ac:spMkLst>
        </pc:spChg>
        <pc:spChg chg="mod">
          <ac:chgData name="DIAZ SANCHIS, MIREIA" userId="bdbea22b-17e0-48c4-8340-3f422841d41a" providerId="ADAL" clId="{D4CE4BDA-532F-495A-B9D7-FA9105BFD4D2}" dt="2023-07-07T09:47:01.526" v="12" actId="14100"/>
          <ac:spMkLst>
            <pc:docMk/>
            <pc:sldMk cId="2212790841" sldId="256"/>
            <ac:spMk id="4" creationId="{3F2E38C9-53CF-39B3-70D1-D3637ED5B620}"/>
          </ac:spMkLst>
        </pc:spChg>
        <pc:spChg chg="mod">
          <ac:chgData name="DIAZ SANCHIS, MIREIA" userId="bdbea22b-17e0-48c4-8340-3f422841d41a" providerId="ADAL" clId="{D4CE4BDA-532F-495A-B9D7-FA9105BFD4D2}" dt="2023-07-07T09:47:01.526" v="12" actId="14100"/>
          <ac:spMkLst>
            <pc:docMk/>
            <pc:sldMk cId="2212790841" sldId="256"/>
            <ac:spMk id="5" creationId="{FC452A73-7EFA-7E7E-1CDC-4EE3FE08ADCA}"/>
          </ac:spMkLst>
        </pc:spChg>
      </pc:sldChg>
      <pc:sldChg chg="addSp delSp modSp mod">
        <pc:chgData name="DIAZ SANCHIS, MIREIA" userId="bdbea22b-17e0-48c4-8340-3f422841d41a" providerId="ADAL" clId="{D4CE4BDA-532F-495A-B9D7-FA9105BFD4D2}" dt="2023-07-07T09:56:53.070" v="273" actId="22"/>
        <pc:sldMkLst>
          <pc:docMk/>
          <pc:sldMk cId="3610315748" sldId="257"/>
        </pc:sldMkLst>
        <pc:spChg chg="mod">
          <ac:chgData name="DIAZ SANCHIS, MIREIA" userId="bdbea22b-17e0-48c4-8340-3f422841d41a" providerId="ADAL" clId="{D4CE4BDA-532F-495A-B9D7-FA9105BFD4D2}" dt="2023-07-07T09:48:57.317" v="90" actId="14100"/>
          <ac:spMkLst>
            <pc:docMk/>
            <pc:sldMk cId="3610315748" sldId="257"/>
            <ac:spMk id="3" creationId="{00000000-0000-0000-0000-000000000000}"/>
          </ac:spMkLst>
        </pc:spChg>
        <pc:spChg chg="add del">
          <ac:chgData name="DIAZ SANCHIS, MIREIA" userId="bdbea22b-17e0-48c4-8340-3f422841d41a" providerId="ADAL" clId="{D4CE4BDA-532F-495A-B9D7-FA9105BFD4D2}" dt="2023-07-07T09:56:32.835" v="267" actId="22"/>
          <ac:spMkLst>
            <pc:docMk/>
            <pc:sldMk cId="3610315748" sldId="257"/>
            <ac:spMk id="4" creationId="{BA66CF0C-91A8-ABEE-5F05-9674A82D3079}"/>
          </ac:spMkLst>
        </pc:spChg>
        <pc:spChg chg="add del">
          <ac:chgData name="DIAZ SANCHIS, MIREIA" userId="bdbea22b-17e0-48c4-8340-3f422841d41a" providerId="ADAL" clId="{D4CE4BDA-532F-495A-B9D7-FA9105BFD4D2}" dt="2023-07-07T09:56:38.875" v="269" actId="22"/>
          <ac:spMkLst>
            <pc:docMk/>
            <pc:sldMk cId="3610315748" sldId="257"/>
            <ac:spMk id="8" creationId="{8C82A841-4BB3-14E2-428A-5136CDF3E331}"/>
          </ac:spMkLst>
        </pc:spChg>
        <pc:spChg chg="add del">
          <ac:chgData name="DIAZ SANCHIS, MIREIA" userId="bdbea22b-17e0-48c4-8340-3f422841d41a" providerId="ADAL" clId="{D4CE4BDA-532F-495A-B9D7-FA9105BFD4D2}" dt="2023-07-07T09:56:44.405" v="271" actId="22"/>
          <ac:spMkLst>
            <pc:docMk/>
            <pc:sldMk cId="3610315748" sldId="257"/>
            <ac:spMk id="10" creationId="{A5FBA86A-DF23-2259-4EE3-30139E2FBB4D}"/>
          </ac:spMkLst>
        </pc:spChg>
        <pc:spChg chg="add del">
          <ac:chgData name="DIAZ SANCHIS, MIREIA" userId="bdbea22b-17e0-48c4-8340-3f422841d41a" providerId="ADAL" clId="{D4CE4BDA-532F-495A-B9D7-FA9105BFD4D2}" dt="2023-07-07T09:56:53.070" v="273" actId="22"/>
          <ac:spMkLst>
            <pc:docMk/>
            <pc:sldMk cId="3610315748" sldId="257"/>
            <ac:spMk id="12" creationId="{548A7BB2-A3F9-AC8C-8F5C-54935BE08DE2}"/>
          </ac:spMkLst>
        </pc:spChg>
        <pc:picChg chg="del">
          <ac:chgData name="DIAZ SANCHIS, MIREIA" userId="bdbea22b-17e0-48c4-8340-3f422841d41a" providerId="ADAL" clId="{D4CE4BDA-532F-495A-B9D7-FA9105BFD4D2}" dt="2023-07-07T09:49:05.807" v="92" actId="478"/>
          <ac:picMkLst>
            <pc:docMk/>
            <pc:sldMk cId="3610315748" sldId="257"/>
            <ac:picMk id="7" creationId="{00000000-0000-0000-0000-000000000000}"/>
          </ac:picMkLst>
        </pc:picChg>
      </pc:sldChg>
      <pc:sldChg chg="del">
        <pc:chgData name="DIAZ SANCHIS, MIREIA" userId="bdbea22b-17e0-48c4-8340-3f422841d41a" providerId="ADAL" clId="{D4CE4BDA-532F-495A-B9D7-FA9105BFD4D2}" dt="2023-07-07T09:49:02.845" v="91" actId="47"/>
        <pc:sldMkLst>
          <pc:docMk/>
          <pc:sldMk cId="1613874251" sldId="258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4086961973" sldId="259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4290637714" sldId="260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3833658296" sldId="261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266834906" sldId="262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829463731" sldId="263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256809070" sldId="264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833065124" sldId="265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1944367586" sldId="266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2685812845" sldId="267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2864502160" sldId="268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23800268" sldId="269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3708277853" sldId="270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1929868954" sldId="271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3144529370" sldId="272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599371060" sldId="273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493714990" sldId="274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1532106739" sldId="275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2337443637" sldId="276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1202719764" sldId="277"/>
        </pc:sldMkLst>
      </pc:sldChg>
      <pc:sldChg chg="del">
        <pc:chgData name="DIAZ SANCHIS, MIREIA" userId="bdbea22b-17e0-48c4-8340-3f422841d41a" providerId="ADAL" clId="{D4CE4BDA-532F-495A-B9D7-FA9105BFD4D2}" dt="2023-07-07T09:46:44.623" v="11" actId="47"/>
        <pc:sldMkLst>
          <pc:docMk/>
          <pc:sldMk cId="2887382408" sldId="282"/>
        </pc:sldMkLst>
      </pc:sldChg>
      <pc:sldChg chg="del">
        <pc:chgData name="DIAZ SANCHIS, MIREIA" userId="bdbea22b-17e0-48c4-8340-3f422841d41a" providerId="ADAL" clId="{D4CE4BDA-532F-495A-B9D7-FA9105BFD4D2}" dt="2023-07-07T09:47:13.676" v="13" actId="47"/>
        <pc:sldMkLst>
          <pc:docMk/>
          <pc:sldMk cId="2372729533" sldId="283"/>
        </pc:sldMkLst>
      </pc:sldChg>
      <pc:sldChg chg="del">
        <pc:chgData name="DIAZ SANCHIS, MIREIA" userId="bdbea22b-17e0-48c4-8340-3f422841d41a" providerId="ADAL" clId="{D4CE4BDA-532F-495A-B9D7-FA9105BFD4D2}" dt="2023-07-07T09:47:14.444" v="14" actId="47"/>
        <pc:sldMkLst>
          <pc:docMk/>
          <pc:sldMk cId="3525037871" sldId="284"/>
        </pc:sldMkLst>
      </pc:sldChg>
      <pc:sldChg chg="del">
        <pc:chgData name="DIAZ SANCHIS, MIREIA" userId="bdbea22b-17e0-48c4-8340-3f422841d41a" providerId="ADAL" clId="{D4CE4BDA-532F-495A-B9D7-FA9105BFD4D2}" dt="2023-07-07T09:47:15.172" v="15" actId="47"/>
        <pc:sldMkLst>
          <pc:docMk/>
          <pc:sldMk cId="1023578765" sldId="296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1260086018" sldId="297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3363533423" sldId="298"/>
        </pc:sldMkLst>
      </pc:sldChg>
      <pc:sldChg chg="del">
        <pc:chgData name="DIAZ SANCHIS, MIREIA" userId="bdbea22b-17e0-48c4-8340-3f422841d41a" providerId="ADAL" clId="{D4CE4BDA-532F-495A-B9D7-FA9105BFD4D2}" dt="2023-07-07T09:47:15.968" v="16" actId="47"/>
        <pc:sldMkLst>
          <pc:docMk/>
          <pc:sldMk cId="79420873" sldId="299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893657166" sldId="300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1297078481" sldId="301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1156370997" sldId="302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1746964897" sldId="303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2865575089" sldId="305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3115056327" sldId="306"/>
        </pc:sldMkLst>
      </pc:sldChg>
      <pc:sldChg chg="del">
        <pc:chgData name="DIAZ SANCHIS, MIREIA" userId="bdbea22b-17e0-48c4-8340-3f422841d41a" providerId="ADAL" clId="{D4CE4BDA-532F-495A-B9D7-FA9105BFD4D2}" dt="2023-07-07T11:21:33.844" v="2906" actId="47"/>
        <pc:sldMkLst>
          <pc:docMk/>
          <pc:sldMk cId="3575033164" sldId="307"/>
        </pc:sldMkLst>
      </pc:sldChg>
      <pc:sldChg chg="modSp add del mod">
        <pc:chgData name="DIAZ SANCHIS, MIREIA" userId="bdbea22b-17e0-48c4-8340-3f422841d41a" providerId="ADAL" clId="{D4CE4BDA-532F-495A-B9D7-FA9105BFD4D2}" dt="2023-07-07T09:53:49.902" v="120" actId="47"/>
        <pc:sldMkLst>
          <pc:docMk/>
          <pc:sldMk cId="1018384545" sldId="308"/>
        </pc:sldMkLst>
        <pc:spChg chg="mod">
          <ac:chgData name="DIAZ SANCHIS, MIREIA" userId="bdbea22b-17e0-48c4-8340-3f422841d41a" providerId="ADAL" clId="{D4CE4BDA-532F-495A-B9D7-FA9105BFD4D2}" dt="2023-07-07T09:51:08.207" v="105" actId="20577"/>
          <ac:spMkLst>
            <pc:docMk/>
            <pc:sldMk cId="1018384545" sldId="308"/>
            <ac:spMk id="4" creationId="{00000000-0000-0000-0000-000000000000}"/>
          </ac:spMkLst>
        </pc:spChg>
      </pc:sldChg>
      <pc:sldChg chg="addSp delSp modSp add del mod">
        <pc:chgData name="DIAZ SANCHIS, MIREIA" userId="bdbea22b-17e0-48c4-8340-3f422841d41a" providerId="ADAL" clId="{D4CE4BDA-532F-495A-B9D7-FA9105BFD4D2}" dt="2023-07-07T09:58:16.193" v="325" actId="47"/>
        <pc:sldMkLst>
          <pc:docMk/>
          <pc:sldMk cId="1235098377" sldId="309"/>
        </pc:sldMkLst>
        <pc:spChg chg="mod">
          <ac:chgData name="DIAZ SANCHIS, MIREIA" userId="bdbea22b-17e0-48c4-8340-3f422841d41a" providerId="ADAL" clId="{D4CE4BDA-532F-495A-B9D7-FA9105BFD4D2}" dt="2023-07-07T09:54:14.760" v="173" actId="14100"/>
          <ac:spMkLst>
            <pc:docMk/>
            <pc:sldMk cId="1235098377" sldId="309"/>
            <ac:spMk id="4" creationId="{D6C579CD-9977-A7F7-AABA-0100F93493C9}"/>
          </ac:spMkLst>
        </pc:spChg>
        <pc:spChg chg="add del mod">
          <ac:chgData name="DIAZ SANCHIS, MIREIA" userId="bdbea22b-17e0-48c4-8340-3f422841d41a" providerId="ADAL" clId="{D4CE4BDA-532F-495A-B9D7-FA9105BFD4D2}" dt="2023-07-07T09:54:11.998" v="172" actId="478"/>
          <ac:spMkLst>
            <pc:docMk/>
            <pc:sldMk cId="1235098377" sldId="309"/>
            <ac:spMk id="7" creationId="{1C9B8C97-6D66-E2B2-D22A-027A48506D1E}"/>
          </ac:spMkLst>
        </pc:spChg>
        <pc:spChg chg="mod">
          <ac:chgData name="DIAZ SANCHIS, MIREIA" userId="bdbea22b-17e0-48c4-8340-3f422841d41a" providerId="ADAL" clId="{D4CE4BDA-532F-495A-B9D7-FA9105BFD4D2}" dt="2023-07-07T09:55:51.535" v="263" actId="20577"/>
          <ac:spMkLst>
            <pc:docMk/>
            <pc:sldMk cId="1235098377" sldId="309"/>
            <ac:spMk id="8" creationId="{C718EE1F-D87C-0C54-F3A9-BAB48EC59D42}"/>
          </ac:spMkLst>
        </pc:spChg>
        <pc:spChg chg="del">
          <ac:chgData name="DIAZ SANCHIS, MIREIA" userId="bdbea22b-17e0-48c4-8340-3f422841d41a" providerId="ADAL" clId="{D4CE4BDA-532F-495A-B9D7-FA9105BFD4D2}" dt="2023-07-07T09:51:41.593" v="107" actId="478"/>
          <ac:spMkLst>
            <pc:docMk/>
            <pc:sldMk cId="1235098377" sldId="309"/>
            <ac:spMk id="9" creationId="{7558607C-3694-BDDC-1FBC-419A1381B5B3}"/>
          </ac:spMkLst>
        </pc:spChg>
        <pc:spChg chg="mod">
          <ac:chgData name="DIAZ SANCHIS, MIREIA" userId="bdbea22b-17e0-48c4-8340-3f422841d41a" providerId="ADAL" clId="{D4CE4BDA-532F-495A-B9D7-FA9105BFD4D2}" dt="2023-07-07T09:56:24.347" v="265" actId="1076"/>
          <ac:spMkLst>
            <pc:docMk/>
            <pc:sldMk cId="1235098377" sldId="309"/>
            <ac:spMk id="17" creationId="{9FDD9EBC-5BD4-49D3-DEAD-0397981C5931}"/>
          </ac:spMkLst>
        </pc:spChg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2906608930" sldId="312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1400100910" sldId="313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3214119949" sldId="314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2985253197" sldId="315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2440781252" sldId="316"/>
        </pc:sldMkLst>
      </pc:sldChg>
      <pc:sldChg chg="add">
        <pc:chgData name="DIAZ SANCHIS, MIREIA" userId="bdbea22b-17e0-48c4-8340-3f422841d41a" providerId="ADAL" clId="{D4CE4BDA-532F-495A-B9D7-FA9105BFD4D2}" dt="2023-07-07T11:21:51.833" v="2907"/>
        <pc:sldMkLst>
          <pc:docMk/>
          <pc:sldMk cId="2334437757" sldId="317"/>
        </pc:sldMkLst>
      </pc:sldChg>
      <pc:sldChg chg="add del">
        <pc:chgData name="DIAZ SANCHIS, MIREIA" userId="bdbea22b-17e0-48c4-8340-3f422841d41a" providerId="ADAL" clId="{D4CE4BDA-532F-495A-B9D7-FA9105BFD4D2}" dt="2023-07-07T10:44:19.065" v="1904" actId="47"/>
        <pc:sldMkLst>
          <pc:docMk/>
          <pc:sldMk cId="1122860423" sldId="474"/>
        </pc:sldMkLst>
      </pc:sldChg>
      <pc:sldChg chg="addSp delSp modSp add del mod">
        <pc:chgData name="DIAZ SANCHIS, MIREIA" userId="bdbea22b-17e0-48c4-8340-3f422841d41a" providerId="ADAL" clId="{D4CE4BDA-532F-495A-B9D7-FA9105BFD4D2}" dt="2023-07-07T10:36:36.571" v="1558" actId="47"/>
        <pc:sldMkLst>
          <pc:docMk/>
          <pc:sldMk cId="322838095" sldId="481"/>
        </pc:sldMkLst>
        <pc:spChg chg="add mod">
          <ac:chgData name="DIAZ SANCHIS, MIREIA" userId="bdbea22b-17e0-48c4-8340-3f422841d41a" providerId="ADAL" clId="{D4CE4BDA-532F-495A-B9D7-FA9105BFD4D2}" dt="2023-07-07T10:31:31.056" v="1467" actId="408"/>
          <ac:spMkLst>
            <pc:docMk/>
            <pc:sldMk cId="322838095" sldId="481"/>
            <ac:spMk id="3" creationId="{7A80BD4F-AA2B-AB71-D9E9-BCDDBAAE9990}"/>
          </ac:spMkLst>
        </pc:spChg>
        <pc:spChg chg="add mod">
          <ac:chgData name="DIAZ SANCHIS, MIREIA" userId="bdbea22b-17e0-48c4-8340-3f422841d41a" providerId="ADAL" clId="{D4CE4BDA-532F-495A-B9D7-FA9105BFD4D2}" dt="2023-07-07T10:34:48.688" v="1527" actId="20577"/>
          <ac:spMkLst>
            <pc:docMk/>
            <pc:sldMk cId="322838095" sldId="481"/>
            <ac:spMk id="4" creationId="{36F71FB6-5CAB-645B-021E-44A974450D05}"/>
          </ac:spMkLst>
        </pc:spChg>
        <pc:spChg chg="add mod">
          <ac:chgData name="DIAZ SANCHIS, MIREIA" userId="bdbea22b-17e0-48c4-8340-3f422841d41a" providerId="ADAL" clId="{D4CE4BDA-532F-495A-B9D7-FA9105BFD4D2}" dt="2023-07-07T10:15:37.319" v="863"/>
          <ac:spMkLst>
            <pc:docMk/>
            <pc:sldMk cId="322838095" sldId="481"/>
            <ac:spMk id="5" creationId="{0D1783BC-4848-6039-2A81-9F14F8F4EBBB}"/>
          </ac:spMkLst>
        </pc:spChg>
        <pc:spChg chg="add del mod">
          <ac:chgData name="DIAZ SANCHIS, MIREIA" userId="bdbea22b-17e0-48c4-8340-3f422841d41a" providerId="ADAL" clId="{D4CE4BDA-532F-495A-B9D7-FA9105BFD4D2}" dt="2023-07-07T10:25:38.365" v="1268" actId="478"/>
          <ac:spMkLst>
            <pc:docMk/>
            <pc:sldMk cId="322838095" sldId="481"/>
            <ac:spMk id="6" creationId="{488CF9E2-7FD5-F498-8CC1-FD482379DDB9}"/>
          </ac:spMkLst>
        </pc:spChg>
        <pc:spChg chg="add mod">
          <ac:chgData name="DIAZ SANCHIS, MIREIA" userId="bdbea22b-17e0-48c4-8340-3f422841d41a" providerId="ADAL" clId="{D4CE4BDA-532F-495A-B9D7-FA9105BFD4D2}" dt="2023-07-07T10:34:55.150" v="1531" actId="1036"/>
          <ac:spMkLst>
            <pc:docMk/>
            <pc:sldMk cId="322838095" sldId="481"/>
            <ac:spMk id="7" creationId="{B70227EC-C45F-5C9A-2E8E-DAC574BA7967}"/>
          </ac:spMkLst>
        </pc:spChg>
        <pc:spChg chg="mod topLvl">
          <ac:chgData name="DIAZ SANCHIS, MIREIA" userId="bdbea22b-17e0-48c4-8340-3f422841d41a" providerId="ADAL" clId="{D4CE4BDA-532F-495A-B9D7-FA9105BFD4D2}" dt="2023-07-07T10:31:24.343" v="1466" actId="14100"/>
          <ac:spMkLst>
            <pc:docMk/>
            <pc:sldMk cId="322838095" sldId="481"/>
            <ac:spMk id="8" creationId="{00000000-0000-0000-0000-000000000000}"/>
          </ac:spMkLst>
        </pc:spChg>
        <pc:spChg chg="add del mod">
          <ac:chgData name="DIAZ SANCHIS, MIREIA" userId="bdbea22b-17e0-48c4-8340-3f422841d41a" providerId="ADAL" clId="{D4CE4BDA-532F-495A-B9D7-FA9105BFD4D2}" dt="2023-07-07T10:24:54.893" v="1244" actId="478"/>
          <ac:spMkLst>
            <pc:docMk/>
            <pc:sldMk cId="322838095" sldId="481"/>
            <ac:spMk id="10" creationId="{54649FE3-CF2D-7448-8991-19B3D5BF4573}"/>
          </ac:spMkLst>
        </pc:spChg>
        <pc:spChg chg="del">
          <ac:chgData name="DIAZ SANCHIS, MIREIA" userId="bdbea22b-17e0-48c4-8340-3f422841d41a" providerId="ADAL" clId="{D4CE4BDA-532F-495A-B9D7-FA9105BFD4D2}" dt="2023-07-07T10:04:03.263" v="359" actId="478"/>
          <ac:spMkLst>
            <pc:docMk/>
            <pc:sldMk cId="322838095" sldId="481"/>
            <ac:spMk id="12" creationId="{00000000-0000-0000-0000-000000000000}"/>
          </ac:spMkLst>
        </pc:spChg>
        <pc:spChg chg="mod">
          <ac:chgData name="DIAZ SANCHIS, MIREIA" userId="bdbea22b-17e0-48c4-8340-3f422841d41a" providerId="ADAL" clId="{D4CE4BDA-532F-495A-B9D7-FA9105BFD4D2}" dt="2023-07-07T10:14:30.818" v="832" actId="404"/>
          <ac:spMkLst>
            <pc:docMk/>
            <pc:sldMk cId="322838095" sldId="481"/>
            <ac:spMk id="13" creationId="{00000000-0000-0000-0000-000000000000}"/>
          </ac:spMkLst>
        </pc:spChg>
        <pc:spChg chg="add mod">
          <ac:chgData name="DIAZ SANCHIS, MIREIA" userId="bdbea22b-17e0-48c4-8340-3f422841d41a" providerId="ADAL" clId="{D4CE4BDA-532F-495A-B9D7-FA9105BFD4D2}" dt="2023-07-07T10:36:22.213" v="1554" actId="207"/>
          <ac:spMkLst>
            <pc:docMk/>
            <pc:sldMk cId="322838095" sldId="481"/>
            <ac:spMk id="14" creationId="{A60B1BA5-4272-BA09-A1F1-43525A7199C7}"/>
          </ac:spMkLst>
        </pc:spChg>
        <pc:spChg chg="mod">
          <ac:chgData name="DIAZ SANCHIS, MIREIA" userId="bdbea22b-17e0-48c4-8340-3f422841d41a" providerId="ADAL" clId="{D4CE4BDA-532F-495A-B9D7-FA9105BFD4D2}" dt="2023-07-07T10:32:00.515" v="1472" actId="207"/>
          <ac:spMkLst>
            <pc:docMk/>
            <pc:sldMk cId="322838095" sldId="481"/>
            <ac:spMk id="15" creationId="{00000000-0000-0000-0000-000000000000}"/>
          </ac:spMkLst>
        </pc:spChg>
        <pc:spChg chg="add del mod">
          <ac:chgData name="DIAZ SANCHIS, MIREIA" userId="bdbea22b-17e0-48c4-8340-3f422841d41a" providerId="ADAL" clId="{D4CE4BDA-532F-495A-B9D7-FA9105BFD4D2}" dt="2023-07-07T10:26:46.727" v="1287" actId="478"/>
          <ac:spMkLst>
            <pc:docMk/>
            <pc:sldMk cId="322838095" sldId="481"/>
            <ac:spMk id="18" creationId="{7ACDCF75-BE8B-1626-B848-346A75DC8E9C}"/>
          </ac:spMkLst>
        </pc:spChg>
        <pc:spChg chg="add mod">
          <ac:chgData name="DIAZ SANCHIS, MIREIA" userId="bdbea22b-17e0-48c4-8340-3f422841d41a" providerId="ADAL" clId="{D4CE4BDA-532F-495A-B9D7-FA9105BFD4D2}" dt="2023-07-07T10:24:03.193" v="1195" actId="207"/>
          <ac:spMkLst>
            <pc:docMk/>
            <pc:sldMk cId="322838095" sldId="481"/>
            <ac:spMk id="19" creationId="{40CD2E1F-E763-83F5-8A30-21E623B13BA3}"/>
          </ac:spMkLst>
        </pc:spChg>
        <pc:spChg chg="add mod">
          <ac:chgData name="DIAZ SANCHIS, MIREIA" userId="bdbea22b-17e0-48c4-8340-3f422841d41a" providerId="ADAL" clId="{D4CE4BDA-532F-495A-B9D7-FA9105BFD4D2}" dt="2023-07-07T10:32:00.515" v="1472" actId="207"/>
          <ac:spMkLst>
            <pc:docMk/>
            <pc:sldMk cId="322838095" sldId="481"/>
            <ac:spMk id="20" creationId="{54D902E6-6E0C-D482-4A0D-77ECB32998C7}"/>
          </ac:spMkLst>
        </pc:spChg>
        <pc:spChg chg="add mod">
          <ac:chgData name="DIAZ SANCHIS, MIREIA" userId="bdbea22b-17e0-48c4-8340-3f422841d41a" providerId="ADAL" clId="{D4CE4BDA-532F-495A-B9D7-FA9105BFD4D2}" dt="2023-07-07T10:32:00.515" v="1472" actId="207"/>
          <ac:spMkLst>
            <pc:docMk/>
            <pc:sldMk cId="322838095" sldId="481"/>
            <ac:spMk id="21" creationId="{9C2902DF-A728-BCCB-6523-F61BC27FB75E}"/>
          </ac:spMkLst>
        </pc:spChg>
        <pc:spChg chg="add mod">
          <ac:chgData name="DIAZ SANCHIS, MIREIA" userId="bdbea22b-17e0-48c4-8340-3f422841d41a" providerId="ADAL" clId="{D4CE4BDA-532F-495A-B9D7-FA9105BFD4D2}" dt="2023-07-07T10:33:10.581" v="1494" actId="1036"/>
          <ac:spMkLst>
            <pc:docMk/>
            <pc:sldMk cId="322838095" sldId="481"/>
            <ac:spMk id="22" creationId="{A26C2F5F-1B37-7DDA-DB5A-FD9F1A3C2107}"/>
          </ac:spMkLst>
        </pc:spChg>
        <pc:spChg chg="del">
          <ac:chgData name="DIAZ SANCHIS, MIREIA" userId="bdbea22b-17e0-48c4-8340-3f422841d41a" providerId="ADAL" clId="{D4CE4BDA-532F-495A-B9D7-FA9105BFD4D2}" dt="2023-07-07T10:15:35.622" v="862" actId="478"/>
          <ac:spMkLst>
            <pc:docMk/>
            <pc:sldMk cId="322838095" sldId="481"/>
            <ac:spMk id="24" creationId="{00000000-0000-0000-0000-000000000000}"/>
          </ac:spMkLst>
        </pc:spChg>
        <pc:spChg chg="mod">
          <ac:chgData name="DIAZ SANCHIS, MIREIA" userId="bdbea22b-17e0-48c4-8340-3f422841d41a" providerId="ADAL" clId="{D4CE4BDA-532F-495A-B9D7-FA9105BFD4D2}" dt="2023-07-07T10:30:51.157" v="1453" actId="14100"/>
          <ac:spMkLst>
            <pc:docMk/>
            <pc:sldMk cId="322838095" sldId="481"/>
            <ac:spMk id="33" creationId="{00000000-0000-0000-0000-000000000000}"/>
          </ac:spMkLst>
        </pc:spChg>
        <pc:spChg chg="mod topLvl">
          <ac:chgData name="DIAZ SANCHIS, MIREIA" userId="bdbea22b-17e0-48c4-8340-3f422841d41a" providerId="ADAL" clId="{D4CE4BDA-532F-495A-B9D7-FA9105BFD4D2}" dt="2023-07-07T10:06:51.943" v="418" actId="14100"/>
          <ac:spMkLst>
            <pc:docMk/>
            <pc:sldMk cId="322838095" sldId="481"/>
            <ac:spMk id="34" creationId="{00000000-0000-0000-0000-000000000000}"/>
          </ac:spMkLst>
        </pc:spChg>
        <pc:spChg chg="del mod topLvl">
          <ac:chgData name="DIAZ SANCHIS, MIREIA" userId="bdbea22b-17e0-48c4-8340-3f422841d41a" providerId="ADAL" clId="{D4CE4BDA-532F-495A-B9D7-FA9105BFD4D2}" dt="2023-07-07T10:07:14.518" v="423" actId="478"/>
          <ac:spMkLst>
            <pc:docMk/>
            <pc:sldMk cId="322838095" sldId="481"/>
            <ac:spMk id="40" creationId="{00000000-0000-0000-0000-000000000000}"/>
          </ac:spMkLst>
        </pc:spChg>
        <pc:spChg chg="del mod topLvl">
          <ac:chgData name="DIAZ SANCHIS, MIREIA" userId="bdbea22b-17e0-48c4-8340-3f422841d41a" providerId="ADAL" clId="{D4CE4BDA-532F-495A-B9D7-FA9105BFD4D2}" dt="2023-07-07T10:07:35.901" v="435" actId="478"/>
          <ac:spMkLst>
            <pc:docMk/>
            <pc:sldMk cId="322838095" sldId="481"/>
            <ac:spMk id="41" creationId="{00000000-0000-0000-0000-000000000000}"/>
          </ac:spMkLst>
        </pc:spChg>
        <pc:spChg chg="del mod topLvl">
          <ac:chgData name="DIAZ SANCHIS, MIREIA" userId="bdbea22b-17e0-48c4-8340-3f422841d41a" providerId="ADAL" clId="{D4CE4BDA-532F-495A-B9D7-FA9105BFD4D2}" dt="2023-07-07T10:07:36.917" v="436" actId="478"/>
          <ac:spMkLst>
            <pc:docMk/>
            <pc:sldMk cId="322838095" sldId="481"/>
            <ac:spMk id="42" creationId="{00000000-0000-0000-0000-000000000000}"/>
          </ac:spMkLst>
        </pc:spChg>
        <pc:spChg chg="del mod topLvl">
          <ac:chgData name="DIAZ SANCHIS, MIREIA" userId="bdbea22b-17e0-48c4-8340-3f422841d41a" providerId="ADAL" clId="{D4CE4BDA-532F-495A-B9D7-FA9105BFD4D2}" dt="2023-07-07T10:07:38.205" v="437" actId="478"/>
          <ac:spMkLst>
            <pc:docMk/>
            <pc:sldMk cId="322838095" sldId="481"/>
            <ac:spMk id="43" creationId="{00000000-0000-0000-0000-000000000000}"/>
          </ac:spMkLst>
        </pc:spChg>
        <pc:spChg chg="del mod topLvl">
          <ac:chgData name="DIAZ SANCHIS, MIREIA" userId="bdbea22b-17e0-48c4-8340-3f422841d41a" providerId="ADAL" clId="{D4CE4BDA-532F-495A-B9D7-FA9105BFD4D2}" dt="2023-07-07T10:07:38.919" v="438" actId="478"/>
          <ac:spMkLst>
            <pc:docMk/>
            <pc:sldMk cId="322838095" sldId="481"/>
            <ac:spMk id="44" creationId="{00000000-0000-0000-0000-000000000000}"/>
          </ac:spMkLst>
        </pc:spChg>
        <pc:spChg chg="mod topLvl">
          <ac:chgData name="DIAZ SANCHIS, MIREIA" userId="bdbea22b-17e0-48c4-8340-3f422841d41a" providerId="ADAL" clId="{D4CE4BDA-532F-495A-B9D7-FA9105BFD4D2}" dt="2023-07-07T10:06:51.943" v="418" actId="14100"/>
          <ac:spMkLst>
            <pc:docMk/>
            <pc:sldMk cId="322838095" sldId="481"/>
            <ac:spMk id="47" creationId="{00000000-0000-0000-0000-000000000000}"/>
          </ac:spMkLst>
        </pc:spChg>
        <pc:spChg chg="mod topLvl">
          <ac:chgData name="DIAZ SANCHIS, MIREIA" userId="bdbea22b-17e0-48c4-8340-3f422841d41a" providerId="ADAL" clId="{D4CE4BDA-532F-495A-B9D7-FA9105BFD4D2}" dt="2023-07-07T10:06:51.943" v="418" actId="14100"/>
          <ac:spMkLst>
            <pc:docMk/>
            <pc:sldMk cId="322838095" sldId="481"/>
            <ac:spMk id="48" creationId="{00000000-0000-0000-0000-000000000000}"/>
          </ac:spMkLst>
        </pc:spChg>
        <pc:spChg chg="mod topLvl">
          <ac:chgData name="DIAZ SANCHIS, MIREIA" userId="bdbea22b-17e0-48c4-8340-3f422841d41a" providerId="ADAL" clId="{D4CE4BDA-532F-495A-B9D7-FA9105BFD4D2}" dt="2023-07-07T10:06:51.943" v="418" actId="14100"/>
          <ac:spMkLst>
            <pc:docMk/>
            <pc:sldMk cId="322838095" sldId="481"/>
            <ac:spMk id="49" creationId="{00000000-0000-0000-0000-000000000000}"/>
          </ac:spMkLst>
        </pc:spChg>
        <pc:spChg chg="mod topLvl">
          <ac:chgData name="DIAZ SANCHIS, MIREIA" userId="bdbea22b-17e0-48c4-8340-3f422841d41a" providerId="ADAL" clId="{D4CE4BDA-532F-495A-B9D7-FA9105BFD4D2}" dt="2023-07-07T10:06:51.943" v="418" actId="14100"/>
          <ac:spMkLst>
            <pc:docMk/>
            <pc:sldMk cId="322838095" sldId="481"/>
            <ac:spMk id="50" creationId="{00000000-0000-0000-0000-000000000000}"/>
          </ac:spMkLst>
        </pc:spChg>
        <pc:spChg chg="mod topLvl">
          <ac:chgData name="DIAZ SANCHIS, MIREIA" userId="bdbea22b-17e0-48c4-8340-3f422841d41a" providerId="ADAL" clId="{D4CE4BDA-532F-495A-B9D7-FA9105BFD4D2}" dt="2023-07-07T10:06:51.943" v="418" actId="14100"/>
          <ac:spMkLst>
            <pc:docMk/>
            <pc:sldMk cId="322838095" sldId="481"/>
            <ac:spMk id="51" creationId="{00000000-0000-0000-0000-000000000000}"/>
          </ac:spMkLst>
        </pc:spChg>
        <pc:spChg chg="del">
          <ac:chgData name="DIAZ SANCHIS, MIREIA" userId="bdbea22b-17e0-48c4-8340-3f422841d41a" providerId="ADAL" clId="{D4CE4BDA-532F-495A-B9D7-FA9105BFD4D2}" dt="2023-07-07T10:04:05.087" v="361" actId="478"/>
          <ac:spMkLst>
            <pc:docMk/>
            <pc:sldMk cId="322838095" sldId="481"/>
            <ac:spMk id="54" creationId="{00000000-0000-0000-0000-000000000000}"/>
          </ac:spMkLst>
        </pc:spChg>
        <pc:spChg chg="del">
          <ac:chgData name="DIAZ SANCHIS, MIREIA" userId="bdbea22b-17e0-48c4-8340-3f422841d41a" providerId="ADAL" clId="{D4CE4BDA-532F-495A-B9D7-FA9105BFD4D2}" dt="2023-07-07T10:04:02.469" v="358" actId="478"/>
          <ac:spMkLst>
            <pc:docMk/>
            <pc:sldMk cId="322838095" sldId="481"/>
            <ac:spMk id="55" creationId="{00000000-0000-0000-0000-000000000000}"/>
          </ac:spMkLst>
        </pc:spChg>
        <pc:spChg chg="del">
          <ac:chgData name="DIAZ SANCHIS, MIREIA" userId="bdbea22b-17e0-48c4-8340-3f422841d41a" providerId="ADAL" clId="{D4CE4BDA-532F-495A-B9D7-FA9105BFD4D2}" dt="2023-07-07T10:04:04.318" v="360" actId="478"/>
          <ac:spMkLst>
            <pc:docMk/>
            <pc:sldMk cId="322838095" sldId="481"/>
            <ac:spMk id="56" creationId="{00000000-0000-0000-0000-000000000000}"/>
          </ac:spMkLst>
        </pc:spChg>
        <pc:grpChg chg="add del mod">
          <ac:chgData name="DIAZ SANCHIS, MIREIA" userId="bdbea22b-17e0-48c4-8340-3f422841d41a" providerId="ADAL" clId="{D4CE4BDA-532F-495A-B9D7-FA9105BFD4D2}" dt="2023-07-07T10:24:45.420" v="1241" actId="478"/>
          <ac:grpSpMkLst>
            <pc:docMk/>
            <pc:sldMk cId="322838095" sldId="481"/>
            <ac:grpSpMk id="2" creationId="{D89E8C02-AC9D-4EA9-5AF3-DAA8FEC72816}"/>
          </ac:grpSpMkLst>
        </pc:grpChg>
        <pc:grpChg chg="del mod">
          <ac:chgData name="DIAZ SANCHIS, MIREIA" userId="bdbea22b-17e0-48c4-8340-3f422841d41a" providerId="ADAL" clId="{D4CE4BDA-532F-495A-B9D7-FA9105BFD4D2}" dt="2023-07-07T10:05:31.963" v="397" actId="165"/>
          <ac:grpSpMkLst>
            <pc:docMk/>
            <pc:sldMk cId="322838095" sldId="481"/>
            <ac:grpSpMk id="16" creationId="{00000000-0000-0000-0000-000000000000}"/>
          </ac:grpSpMkLst>
        </pc:grpChg>
        <pc:cxnChg chg="del">
          <ac:chgData name="DIAZ SANCHIS, MIREIA" userId="bdbea22b-17e0-48c4-8340-3f422841d41a" providerId="ADAL" clId="{D4CE4BDA-532F-495A-B9D7-FA9105BFD4D2}" dt="2023-07-07T10:15:35.622" v="862" actId="478"/>
          <ac:cxnSpMkLst>
            <pc:docMk/>
            <pc:sldMk cId="322838095" sldId="481"/>
            <ac:cxnSpMk id="57" creationId="{00000000-0000-0000-0000-000000000000}"/>
          </ac:cxnSpMkLst>
        </pc:cxnChg>
      </pc:sldChg>
      <pc:sldChg chg="addSp delSp modSp mod modAnim">
        <pc:chgData name="DIAZ SANCHIS, MIREIA" userId="bdbea22b-17e0-48c4-8340-3f422841d41a" providerId="ADAL" clId="{D4CE4BDA-532F-495A-B9D7-FA9105BFD4D2}" dt="2023-07-07T11:11:54.395" v="2651"/>
        <pc:sldMkLst>
          <pc:docMk/>
          <pc:sldMk cId="2893683937" sldId="1168"/>
        </pc:sldMkLst>
        <pc:spChg chg="mod">
          <ac:chgData name="DIAZ SANCHIS, MIREIA" userId="bdbea22b-17e0-48c4-8340-3f422841d41a" providerId="ADAL" clId="{D4CE4BDA-532F-495A-B9D7-FA9105BFD4D2}" dt="2023-07-07T11:01:18.245" v="2275" actId="1036"/>
          <ac:spMkLst>
            <pc:docMk/>
            <pc:sldMk cId="2893683937" sldId="1168"/>
            <ac:spMk id="2" creationId="{5A9706F8-07D9-CFAD-7BFE-459336C79AE9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4" creationId="{35039AC5-1532-5EF5-84E0-F4532FF3D1BD}"/>
          </ac:spMkLst>
        </pc:spChg>
        <pc:spChg chg="mod">
          <ac:chgData name="DIAZ SANCHIS, MIREIA" userId="bdbea22b-17e0-48c4-8340-3f422841d41a" providerId="ADAL" clId="{D4CE4BDA-532F-495A-B9D7-FA9105BFD4D2}" dt="2023-07-07T11:07:19.653" v="2497" actId="403"/>
          <ac:spMkLst>
            <pc:docMk/>
            <pc:sldMk cId="2893683937" sldId="1168"/>
            <ac:spMk id="6" creationId="{30E94BF3-BE24-473E-9B48-2A6B21121ACC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7" creationId="{7DF303B5-A58D-95ED-78BF-1CC611C725D0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9" creationId="{D29EFB63-12BD-87FC-EC8B-0DFD55497107}"/>
          </ac:spMkLst>
        </pc:spChg>
        <pc:spChg chg="mod">
          <ac:chgData name="DIAZ SANCHIS, MIREIA" userId="bdbea22b-17e0-48c4-8340-3f422841d41a" providerId="ADAL" clId="{D4CE4BDA-532F-495A-B9D7-FA9105BFD4D2}" dt="2023-07-07T10:56:35.352" v="2192" actId="108"/>
          <ac:spMkLst>
            <pc:docMk/>
            <pc:sldMk cId="2893683937" sldId="1168"/>
            <ac:spMk id="10" creationId="{852523C2-2F8F-8A89-7B88-D0A3CC5B9332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13" creationId="{7378F17E-F055-E859-E730-14446C846034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14" creationId="{F4FA7995-813E-8A34-95A6-542D3314D489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15" creationId="{09CEE7F6-0825-FACC-D6DF-E6B8CADD2669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16" creationId="{41E015C0-0D8F-3520-3C9A-208836050D8F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17" creationId="{12DE8AFF-DE0B-0DD5-5DB9-806A3E4AC414}"/>
          </ac:spMkLst>
        </pc:spChg>
        <pc:spChg chg="del mod">
          <ac:chgData name="DIAZ SANCHIS, MIREIA" userId="bdbea22b-17e0-48c4-8340-3f422841d41a" providerId="ADAL" clId="{D4CE4BDA-532F-495A-B9D7-FA9105BFD4D2}" dt="2023-07-07T10:48:07.229" v="2028" actId="478"/>
          <ac:spMkLst>
            <pc:docMk/>
            <pc:sldMk cId="2893683937" sldId="1168"/>
            <ac:spMk id="19" creationId="{76D8AC01-A5DB-E7DE-6E45-47991EDF0D01}"/>
          </ac:spMkLst>
        </pc:spChg>
        <pc:spChg chg="del mod">
          <ac:chgData name="DIAZ SANCHIS, MIREIA" userId="bdbea22b-17e0-48c4-8340-3f422841d41a" providerId="ADAL" clId="{D4CE4BDA-532F-495A-B9D7-FA9105BFD4D2}" dt="2023-07-07T10:48:10.270" v="2030" actId="478"/>
          <ac:spMkLst>
            <pc:docMk/>
            <pc:sldMk cId="2893683937" sldId="1168"/>
            <ac:spMk id="20" creationId="{3DBC3729-C75E-BC36-F6CD-CC95322BAAD9}"/>
          </ac:spMkLst>
        </pc:spChg>
        <pc:spChg chg="del">
          <ac:chgData name="DIAZ SANCHIS, MIREIA" userId="bdbea22b-17e0-48c4-8340-3f422841d41a" providerId="ADAL" clId="{D4CE4BDA-532F-495A-B9D7-FA9105BFD4D2}" dt="2023-07-07T10:48:01.639" v="2024" actId="478"/>
          <ac:spMkLst>
            <pc:docMk/>
            <pc:sldMk cId="2893683937" sldId="1168"/>
            <ac:spMk id="21" creationId="{7C70971C-7970-36E3-9033-9884D3850897}"/>
          </ac:spMkLst>
        </pc:spChg>
        <pc:spChg chg="del mod">
          <ac:chgData name="DIAZ SANCHIS, MIREIA" userId="bdbea22b-17e0-48c4-8340-3f422841d41a" providerId="ADAL" clId="{D4CE4BDA-532F-495A-B9D7-FA9105BFD4D2}" dt="2023-07-07T10:48:08.766" v="2029" actId="478"/>
          <ac:spMkLst>
            <pc:docMk/>
            <pc:sldMk cId="2893683937" sldId="1168"/>
            <ac:spMk id="22" creationId="{3F7B2F2F-AC26-D898-8825-1E142E9FE557}"/>
          </ac:spMkLst>
        </pc:spChg>
        <pc:spChg chg="del mod">
          <ac:chgData name="DIAZ SANCHIS, MIREIA" userId="bdbea22b-17e0-48c4-8340-3f422841d41a" providerId="ADAL" clId="{D4CE4BDA-532F-495A-B9D7-FA9105BFD4D2}" dt="2023-07-07T10:48:03.309" v="2025" actId="478"/>
          <ac:spMkLst>
            <pc:docMk/>
            <pc:sldMk cId="2893683937" sldId="1168"/>
            <ac:spMk id="23" creationId="{73575CC0-FC27-998B-4299-1A5655670562}"/>
          </ac:spMkLst>
        </pc:spChg>
        <pc:spChg chg="mod">
          <ac:chgData name="DIAZ SANCHIS, MIREIA" userId="bdbea22b-17e0-48c4-8340-3f422841d41a" providerId="ADAL" clId="{D4CE4BDA-532F-495A-B9D7-FA9105BFD4D2}" dt="2023-07-07T11:11:38.827" v="2648" actId="164"/>
          <ac:spMkLst>
            <pc:docMk/>
            <pc:sldMk cId="2893683937" sldId="1168"/>
            <ac:spMk id="24" creationId="{3ADB486C-61AD-1515-12A9-E702723F5AA2}"/>
          </ac:spMkLst>
        </pc:spChg>
        <pc:spChg chg="mod">
          <ac:chgData name="DIAZ SANCHIS, MIREIA" userId="bdbea22b-17e0-48c4-8340-3f422841d41a" providerId="ADAL" clId="{D4CE4BDA-532F-495A-B9D7-FA9105BFD4D2}" dt="2023-07-07T10:56:32.709" v="2191" actId="478"/>
          <ac:spMkLst>
            <pc:docMk/>
            <pc:sldMk cId="2893683937" sldId="1168"/>
            <ac:spMk id="32" creationId="{FD5C0C17-E724-9D9A-0C10-9E85A9B78894}"/>
          </ac:spMkLst>
        </pc:spChg>
        <pc:spChg chg="add del mod topLvl">
          <ac:chgData name="DIAZ SANCHIS, MIREIA" userId="bdbea22b-17e0-48c4-8340-3f422841d41a" providerId="ADAL" clId="{D4CE4BDA-532F-495A-B9D7-FA9105BFD4D2}" dt="2023-07-07T10:52:45.501" v="2115" actId="478"/>
          <ac:spMkLst>
            <pc:docMk/>
            <pc:sldMk cId="2893683937" sldId="1168"/>
            <ac:spMk id="45" creationId="{7E894A5E-7680-3292-77E9-74070DD2F3B1}"/>
          </ac:spMkLst>
        </pc:spChg>
        <pc:spChg chg="add mod">
          <ac:chgData name="DIAZ SANCHIS, MIREIA" userId="bdbea22b-17e0-48c4-8340-3f422841d41a" providerId="ADAL" clId="{D4CE4BDA-532F-495A-B9D7-FA9105BFD4D2}" dt="2023-07-07T11:11:38.827" v="2648" actId="164"/>
          <ac:spMkLst>
            <pc:docMk/>
            <pc:sldMk cId="2893683937" sldId="1168"/>
            <ac:spMk id="50" creationId="{F885CD1B-4931-BCE8-F1C1-03D24EDD8CC6}"/>
          </ac:spMkLst>
        </pc:spChg>
        <pc:spChg chg="add del mod">
          <ac:chgData name="DIAZ SANCHIS, MIREIA" userId="bdbea22b-17e0-48c4-8340-3f422841d41a" providerId="ADAL" clId="{D4CE4BDA-532F-495A-B9D7-FA9105BFD4D2}" dt="2023-07-07T11:00:09.108" v="2254" actId="478"/>
          <ac:spMkLst>
            <pc:docMk/>
            <pc:sldMk cId="2893683937" sldId="1168"/>
            <ac:spMk id="51" creationId="{04C34EB5-8DAB-4400-6783-100107AFD211}"/>
          </ac:spMkLst>
        </pc:spChg>
        <pc:spChg chg="mod">
          <ac:chgData name="DIAZ SANCHIS, MIREIA" userId="bdbea22b-17e0-48c4-8340-3f422841d41a" providerId="ADAL" clId="{D4CE4BDA-532F-495A-B9D7-FA9105BFD4D2}" dt="2023-07-07T11:01:16.701" v="2272" actId="14100"/>
          <ac:spMkLst>
            <pc:docMk/>
            <pc:sldMk cId="2893683937" sldId="1168"/>
            <ac:spMk id="15395" creationId="{4CA9EA51-0819-800A-2762-6E0191004DB7}"/>
          </ac:spMkLst>
        </pc:spChg>
        <pc:spChg chg="mod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06" creationId="{857E2709-8785-8701-C87B-6243277B185F}"/>
          </ac:spMkLst>
        </pc:spChg>
        <pc:spChg chg="mod">
          <ac:chgData name="DIAZ SANCHIS, MIREIA" userId="bdbea22b-17e0-48c4-8340-3f422841d41a" providerId="ADAL" clId="{D4CE4BDA-532F-495A-B9D7-FA9105BFD4D2}" dt="2023-07-07T09:57:54.719" v="322" actId="20577"/>
          <ac:spMkLst>
            <pc:docMk/>
            <pc:sldMk cId="2893683937" sldId="1168"/>
            <ac:spMk id="15407" creationId="{8B6F2416-79C1-BEF7-15F6-F18B27BBDDE6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12" creationId="{504C83BA-92FB-5848-B4C1-C9A4528BBAFE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14" creationId="{48E9D1A3-399C-CF08-0787-752CFC547730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15" creationId="{A8EC80A2-4EAE-78A4-447F-FECFAE39C752}"/>
          </ac:spMkLst>
        </pc:spChg>
        <pc:spChg chg="del mod topLvl">
          <ac:chgData name="DIAZ SANCHIS, MIREIA" userId="bdbea22b-17e0-48c4-8340-3f422841d41a" providerId="ADAL" clId="{D4CE4BDA-532F-495A-B9D7-FA9105BFD4D2}" dt="2023-07-07T10:55:52.516" v="2172" actId="478"/>
          <ac:spMkLst>
            <pc:docMk/>
            <pc:sldMk cId="2893683937" sldId="1168"/>
            <ac:spMk id="15416" creationId="{DD17247C-46B2-AF77-2E32-903DD0391AC1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17" creationId="{8FACAB31-D9AE-A470-2AAD-23DBC2A16C03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18" creationId="{75E67DB8-6022-E1FE-9B6E-E4FDFBA2DC73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19" creationId="{B1160076-5E85-CF21-0CB3-41296DD10B9B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20" creationId="{041D1483-317F-00F3-7D05-ECF35C01D542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21" creationId="{24D01CD3-440E-231C-C9D7-661DAF21C834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23" creationId="{19F8BC9E-044B-DC60-568D-56F06E603196}"/>
          </ac:spMkLst>
        </pc:spChg>
        <pc:spChg chg="mod topLvl">
          <ac:chgData name="DIAZ SANCHIS, MIREIA" userId="bdbea22b-17e0-48c4-8340-3f422841d41a" providerId="ADAL" clId="{D4CE4BDA-532F-495A-B9D7-FA9105BFD4D2}" dt="2023-07-07T11:11:43.773" v="2649" actId="164"/>
          <ac:spMkLst>
            <pc:docMk/>
            <pc:sldMk cId="2893683937" sldId="1168"/>
            <ac:spMk id="15424" creationId="{C65CAE19-6FFA-6A8C-9FAD-CA339DF80177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25" creationId="{A8502D99-A5E6-1115-E909-5D8AA0882358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26" creationId="{D7B4E5A7-F4C3-68C7-9AED-A6B4EB7AAD48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27" creationId="{9BD1E390-B618-BCBA-C235-D5F6A47A01A8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28" creationId="{0DD7EFA6-37EC-E0FF-8B2B-D81B22E25CFF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29" creationId="{9D984219-D468-252D-82FC-5F587461A57D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0" creationId="{640FCE57-6F9B-C2CF-E65C-077AEA8AA5AA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1" creationId="{94567787-61B2-C739-659A-AEF4538033EC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2" creationId="{55B0DA87-FA56-D3A8-A317-324E2B7C4825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3" creationId="{D6F56913-5BFC-5F74-2F85-C49F914DFA13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4" creationId="{B4A4174E-22DE-805B-6C85-CE20F90F43D0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5" creationId="{B9568FE5-91E7-D01F-9E26-4783BA5BCB54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6" creationId="{66F6694E-08E6-57EF-9956-A1D7596CAA87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7" creationId="{6794E4F6-7E23-442A-1DB2-0A7AB9453CAC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8" creationId="{CB6F3C22-F59F-2B9C-82B2-FF3CEA204246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39" creationId="{9F760EB9-34C7-77FB-08CC-E1C83D4CC078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0" creationId="{D16D1350-9320-20B1-76FE-198B0C0092CB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1" creationId="{CAADC066-794F-8D31-204A-60EB3FD79756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2" creationId="{02BF9596-8F34-79A9-B853-31FD40212739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3" creationId="{8A3F0559-ECF3-7848-CB67-E9CF82B85B71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4" creationId="{BDE1E351-9A2D-F176-07C1-692AD0FDDBF5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5" creationId="{EB6F5FB5-033D-40CE-1690-712D2085796F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6" creationId="{164B824D-34F9-1972-AED7-90014DD2E5A2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7" creationId="{082337E7-7754-6BBB-306B-7CA838106FC1}"/>
          </ac:spMkLst>
        </pc:spChg>
        <pc:spChg chg="del">
          <ac:chgData name="DIAZ SANCHIS, MIREIA" userId="bdbea22b-17e0-48c4-8340-3f422841d41a" providerId="ADAL" clId="{D4CE4BDA-532F-495A-B9D7-FA9105BFD4D2}" dt="2023-07-07T10:50:02.421" v="2060" actId="478"/>
          <ac:spMkLst>
            <pc:docMk/>
            <pc:sldMk cId="2893683937" sldId="1168"/>
            <ac:spMk id="15448" creationId="{B727AEA6-C212-B8C3-852F-7B14254A7A87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49" creationId="{984B3462-23AC-23FD-9B09-C50D82146EFA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0" creationId="{940547F7-60C7-EC9B-D8A8-1A81BAA98A40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1" creationId="{BB2ED6B3-018E-C91A-7730-1D1E41C83392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2" creationId="{8778200F-6AA2-BA48-225C-E72BAFB0319C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3" creationId="{535BCB77-0AEE-8FE5-ECEB-7C89E11638A4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4" creationId="{3851BC86-BF06-DC56-15CC-71C856C3E53D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5" creationId="{DEB42FAC-9E20-FDC1-20D4-C5E89E090415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6" creationId="{7D56C3C6-5E3E-5728-18A2-3E0538347ABD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7" creationId="{B501BBCE-C1BC-8D44-BFFA-09BA6624651A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8" creationId="{6B698D65-183B-28C0-D819-C0709FE3753B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59" creationId="{4C1B7ABB-83B1-7280-121A-369E4F99D5B4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0" creationId="{0B7C2078-A3AB-A901-540C-3DE3AF234845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1" creationId="{7946063A-48E5-0D50-CEBE-60C5DDAFDB20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2" creationId="{9C007846-5AE2-C497-BCD1-82D736D3904D}"/>
          </ac:spMkLst>
        </pc:spChg>
        <pc:spChg chg="del">
          <ac:chgData name="DIAZ SANCHIS, MIREIA" userId="bdbea22b-17e0-48c4-8340-3f422841d41a" providerId="ADAL" clId="{D4CE4BDA-532F-495A-B9D7-FA9105BFD4D2}" dt="2023-07-07T10:49:59.620" v="2059" actId="478"/>
          <ac:spMkLst>
            <pc:docMk/>
            <pc:sldMk cId="2893683937" sldId="1168"/>
            <ac:spMk id="15463" creationId="{64C11167-D587-8CB4-AB03-8341EAD1DE77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4" creationId="{DA856C77-F498-C176-8EC1-1A8A18BADA97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5" creationId="{521A08C4-9836-F7C1-74DC-AFBE5BF675A3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6" creationId="{01BED83D-E427-F539-FEEB-5B9D8DE13A28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7" creationId="{9189B79A-FC4A-CCD4-1EB1-533DD0B41D0F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8" creationId="{B696B3B2-1125-75F4-8A59-7EF6CA3F1849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69" creationId="{6212F7CA-9757-A575-C7D3-5A5E9EBCBDB5}"/>
          </ac:spMkLst>
        </pc:spChg>
        <pc:spChg chg="mod">
          <ac:chgData name="DIAZ SANCHIS, MIREIA" userId="bdbea22b-17e0-48c4-8340-3f422841d41a" providerId="ADAL" clId="{D4CE4BDA-532F-495A-B9D7-FA9105BFD4D2}" dt="2023-07-07T10:50:09.664" v="2061" actId="165"/>
          <ac:spMkLst>
            <pc:docMk/>
            <pc:sldMk cId="2893683937" sldId="1168"/>
            <ac:spMk id="15470" creationId="{00B2C4C7-5A73-6D1E-44E8-F917760839DD}"/>
          </ac:spMkLst>
        </pc:spChg>
        <pc:spChg chg="del">
          <ac:chgData name="DIAZ SANCHIS, MIREIA" userId="bdbea22b-17e0-48c4-8340-3f422841d41a" providerId="ADAL" clId="{D4CE4BDA-532F-495A-B9D7-FA9105BFD4D2}" dt="2023-07-07T10:49:53.997" v="2057" actId="478"/>
          <ac:spMkLst>
            <pc:docMk/>
            <pc:sldMk cId="2893683937" sldId="1168"/>
            <ac:spMk id="15471" creationId="{90D9BB34-C1C8-81C9-C4F5-EA6C431784AC}"/>
          </ac:spMkLst>
        </pc:spChg>
        <pc:grpChg chg="mod">
          <ac:chgData name="DIAZ SANCHIS, MIREIA" userId="bdbea22b-17e0-48c4-8340-3f422841d41a" providerId="ADAL" clId="{D4CE4BDA-532F-495A-B9D7-FA9105BFD4D2}" dt="2023-07-07T10:56:32.709" v="2191" actId="478"/>
          <ac:grpSpMkLst>
            <pc:docMk/>
            <pc:sldMk cId="2893683937" sldId="1168"/>
            <ac:grpSpMk id="3" creationId="{3E020D69-4ED3-8142-F827-B636279C1676}"/>
          </ac:grpSpMkLst>
        </pc:grpChg>
        <pc:grpChg chg="mod">
          <ac:chgData name="DIAZ SANCHIS, MIREIA" userId="bdbea22b-17e0-48c4-8340-3f422841d41a" providerId="ADAL" clId="{D4CE4BDA-532F-495A-B9D7-FA9105BFD4D2}" dt="2023-07-07T10:56:32.709" v="2191" actId="478"/>
          <ac:grpSpMkLst>
            <pc:docMk/>
            <pc:sldMk cId="2893683937" sldId="1168"/>
            <ac:grpSpMk id="11" creationId="{CA75AB24-E55C-1CAE-6396-81B65C222861}"/>
          </ac:grpSpMkLst>
        </pc:grpChg>
        <pc:grpChg chg="mod">
          <ac:chgData name="DIAZ SANCHIS, MIREIA" userId="bdbea22b-17e0-48c4-8340-3f422841d41a" providerId="ADAL" clId="{D4CE4BDA-532F-495A-B9D7-FA9105BFD4D2}" dt="2023-07-07T10:56:32.709" v="2191" actId="478"/>
          <ac:grpSpMkLst>
            <pc:docMk/>
            <pc:sldMk cId="2893683937" sldId="1168"/>
            <ac:grpSpMk id="12" creationId="{6DBF08E2-15B7-C25D-30EC-CC16F3024A5C}"/>
          </ac:grpSpMkLst>
        </pc:grpChg>
        <pc:grpChg chg="del mod">
          <ac:chgData name="DIAZ SANCHIS, MIREIA" userId="bdbea22b-17e0-48c4-8340-3f422841d41a" providerId="ADAL" clId="{D4CE4BDA-532F-495A-B9D7-FA9105BFD4D2}" dt="2023-07-07T10:48:08.766" v="2029" actId="478"/>
          <ac:grpSpMkLst>
            <pc:docMk/>
            <pc:sldMk cId="2893683937" sldId="1168"/>
            <ac:grpSpMk id="18" creationId="{29AF1184-3C44-923F-7BC4-A465EBE4C4E1}"/>
          </ac:grpSpMkLst>
        </pc:grpChg>
        <pc:grpChg chg="add del mod">
          <ac:chgData name="DIAZ SANCHIS, MIREIA" userId="bdbea22b-17e0-48c4-8340-3f422841d41a" providerId="ADAL" clId="{D4CE4BDA-532F-495A-B9D7-FA9105BFD4D2}" dt="2023-07-07T10:52:45.501" v="2115" actId="478"/>
          <ac:grpSpMkLst>
            <pc:docMk/>
            <pc:sldMk cId="2893683937" sldId="1168"/>
            <ac:grpSpMk id="46" creationId="{D11FC312-D07B-E537-E916-65D810334113}"/>
          </ac:grpSpMkLst>
        </pc:grpChg>
        <pc:grpChg chg="add mod">
          <ac:chgData name="DIAZ SANCHIS, MIREIA" userId="bdbea22b-17e0-48c4-8340-3f422841d41a" providerId="ADAL" clId="{D4CE4BDA-532F-495A-B9D7-FA9105BFD4D2}" dt="2023-07-07T11:11:43.773" v="2649" actId="164"/>
          <ac:grpSpMkLst>
            <pc:docMk/>
            <pc:sldMk cId="2893683937" sldId="1168"/>
            <ac:grpSpMk id="59" creationId="{1738C285-BE63-73A2-E4C0-B44B7FDB40BC}"/>
          </ac:grpSpMkLst>
        </pc:grpChg>
        <pc:grpChg chg="add mod">
          <ac:chgData name="DIAZ SANCHIS, MIREIA" userId="bdbea22b-17e0-48c4-8340-3f422841d41a" providerId="ADAL" clId="{D4CE4BDA-532F-495A-B9D7-FA9105BFD4D2}" dt="2023-07-07T11:11:38.827" v="2648" actId="164"/>
          <ac:grpSpMkLst>
            <pc:docMk/>
            <pc:sldMk cId="2893683937" sldId="1168"/>
            <ac:grpSpMk id="60" creationId="{F984CFDB-AB4B-7388-F727-009CEFDC40AE}"/>
          </ac:grpSpMkLst>
        </pc:grpChg>
        <pc:grpChg chg="add mod">
          <ac:chgData name="DIAZ SANCHIS, MIREIA" userId="bdbea22b-17e0-48c4-8340-3f422841d41a" providerId="ADAL" clId="{D4CE4BDA-532F-495A-B9D7-FA9105BFD4D2}" dt="2023-07-07T11:11:38.827" v="2648" actId="164"/>
          <ac:grpSpMkLst>
            <pc:docMk/>
            <pc:sldMk cId="2893683937" sldId="1168"/>
            <ac:grpSpMk id="61" creationId="{9FAFD9F3-63D4-C913-9F1C-8F15A65355E1}"/>
          </ac:grpSpMkLst>
        </pc:grpChg>
        <pc:grpChg chg="add mod">
          <ac:chgData name="DIAZ SANCHIS, MIREIA" userId="bdbea22b-17e0-48c4-8340-3f422841d41a" providerId="ADAL" clId="{D4CE4BDA-532F-495A-B9D7-FA9105BFD4D2}" dt="2023-07-07T11:11:43.773" v="2649" actId="164"/>
          <ac:grpSpMkLst>
            <pc:docMk/>
            <pc:sldMk cId="2893683937" sldId="1168"/>
            <ac:grpSpMk id="62" creationId="{11CD9DE9-76D7-B895-681F-58114FD9590C}"/>
          </ac:grpSpMkLst>
        </pc:grpChg>
        <pc:grpChg chg="add del mod">
          <ac:chgData name="DIAZ SANCHIS, MIREIA" userId="bdbea22b-17e0-48c4-8340-3f422841d41a" providerId="ADAL" clId="{D4CE4BDA-532F-495A-B9D7-FA9105BFD4D2}" dt="2023-07-07T11:11:38.827" v="2648" actId="164"/>
          <ac:grpSpMkLst>
            <pc:docMk/>
            <pc:sldMk cId="2893683937" sldId="1168"/>
            <ac:grpSpMk id="15408" creationId="{53D882F5-3019-993F-F8CD-604E3D70A6C2}"/>
          </ac:grpSpMkLst>
        </pc:grpChg>
        <pc:grpChg chg="del">
          <ac:chgData name="DIAZ SANCHIS, MIREIA" userId="bdbea22b-17e0-48c4-8340-3f422841d41a" providerId="ADAL" clId="{D4CE4BDA-532F-495A-B9D7-FA9105BFD4D2}" dt="2023-07-07T10:50:09.664" v="2061" actId="165"/>
          <ac:grpSpMkLst>
            <pc:docMk/>
            <pc:sldMk cId="2893683937" sldId="1168"/>
            <ac:grpSpMk id="15411" creationId="{2B2CF805-1D45-EC32-A76E-06BE5C274747}"/>
          </ac:grpSpMkLst>
        </pc:grpChg>
        <pc:grpChg chg="del mod topLvl">
          <ac:chgData name="DIAZ SANCHIS, MIREIA" userId="bdbea22b-17e0-48c4-8340-3f422841d41a" providerId="ADAL" clId="{D4CE4BDA-532F-495A-B9D7-FA9105BFD4D2}" dt="2023-07-07T10:50:12.117" v="2062" actId="478"/>
          <ac:grpSpMkLst>
            <pc:docMk/>
            <pc:sldMk cId="2893683937" sldId="1168"/>
            <ac:grpSpMk id="15413" creationId="{A9BFBACF-D5BF-9769-7FF8-5A062E59DA6B}"/>
          </ac:grpSpMkLst>
        </pc:grpChg>
        <pc:picChg chg="mod">
          <ac:chgData name="DIAZ SANCHIS, MIREIA" userId="bdbea22b-17e0-48c4-8340-3f422841d41a" providerId="ADAL" clId="{D4CE4BDA-532F-495A-B9D7-FA9105BFD4D2}" dt="2023-07-07T10:58:22.014" v="2230" actId="108"/>
          <ac:picMkLst>
            <pc:docMk/>
            <pc:sldMk cId="2893683937" sldId="1168"/>
            <ac:picMk id="25" creationId="{703AEF56-00E9-9CE2-3D98-09F49980CD3C}"/>
          </ac:picMkLst>
        </pc:picChg>
        <pc:picChg chg="mod">
          <ac:chgData name="DIAZ SANCHIS, MIREIA" userId="bdbea22b-17e0-48c4-8340-3f422841d41a" providerId="ADAL" clId="{D4CE4BDA-532F-495A-B9D7-FA9105BFD4D2}" dt="2023-07-07T10:58:22.014" v="2230" actId="108"/>
          <ac:picMkLst>
            <pc:docMk/>
            <pc:sldMk cId="2893683937" sldId="1168"/>
            <ac:picMk id="26" creationId="{13D7B661-5DF7-7DC4-C018-EEC681B902FC}"/>
          </ac:picMkLst>
        </pc:picChg>
        <pc:picChg chg="mod">
          <ac:chgData name="DIAZ SANCHIS, MIREIA" userId="bdbea22b-17e0-48c4-8340-3f422841d41a" providerId="ADAL" clId="{D4CE4BDA-532F-495A-B9D7-FA9105BFD4D2}" dt="2023-07-07T10:58:22.014" v="2230" actId="108"/>
          <ac:picMkLst>
            <pc:docMk/>
            <pc:sldMk cId="2893683937" sldId="1168"/>
            <ac:picMk id="27" creationId="{D643D2FA-5B97-FB6E-CE84-336333799673}"/>
          </ac:picMkLst>
        </pc:picChg>
        <pc:picChg chg="mod">
          <ac:chgData name="DIAZ SANCHIS, MIREIA" userId="bdbea22b-17e0-48c4-8340-3f422841d41a" providerId="ADAL" clId="{D4CE4BDA-532F-495A-B9D7-FA9105BFD4D2}" dt="2023-07-07T10:58:22.014" v="2230" actId="108"/>
          <ac:picMkLst>
            <pc:docMk/>
            <pc:sldMk cId="2893683937" sldId="1168"/>
            <ac:picMk id="28" creationId="{A7285C25-DFCE-72E8-4664-E6DD101B06C1}"/>
          </ac:picMkLst>
        </pc:picChg>
        <pc:picChg chg="mod">
          <ac:chgData name="DIAZ SANCHIS, MIREIA" userId="bdbea22b-17e0-48c4-8340-3f422841d41a" providerId="ADAL" clId="{D4CE4BDA-532F-495A-B9D7-FA9105BFD4D2}" dt="2023-07-07T10:58:22.014" v="2230" actId="108"/>
          <ac:picMkLst>
            <pc:docMk/>
            <pc:sldMk cId="2893683937" sldId="1168"/>
            <ac:picMk id="29" creationId="{C119724D-4577-9073-57A3-1506EF6B252E}"/>
          </ac:picMkLst>
        </pc:picChg>
        <pc:picChg chg="mod">
          <ac:chgData name="DIAZ SANCHIS, MIREIA" userId="bdbea22b-17e0-48c4-8340-3f422841d41a" providerId="ADAL" clId="{D4CE4BDA-532F-495A-B9D7-FA9105BFD4D2}" dt="2023-07-07T10:58:22.014" v="2230" actId="108"/>
          <ac:picMkLst>
            <pc:docMk/>
            <pc:sldMk cId="2893683937" sldId="1168"/>
            <ac:picMk id="30" creationId="{3B65D0F0-6CF1-0D7B-3107-14617187AD8C}"/>
          </ac:picMkLst>
        </pc:picChg>
        <pc:picChg chg="mod">
          <ac:chgData name="DIAZ SANCHIS, MIREIA" userId="bdbea22b-17e0-48c4-8340-3f422841d41a" providerId="ADAL" clId="{D4CE4BDA-532F-495A-B9D7-FA9105BFD4D2}" dt="2023-07-07T10:58:22.014" v="2230" actId="108"/>
          <ac:picMkLst>
            <pc:docMk/>
            <pc:sldMk cId="2893683937" sldId="1168"/>
            <ac:picMk id="31" creationId="{462094EE-262A-1028-9F3D-7691062610DB}"/>
          </ac:picMkLst>
        </pc:picChg>
        <pc:picChg chg="del mod">
          <ac:chgData name="DIAZ SANCHIS, MIREIA" userId="bdbea22b-17e0-48c4-8340-3f422841d41a" providerId="ADAL" clId="{D4CE4BDA-532F-495A-B9D7-FA9105BFD4D2}" dt="2023-07-07T10:53:07.941" v="2124" actId="478"/>
          <ac:picMkLst>
            <pc:docMk/>
            <pc:sldMk cId="2893683937" sldId="1168"/>
            <ac:picMk id="33" creationId="{9B721B16-8F47-09FA-171B-25B4FF1BC822}"/>
          </ac:picMkLst>
        </pc:picChg>
        <pc:picChg chg="del mod">
          <ac:chgData name="DIAZ SANCHIS, MIREIA" userId="bdbea22b-17e0-48c4-8340-3f422841d41a" providerId="ADAL" clId="{D4CE4BDA-532F-495A-B9D7-FA9105BFD4D2}" dt="2023-07-07T11:00:16.366" v="2255" actId="478"/>
          <ac:picMkLst>
            <pc:docMk/>
            <pc:sldMk cId="2893683937" sldId="1168"/>
            <ac:picMk id="34" creationId="{DE549FCE-8BDD-38DD-7AD4-0F7411D699FC}"/>
          </ac:picMkLst>
        </pc:picChg>
        <pc:picChg chg="del mod">
          <ac:chgData name="DIAZ SANCHIS, MIREIA" userId="bdbea22b-17e0-48c4-8340-3f422841d41a" providerId="ADAL" clId="{D4CE4BDA-532F-495A-B9D7-FA9105BFD4D2}" dt="2023-07-07T10:59:56.628" v="2250" actId="478"/>
          <ac:picMkLst>
            <pc:docMk/>
            <pc:sldMk cId="2893683937" sldId="1168"/>
            <ac:picMk id="35" creationId="{12D6D925-66DE-C332-E8E7-9366AE51DAD9}"/>
          </ac:picMkLst>
        </pc:picChg>
        <pc:picChg chg="del mod">
          <ac:chgData name="DIAZ SANCHIS, MIREIA" userId="bdbea22b-17e0-48c4-8340-3f422841d41a" providerId="ADAL" clId="{D4CE4BDA-532F-495A-B9D7-FA9105BFD4D2}" dt="2023-07-07T10:59:54.462" v="2249" actId="478"/>
          <ac:picMkLst>
            <pc:docMk/>
            <pc:sldMk cId="2893683937" sldId="1168"/>
            <ac:picMk id="36" creationId="{EC793530-0EDF-F9E4-9135-906233B88D99}"/>
          </ac:picMkLst>
        </pc:picChg>
        <pc:picChg chg="del mod">
          <ac:chgData name="DIAZ SANCHIS, MIREIA" userId="bdbea22b-17e0-48c4-8340-3f422841d41a" providerId="ADAL" clId="{D4CE4BDA-532F-495A-B9D7-FA9105BFD4D2}" dt="2023-07-07T10:59:52.366" v="2248" actId="478"/>
          <ac:picMkLst>
            <pc:docMk/>
            <pc:sldMk cId="2893683937" sldId="1168"/>
            <ac:picMk id="37" creationId="{51E8D0CD-0092-780A-DD93-5002AC0F899E}"/>
          </ac:picMkLst>
        </pc:picChg>
        <pc:picChg chg="add del mod">
          <ac:chgData name="DIAZ SANCHIS, MIREIA" userId="bdbea22b-17e0-48c4-8340-3f422841d41a" providerId="ADAL" clId="{D4CE4BDA-532F-495A-B9D7-FA9105BFD4D2}" dt="2023-07-07T10:49:46.612" v="2054" actId="478"/>
          <ac:picMkLst>
            <pc:docMk/>
            <pc:sldMk cId="2893683937" sldId="1168"/>
            <ac:picMk id="38" creationId="{F334B2AC-4549-DF5F-68B2-DBAAE21661C8}"/>
          </ac:picMkLst>
        </pc:picChg>
        <pc:picChg chg="add mod topLvl">
          <ac:chgData name="DIAZ SANCHIS, MIREIA" userId="bdbea22b-17e0-48c4-8340-3f422841d41a" providerId="ADAL" clId="{D4CE4BDA-532F-495A-B9D7-FA9105BFD4D2}" dt="2023-07-07T11:02:51.321" v="2306" actId="164"/>
          <ac:picMkLst>
            <pc:docMk/>
            <pc:sldMk cId="2893683937" sldId="1168"/>
            <ac:picMk id="40" creationId="{7A8A28C8-283B-AD92-97A7-A578DD8136B0}"/>
          </ac:picMkLst>
        </pc:picChg>
        <pc:picChg chg="add mod">
          <ac:chgData name="DIAZ SANCHIS, MIREIA" userId="bdbea22b-17e0-48c4-8340-3f422841d41a" providerId="ADAL" clId="{D4CE4BDA-532F-495A-B9D7-FA9105BFD4D2}" dt="2023-07-07T11:11:43.773" v="2649" actId="164"/>
          <ac:picMkLst>
            <pc:docMk/>
            <pc:sldMk cId="2893683937" sldId="1168"/>
            <ac:picMk id="42" creationId="{444493E3-92FF-5601-CEF2-D28CE7356796}"/>
          </ac:picMkLst>
        </pc:picChg>
        <pc:picChg chg="add del mod">
          <ac:chgData name="DIAZ SANCHIS, MIREIA" userId="bdbea22b-17e0-48c4-8340-3f422841d41a" providerId="ADAL" clId="{D4CE4BDA-532F-495A-B9D7-FA9105BFD4D2}" dt="2023-07-07T10:51:27.284" v="2083" actId="478"/>
          <ac:picMkLst>
            <pc:docMk/>
            <pc:sldMk cId="2893683937" sldId="1168"/>
            <ac:picMk id="44" creationId="{211B2308-460D-4768-8966-1FFC1A2D73E4}"/>
          </ac:picMkLst>
        </pc:picChg>
        <pc:picChg chg="add mod">
          <ac:chgData name="DIAZ SANCHIS, MIREIA" userId="bdbea22b-17e0-48c4-8340-3f422841d41a" providerId="ADAL" clId="{D4CE4BDA-532F-495A-B9D7-FA9105BFD4D2}" dt="2023-07-07T11:11:38.827" v="2648" actId="164"/>
          <ac:picMkLst>
            <pc:docMk/>
            <pc:sldMk cId="2893683937" sldId="1168"/>
            <ac:picMk id="47" creationId="{FF9D1659-60E7-0E72-E5E7-5057E114FF41}"/>
          </ac:picMkLst>
        </pc:picChg>
        <pc:picChg chg="add mod">
          <ac:chgData name="DIAZ SANCHIS, MIREIA" userId="bdbea22b-17e0-48c4-8340-3f422841d41a" providerId="ADAL" clId="{D4CE4BDA-532F-495A-B9D7-FA9105BFD4D2}" dt="2023-07-07T11:11:27.748" v="2647" actId="164"/>
          <ac:picMkLst>
            <pc:docMk/>
            <pc:sldMk cId="2893683937" sldId="1168"/>
            <ac:picMk id="53" creationId="{1E41C149-C11F-A5DC-141C-96D7DE6959D7}"/>
          </ac:picMkLst>
        </pc:picChg>
        <pc:picChg chg="add mod">
          <ac:chgData name="DIAZ SANCHIS, MIREIA" userId="bdbea22b-17e0-48c4-8340-3f422841d41a" providerId="ADAL" clId="{D4CE4BDA-532F-495A-B9D7-FA9105BFD4D2}" dt="2023-07-07T11:11:27.748" v="2647" actId="164"/>
          <ac:picMkLst>
            <pc:docMk/>
            <pc:sldMk cId="2893683937" sldId="1168"/>
            <ac:picMk id="54" creationId="{D67F716C-2FE1-1FE7-BCF7-84A52BD6AC85}"/>
          </ac:picMkLst>
        </pc:picChg>
        <pc:picChg chg="add mod">
          <ac:chgData name="DIAZ SANCHIS, MIREIA" userId="bdbea22b-17e0-48c4-8340-3f422841d41a" providerId="ADAL" clId="{D4CE4BDA-532F-495A-B9D7-FA9105BFD4D2}" dt="2023-07-07T11:11:27.748" v="2647" actId="164"/>
          <ac:picMkLst>
            <pc:docMk/>
            <pc:sldMk cId="2893683937" sldId="1168"/>
            <ac:picMk id="55" creationId="{F718155D-F2BC-5E65-03D5-445DF2DFEC98}"/>
          </ac:picMkLst>
        </pc:picChg>
        <pc:picChg chg="add mod">
          <ac:chgData name="DIAZ SANCHIS, MIREIA" userId="bdbea22b-17e0-48c4-8340-3f422841d41a" providerId="ADAL" clId="{D4CE4BDA-532F-495A-B9D7-FA9105BFD4D2}" dt="2023-07-07T11:11:27.748" v="2647" actId="164"/>
          <ac:picMkLst>
            <pc:docMk/>
            <pc:sldMk cId="2893683937" sldId="1168"/>
            <ac:picMk id="56" creationId="{641D62DA-9D6F-ECF7-A93D-6D499F754A15}"/>
          </ac:picMkLst>
        </pc:picChg>
        <pc:picChg chg="add mod">
          <ac:chgData name="DIAZ SANCHIS, MIREIA" userId="bdbea22b-17e0-48c4-8340-3f422841d41a" providerId="ADAL" clId="{D4CE4BDA-532F-495A-B9D7-FA9105BFD4D2}" dt="2023-07-07T11:11:27.748" v="2647" actId="164"/>
          <ac:picMkLst>
            <pc:docMk/>
            <pc:sldMk cId="2893683937" sldId="1168"/>
            <ac:picMk id="57" creationId="{45F63E3E-90EC-10DB-BBE5-6492AA9E9592}"/>
          </ac:picMkLst>
        </pc:picChg>
        <pc:picChg chg="add mod">
          <ac:chgData name="DIAZ SANCHIS, MIREIA" userId="bdbea22b-17e0-48c4-8340-3f422841d41a" providerId="ADAL" clId="{D4CE4BDA-532F-495A-B9D7-FA9105BFD4D2}" dt="2023-07-07T11:11:27.748" v="2647" actId="164"/>
          <ac:picMkLst>
            <pc:docMk/>
            <pc:sldMk cId="2893683937" sldId="1168"/>
            <ac:picMk id="58" creationId="{599B0ED4-D5C8-2290-E74B-1B66C67CDA86}"/>
          </ac:picMkLst>
        </pc:picChg>
        <pc:picChg chg="del mod">
          <ac:chgData name="DIAZ SANCHIS, MIREIA" userId="bdbea22b-17e0-48c4-8340-3f422841d41a" providerId="ADAL" clId="{D4CE4BDA-532F-495A-B9D7-FA9105BFD4D2}" dt="2023-07-07T10:56:32.709" v="2191" actId="478"/>
          <ac:picMkLst>
            <pc:docMk/>
            <pc:sldMk cId="2893683937" sldId="1168"/>
            <ac:picMk id="15397" creationId="{C7CED670-7D55-4191-0D94-0EEFC3A441A2}"/>
          </ac:picMkLst>
        </pc:picChg>
        <pc:picChg chg="del mod">
          <ac:chgData name="DIAZ SANCHIS, MIREIA" userId="bdbea22b-17e0-48c4-8340-3f422841d41a" providerId="ADAL" clId="{D4CE4BDA-532F-495A-B9D7-FA9105BFD4D2}" dt="2023-07-07T10:54:12.605" v="2148" actId="478"/>
          <ac:picMkLst>
            <pc:docMk/>
            <pc:sldMk cId="2893683937" sldId="1168"/>
            <ac:picMk id="15403" creationId="{D93F3A4A-116A-C329-24B8-2A16D7DFA9A4}"/>
          </ac:picMkLst>
        </pc:picChg>
        <pc:picChg chg="del mod">
          <ac:chgData name="DIAZ SANCHIS, MIREIA" userId="bdbea22b-17e0-48c4-8340-3f422841d41a" providerId="ADAL" clId="{D4CE4BDA-532F-495A-B9D7-FA9105BFD4D2}" dt="2023-07-07T10:54:10.918" v="2147" actId="478"/>
          <ac:picMkLst>
            <pc:docMk/>
            <pc:sldMk cId="2893683937" sldId="1168"/>
            <ac:picMk id="15405" creationId="{A4D0CD96-9E2C-1F7C-836C-342D6F78A26F}"/>
          </ac:picMkLst>
        </pc:picChg>
        <pc:picChg chg="del mod topLvl">
          <ac:chgData name="DIAZ SANCHIS, MIREIA" userId="bdbea22b-17e0-48c4-8340-3f422841d41a" providerId="ADAL" clId="{D4CE4BDA-532F-495A-B9D7-FA9105BFD4D2}" dt="2023-07-07T10:50:51.412" v="2076" actId="478"/>
          <ac:picMkLst>
            <pc:docMk/>
            <pc:sldMk cId="2893683937" sldId="1168"/>
            <ac:picMk id="15422" creationId="{B6BB5DC5-BB59-55E9-B96A-9E9B9EABAC5C}"/>
          </ac:picMkLst>
        </pc:picChg>
        <pc:cxnChg chg="add mod">
          <ac:chgData name="DIAZ SANCHIS, MIREIA" userId="bdbea22b-17e0-48c4-8340-3f422841d41a" providerId="ADAL" clId="{D4CE4BDA-532F-495A-B9D7-FA9105BFD4D2}" dt="2023-07-07T11:02:51.321" v="2306" actId="164"/>
          <ac:cxnSpMkLst>
            <pc:docMk/>
            <pc:sldMk cId="2893683937" sldId="1168"/>
            <ac:cxnSpMk id="49" creationId="{E354C0E7-D115-D4D7-69CE-D2330B49B709}"/>
          </ac:cxnSpMkLst>
        </pc:cxnChg>
      </pc:sldChg>
      <pc:sldChg chg="modSp mod">
        <pc:chgData name="DIAZ SANCHIS, MIREIA" userId="bdbea22b-17e0-48c4-8340-3f422841d41a" providerId="ADAL" clId="{D4CE4BDA-532F-495A-B9D7-FA9105BFD4D2}" dt="2023-07-07T09:57:40.335" v="287" actId="20577"/>
        <pc:sldMkLst>
          <pc:docMk/>
          <pc:sldMk cId="2445799529" sldId="1375"/>
        </pc:sldMkLst>
        <pc:spChg chg="mod">
          <ac:chgData name="DIAZ SANCHIS, MIREIA" userId="bdbea22b-17e0-48c4-8340-3f422841d41a" providerId="ADAL" clId="{D4CE4BDA-532F-495A-B9D7-FA9105BFD4D2}" dt="2023-07-07T09:57:40.335" v="287" actId="20577"/>
          <ac:spMkLst>
            <pc:docMk/>
            <pc:sldMk cId="2445799529" sldId="1375"/>
            <ac:spMk id="8" creationId="{8CCEED60-D4E8-440B-8968-45B30F59D35D}"/>
          </ac:spMkLst>
        </pc:spChg>
      </pc:sldChg>
      <pc:sldChg chg="addSp delSp modSp add mod modAnim">
        <pc:chgData name="DIAZ SANCHIS, MIREIA" userId="bdbea22b-17e0-48c4-8340-3f422841d41a" providerId="ADAL" clId="{D4CE4BDA-532F-495A-B9D7-FA9105BFD4D2}" dt="2023-07-07T11:20:48.491" v="2900" actId="1038"/>
        <pc:sldMkLst>
          <pc:docMk/>
          <pc:sldMk cId="134819023" sldId="1392"/>
        </pc:sldMkLst>
        <pc:spChg chg="del">
          <ac:chgData name="DIAZ SANCHIS, MIREIA" userId="bdbea22b-17e0-48c4-8340-3f422841d41a" providerId="ADAL" clId="{D4CE4BDA-532F-495A-B9D7-FA9105BFD4D2}" dt="2023-07-07T11:01:48.229" v="2277" actId="478"/>
          <ac:spMkLst>
            <pc:docMk/>
            <pc:sldMk cId="134819023" sldId="1392"/>
            <ac:spMk id="2" creationId="{2EF5AB91-9CDE-DD88-FC4B-A7FE24261A58}"/>
          </ac:spMkLst>
        </pc:spChg>
        <pc:spChg chg="mod">
          <ac:chgData name="DIAZ SANCHIS, MIREIA" userId="bdbea22b-17e0-48c4-8340-3f422841d41a" providerId="ADAL" clId="{D4CE4BDA-532F-495A-B9D7-FA9105BFD4D2}" dt="2023-07-07T11:07:35.675" v="2509" actId="1036"/>
          <ac:spMkLst>
            <pc:docMk/>
            <pc:sldMk cId="134819023" sldId="1392"/>
            <ac:spMk id="3" creationId="{21B3C3B7-C6CC-5E0E-D8E0-2FA3F2D6A6C0}"/>
          </ac:spMkLst>
        </pc:spChg>
        <pc:spChg chg="del">
          <ac:chgData name="DIAZ SANCHIS, MIREIA" userId="bdbea22b-17e0-48c4-8340-3f422841d41a" providerId="ADAL" clId="{D4CE4BDA-532F-495A-B9D7-FA9105BFD4D2}" dt="2023-07-07T10:02:10.031" v="336" actId="478"/>
          <ac:spMkLst>
            <pc:docMk/>
            <pc:sldMk cId="134819023" sldId="1392"/>
            <ac:spMk id="4" creationId="{3AF56C9D-6BF8-8856-6FAA-071F3846ADBD}"/>
          </ac:spMkLst>
        </pc:spChg>
        <pc:spChg chg="mod">
          <ac:chgData name="DIAZ SANCHIS, MIREIA" userId="bdbea22b-17e0-48c4-8340-3f422841d41a" providerId="ADAL" clId="{D4CE4BDA-532F-495A-B9D7-FA9105BFD4D2}" dt="2023-07-07T11:07:31.377" v="2501" actId="14100"/>
          <ac:spMkLst>
            <pc:docMk/>
            <pc:sldMk cId="134819023" sldId="1392"/>
            <ac:spMk id="6" creationId="{30E94BF3-BE24-473E-9B48-2A6B21121ACC}"/>
          </ac:spMkLst>
        </pc:spChg>
        <pc:spChg chg="add mod">
          <ac:chgData name="DIAZ SANCHIS, MIREIA" userId="bdbea22b-17e0-48c4-8340-3f422841d41a" providerId="ADAL" clId="{D4CE4BDA-532F-495A-B9D7-FA9105BFD4D2}" dt="2023-07-07T10:02:11.823" v="337"/>
          <ac:spMkLst>
            <pc:docMk/>
            <pc:sldMk cId="134819023" sldId="1392"/>
            <ac:spMk id="7" creationId="{64C4D349-C43D-117D-0FCD-9F933B3357AF}"/>
          </ac:spMkLst>
        </pc:spChg>
        <pc:spChg chg="add mod">
          <ac:chgData name="DIAZ SANCHIS, MIREIA" userId="bdbea22b-17e0-48c4-8340-3f422841d41a" providerId="ADAL" clId="{D4CE4BDA-532F-495A-B9D7-FA9105BFD4D2}" dt="2023-07-07T11:07:35.675" v="2509" actId="1036"/>
          <ac:spMkLst>
            <pc:docMk/>
            <pc:sldMk cId="134819023" sldId="1392"/>
            <ac:spMk id="8" creationId="{A2F6C94B-2C7A-E9B8-EFAE-81312C1E8D0C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369" creationId="{8BF9B62F-C1C4-9315-E2B4-A28487A21139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398" creationId="{E199B3BC-E1D4-F3B5-F5C1-9168DA838573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399" creationId="{B6DB25B3-76AC-8D54-BB0D-7F24DA3035FD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00" creationId="{D73A54C4-C741-AE59-99B2-8CE5046E21C5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01" creationId="{CD2D64DF-CDF3-842E-022A-01F9D95A4267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02" creationId="{F8F03EFC-C0FD-55CF-7B08-0F16E9B5EE6E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04" creationId="{23427624-5750-F7C4-A7DF-3C9F4BA15D98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0" creationId="{B55F9C39-3B3A-E98D-C079-8D49596111D5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1" creationId="{593D1D83-5053-1F38-81C3-868AFE64F56A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2" creationId="{BE254088-033A-9D05-B4DD-5F84192A7D4C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3" creationId="{672684F8-DC73-0983-0722-9B7368763441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4" creationId="{04A14D1A-AF81-5D6F-93A7-03D74669B49D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5" creationId="{CE134CAC-1363-9426-B3D6-9F49A741D8EE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6" creationId="{00A1C53B-70B8-4D5E-B6AA-17F02C2A6970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7" creationId="{8D101D97-8769-AF5F-C990-5B8016ABA3B1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8" creationId="{8BC0E59C-3C00-2190-5FBD-DF0B82E578E3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19" creationId="{52E6AB0A-2527-976E-A3FF-14FAADFF7A83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0" creationId="{3F28D7F7-83F4-9AE0-161C-19D88DAACBCC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1" creationId="{71630162-68C0-1F5D-9815-B259FD2045E9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2" creationId="{FD413781-1FEE-5B57-C0A0-51201A5E839E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3" creationId="{5B562181-367F-F906-92C1-580C1A743DD2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4" creationId="{975C9391-179B-7992-2F93-2A661CC67E3D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5" creationId="{3A341A49-9235-43B2-2D4E-E9F392ACD773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6" creationId="{4FA7A004-0383-8E0E-0A96-2C441F3872CC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7" creationId="{484B2262-BF4B-4CAC-923A-8D3AAF48EF64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8" creationId="{9B7F8E26-EDF5-DCE9-6AF5-68C28551FE05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29" creationId="{72EB43A2-AD3E-CF2B-130E-BEEBB9DD7CB2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0" creationId="{937DD340-1CD3-6F5A-02CF-7A3CCA02DBC8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1" creationId="{140952B8-F797-C3FB-E747-C211ABE6FDEC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2" creationId="{41ABC0E4-E8A2-945C-0B82-429DAC59AD55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3" creationId="{8991B768-AF27-1501-499C-AEEBA3968B3A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4" creationId="{2187634B-B709-CE41-F1EC-1EB36BDBF19E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5" creationId="{0720933C-6504-E4A4-B2D3-451DA4BE9107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6" creationId="{E1CCB0A1-BD52-685C-DD88-05A37A588F91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7" creationId="{06EA64C7-2E3D-D52B-9E0C-679AD0062AEC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8" creationId="{5E92DF2C-2F71-A2B6-96AF-0F82C6B967D6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39" creationId="{6B1B06F7-C800-1D24-7EF5-9A9B82391A55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0" creationId="{9B7F1F10-87E3-7F73-6825-254AAB0FF1F9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1" creationId="{27B4844D-0A04-FC97-2268-10258252A7E6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2" creationId="{81C7017F-3394-1E96-2C4A-9E679A623B45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3" creationId="{77911FE8-83D7-E404-1994-D7A7416C3F7F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4" creationId="{9FE76C67-266F-FF71-F148-93AE02DE32F1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5" creationId="{BDE38AF9-EF65-945D-AEBC-7D89FDA54599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6" creationId="{53A64B97-5E6E-6001-506B-091EA0427317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7" creationId="{F55B8E69-9141-D9CC-9C19-62C8FC2E3DFA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8" creationId="{14C44FDA-ECF7-9DD7-093C-C0EE0C124F29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49" creationId="{F6E810D1-1B4E-8046-D363-9CE1CC3D76C1}"/>
          </ac:spMkLst>
        </pc:spChg>
        <pc:spChg chg="mod">
          <ac:chgData name="DIAZ SANCHIS, MIREIA" userId="bdbea22b-17e0-48c4-8340-3f422841d41a" providerId="ADAL" clId="{D4CE4BDA-532F-495A-B9D7-FA9105BFD4D2}" dt="2023-07-07T11:03:02.590" v="2308" actId="165"/>
          <ac:spMkLst>
            <pc:docMk/>
            <pc:sldMk cId="134819023" sldId="1392"/>
            <ac:spMk id="15450" creationId="{F06A12EC-552B-981E-1262-CB1DE39A5992}"/>
          </ac:spMkLst>
        </pc:spChg>
        <pc:spChg chg="mod topLvl">
          <ac:chgData name="DIAZ SANCHIS, MIREIA" userId="bdbea22b-17e0-48c4-8340-3f422841d41a" providerId="ADAL" clId="{D4CE4BDA-532F-495A-B9D7-FA9105BFD4D2}" dt="2023-07-07T11:20:48.491" v="2900" actId="1038"/>
          <ac:spMkLst>
            <pc:docMk/>
            <pc:sldMk cId="134819023" sldId="1392"/>
            <ac:spMk id="15454" creationId="{08F49918-3DFF-6F5D-2C18-5A32DE5A666E}"/>
          </ac:spMkLst>
        </pc:spChg>
        <pc:spChg chg="mod topLvl">
          <ac:chgData name="DIAZ SANCHIS, MIREIA" userId="bdbea22b-17e0-48c4-8340-3f422841d41a" providerId="ADAL" clId="{D4CE4BDA-532F-495A-B9D7-FA9105BFD4D2}" dt="2023-07-07T11:20:48.491" v="2900" actId="1038"/>
          <ac:spMkLst>
            <pc:docMk/>
            <pc:sldMk cId="134819023" sldId="1392"/>
            <ac:spMk id="15456" creationId="{39E20E40-CCF5-00BF-E571-074F427CEBB3}"/>
          </ac:spMkLst>
        </pc:spChg>
        <pc:spChg chg="mod topLvl">
          <ac:chgData name="DIAZ SANCHIS, MIREIA" userId="bdbea22b-17e0-48c4-8340-3f422841d41a" providerId="ADAL" clId="{D4CE4BDA-532F-495A-B9D7-FA9105BFD4D2}" dt="2023-07-07T11:07:35.675" v="2509" actId="1036"/>
          <ac:spMkLst>
            <pc:docMk/>
            <pc:sldMk cId="134819023" sldId="1392"/>
            <ac:spMk id="15463" creationId="{B15A957C-5B46-D051-2DE6-90A2D84B8E62}"/>
          </ac:spMkLst>
        </pc:spChg>
        <pc:spChg chg="mod topLvl">
          <ac:chgData name="DIAZ SANCHIS, MIREIA" userId="bdbea22b-17e0-48c4-8340-3f422841d41a" providerId="ADAL" clId="{D4CE4BDA-532F-495A-B9D7-FA9105BFD4D2}" dt="2023-07-07T11:07:35.675" v="2509" actId="1036"/>
          <ac:spMkLst>
            <pc:docMk/>
            <pc:sldMk cId="134819023" sldId="1392"/>
            <ac:spMk id="15468" creationId="{7A9D89EE-86AA-467E-8981-99B9BE012C0B}"/>
          </ac:spMkLst>
        </pc:spChg>
        <pc:grpChg chg="del mod topLvl">
          <ac:chgData name="DIAZ SANCHIS, MIREIA" userId="bdbea22b-17e0-48c4-8340-3f422841d41a" providerId="ADAL" clId="{D4CE4BDA-532F-495A-B9D7-FA9105BFD4D2}" dt="2023-07-07T11:03:05.324" v="2309" actId="478"/>
          <ac:grpSpMkLst>
            <pc:docMk/>
            <pc:sldMk cId="134819023" sldId="1392"/>
            <ac:grpSpMk id="5" creationId="{252905C9-B83B-0C6F-B466-1F976644A694}"/>
          </ac:grpSpMkLst>
        </pc:grpChg>
        <pc:grpChg chg="add mod">
          <ac:chgData name="DIAZ SANCHIS, MIREIA" userId="bdbea22b-17e0-48c4-8340-3f422841d41a" providerId="ADAL" clId="{D4CE4BDA-532F-495A-B9D7-FA9105BFD4D2}" dt="2023-07-07T11:20:48.491" v="2900" actId="1038"/>
          <ac:grpSpMkLst>
            <pc:docMk/>
            <pc:sldMk cId="134819023" sldId="1392"/>
            <ac:grpSpMk id="9" creationId="{5B9D105B-2368-9CF5-981C-9587CD5CF172}"/>
          </ac:grpSpMkLst>
        </pc:grpChg>
        <pc:grpChg chg="del mod topLvl">
          <ac:chgData name="DIAZ SANCHIS, MIREIA" userId="bdbea22b-17e0-48c4-8340-3f422841d41a" providerId="ADAL" clId="{D4CE4BDA-532F-495A-B9D7-FA9105BFD4D2}" dt="2023-07-07T11:03:02.590" v="2308" actId="165"/>
          <ac:grpSpMkLst>
            <pc:docMk/>
            <pc:sldMk cId="134819023" sldId="1392"/>
            <ac:grpSpMk id="15467" creationId="{61887F07-FB8B-6649-E63B-89D7220343F3}"/>
          </ac:grpSpMkLst>
        </pc:grpChg>
        <pc:grpChg chg="del">
          <ac:chgData name="DIAZ SANCHIS, MIREIA" userId="bdbea22b-17e0-48c4-8340-3f422841d41a" providerId="ADAL" clId="{D4CE4BDA-532F-495A-B9D7-FA9105BFD4D2}" dt="2023-07-07T11:02:57.223" v="2307" actId="165"/>
          <ac:grpSpMkLst>
            <pc:docMk/>
            <pc:sldMk cId="134819023" sldId="1392"/>
            <ac:grpSpMk id="15478" creationId="{5EB82A42-F82B-8146-F78C-6AA8E2C50451}"/>
          </ac:grpSpMkLst>
        </pc:grpChg>
        <pc:picChg chg="mod">
          <ac:chgData name="DIAZ SANCHIS, MIREIA" userId="bdbea22b-17e0-48c4-8340-3f422841d41a" providerId="ADAL" clId="{D4CE4BDA-532F-495A-B9D7-FA9105BFD4D2}" dt="2023-07-07T11:07:35.675" v="2509" actId="1036"/>
          <ac:picMkLst>
            <pc:docMk/>
            <pc:sldMk cId="134819023" sldId="1392"/>
            <ac:picMk id="10" creationId="{80965EB2-0A0A-B186-B0CF-792D9D33A796}"/>
          </ac:picMkLst>
        </pc:picChg>
        <pc:picChg chg="add mod">
          <ac:chgData name="DIAZ SANCHIS, MIREIA" userId="bdbea22b-17e0-48c4-8340-3f422841d41a" providerId="ADAL" clId="{D4CE4BDA-532F-495A-B9D7-FA9105BFD4D2}" dt="2023-07-07T11:20:48.491" v="2900" actId="1038"/>
          <ac:picMkLst>
            <pc:docMk/>
            <pc:sldMk cId="134819023" sldId="1392"/>
            <ac:picMk id="12" creationId="{74D6B629-F03D-77BD-C957-D9AD44737ACF}"/>
          </ac:picMkLst>
        </pc:picChg>
        <pc:picChg chg="del mod topLvl">
          <ac:chgData name="DIAZ SANCHIS, MIREIA" userId="bdbea22b-17e0-48c4-8340-3f422841d41a" providerId="ADAL" clId="{D4CE4BDA-532F-495A-B9D7-FA9105BFD4D2}" dt="2023-07-07T11:04:00.667" v="2389" actId="478"/>
          <ac:picMkLst>
            <pc:docMk/>
            <pc:sldMk cId="134819023" sldId="1392"/>
            <ac:picMk id="15453" creationId="{89CB0F6D-309D-EB24-854F-65F08056C608}"/>
          </ac:picMkLst>
        </pc:picChg>
        <pc:cxnChg chg="mod">
          <ac:chgData name="DIAZ SANCHIS, MIREIA" userId="bdbea22b-17e0-48c4-8340-3f422841d41a" providerId="ADAL" clId="{D4CE4BDA-532F-495A-B9D7-FA9105BFD4D2}" dt="2023-07-07T11:07:35.675" v="2509" actId="1036"/>
          <ac:cxnSpMkLst>
            <pc:docMk/>
            <pc:sldMk cId="134819023" sldId="1392"/>
            <ac:cxnSpMk id="11" creationId="{523C345F-32BE-29A8-CDBC-27F17540273B}"/>
          </ac:cxnSpMkLst>
        </pc:cxnChg>
      </pc:sldChg>
      <pc:sldChg chg="addSp delSp modSp mod ord modAnim">
        <pc:chgData name="DIAZ SANCHIS, MIREIA" userId="bdbea22b-17e0-48c4-8340-3f422841d41a" providerId="ADAL" clId="{D4CE4BDA-532F-495A-B9D7-FA9105BFD4D2}" dt="2023-07-07T11:21:17.792" v="2905"/>
        <pc:sldMkLst>
          <pc:docMk/>
          <pc:sldMk cId="1389497434" sldId="1393"/>
        </pc:sldMkLst>
        <pc:spChg chg="mod">
          <ac:chgData name="DIAZ SANCHIS, MIREIA" userId="bdbea22b-17e0-48c4-8340-3f422841d41a" providerId="ADAL" clId="{D4CE4BDA-532F-495A-B9D7-FA9105BFD4D2}" dt="2023-07-07T11:08:18.861" v="2514" actId="113"/>
          <ac:spMkLst>
            <pc:docMk/>
            <pc:sldMk cId="1389497434" sldId="1393"/>
            <ac:spMk id="5" creationId="{1A1BB9FE-7E95-549F-6C15-AA0DEF3B0770}"/>
          </ac:spMkLst>
        </pc:spChg>
        <pc:spChg chg="del">
          <ac:chgData name="DIAZ SANCHIS, MIREIA" userId="bdbea22b-17e0-48c4-8340-3f422841d41a" providerId="ADAL" clId="{D4CE4BDA-532F-495A-B9D7-FA9105BFD4D2}" dt="2023-07-07T09:59:12.104" v="326" actId="478"/>
          <ac:spMkLst>
            <pc:docMk/>
            <pc:sldMk cId="1389497434" sldId="1393"/>
            <ac:spMk id="6" creationId="{BCE2665C-4A7C-BF30-C74A-4FC96EF4E4DC}"/>
          </ac:spMkLst>
        </pc:spChg>
        <pc:spChg chg="mod">
          <ac:chgData name="DIAZ SANCHIS, MIREIA" userId="bdbea22b-17e0-48c4-8340-3f422841d41a" providerId="ADAL" clId="{D4CE4BDA-532F-495A-B9D7-FA9105BFD4D2}" dt="2023-07-07T11:20:12.285" v="2873" actId="20577"/>
          <ac:spMkLst>
            <pc:docMk/>
            <pc:sldMk cId="1389497434" sldId="1393"/>
            <ac:spMk id="24" creationId="{05C94E2B-67B6-DE32-93BB-1E6D7BF2875E}"/>
          </ac:spMkLst>
        </pc:spChg>
        <pc:spChg chg="mod">
          <ac:chgData name="DIAZ SANCHIS, MIREIA" userId="bdbea22b-17e0-48c4-8340-3f422841d41a" providerId="ADAL" clId="{D4CE4BDA-532F-495A-B9D7-FA9105BFD4D2}" dt="2023-07-07T11:10:11.645" v="2592" actId="20577"/>
          <ac:spMkLst>
            <pc:docMk/>
            <pc:sldMk cId="1389497434" sldId="1393"/>
            <ac:spMk id="15363" creationId="{9EABC5FA-D9D9-D504-D99D-333392968B77}"/>
          </ac:spMkLst>
        </pc:spChg>
        <pc:spChg chg="add mod">
          <ac:chgData name="DIAZ SANCHIS, MIREIA" userId="bdbea22b-17e0-48c4-8340-3f422841d41a" providerId="ADAL" clId="{D4CE4BDA-532F-495A-B9D7-FA9105BFD4D2}" dt="2023-07-07T09:59:13.556" v="327"/>
          <ac:spMkLst>
            <pc:docMk/>
            <pc:sldMk cId="1389497434" sldId="1393"/>
            <ac:spMk id="15392" creationId="{B1AA7295-901A-4807-7660-54109F38F424}"/>
          </ac:spMkLst>
        </pc:spChg>
        <pc:spChg chg="del">
          <ac:chgData name="DIAZ SANCHIS, MIREIA" userId="bdbea22b-17e0-48c4-8340-3f422841d41a" providerId="ADAL" clId="{D4CE4BDA-532F-495A-B9D7-FA9105BFD4D2}" dt="2023-07-07T11:08:49.078" v="2515" actId="478"/>
          <ac:spMkLst>
            <pc:docMk/>
            <pc:sldMk cId="1389497434" sldId="1393"/>
            <ac:spMk id="15395" creationId="{4CA9EA51-0819-800A-2762-6E0191004DB7}"/>
          </ac:spMkLst>
        </pc:spChg>
        <pc:spChg chg="mod">
          <ac:chgData name="DIAZ SANCHIS, MIREIA" userId="bdbea22b-17e0-48c4-8340-3f422841d41a" providerId="ADAL" clId="{D4CE4BDA-532F-495A-B9D7-FA9105BFD4D2}" dt="2023-07-07T11:11:06.909" v="2646" actId="1035"/>
          <ac:spMkLst>
            <pc:docMk/>
            <pc:sldMk cId="1389497434" sldId="1393"/>
            <ac:spMk id="15401" creationId="{BCC34BAB-94E9-0D68-51A6-6BFCD465C0D8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04" creationId="{4349EDC1-62D8-2F93-9C7D-8E72D920410B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07" creationId="{8DC722DD-3113-FA0F-AD69-13AF13E457D3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09" creationId="{7E0C7A04-C85A-1791-A05D-9BACDB39545F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18" creationId="{A95CF89C-DA22-69E2-A290-FC3779366DF8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19" creationId="{69CCC305-7CE7-DE82-53C0-D08AD3B3F211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0" creationId="{EC5D903F-95D1-BB75-A95B-300F9BA2DA24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1" creationId="{05326EFA-FA0D-17A8-E89F-2AD52C549ABF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2" creationId="{D626BA4F-2D5F-5F1D-3D44-45DF02EC4991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5" creationId="{99293235-CB31-890E-C5F2-855E68EF6088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6" creationId="{133E6985-4BA9-78E6-8B93-E6CD6CFE02A0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7" creationId="{CB1825D7-AB8E-66E4-4380-20BB40FCE8FC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8" creationId="{407CC6C6-8A0E-AACD-FD38-1BB70878E1EF}"/>
          </ac:spMkLst>
        </pc:spChg>
        <pc:spChg chg="mod">
          <ac:chgData name="DIAZ SANCHIS, MIREIA" userId="bdbea22b-17e0-48c4-8340-3f422841d41a" providerId="ADAL" clId="{D4CE4BDA-532F-495A-B9D7-FA9105BFD4D2}" dt="2023-07-07T11:08:52.363" v="2517"/>
          <ac:spMkLst>
            <pc:docMk/>
            <pc:sldMk cId="1389497434" sldId="1393"/>
            <ac:spMk id="15429" creationId="{3F7D232A-8018-A679-433A-0EDDA12E0C3B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0" creationId="{0348F568-83E7-5D9D-4795-0D3CAD499B10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1" creationId="{64A87B12-CE05-D381-B55D-62ABB890F566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2" creationId="{6112854F-9E91-73A9-458D-9854196467B4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3" creationId="{70D95636-E25C-5FEB-F3E9-3452BDA4C1F2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4" creationId="{8F66053C-14C9-B23F-0DB7-224BFFF1A268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5" creationId="{9B4C137C-4E99-D430-1DC9-AA18B7767BDE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6" creationId="{4821058A-61B1-F4B5-5E61-89A7B3BA1661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7" creationId="{763B72A9-23D2-F30F-E716-7BFB0C1876E5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38" creationId="{64311E31-86D5-0E81-4918-43E7EA631489}"/>
          </ac:spMkLst>
        </pc:spChg>
        <pc:spChg chg="add del mod">
          <ac:chgData name="DIAZ SANCHIS, MIREIA" userId="bdbea22b-17e0-48c4-8340-3f422841d41a" providerId="ADAL" clId="{D4CE4BDA-532F-495A-B9D7-FA9105BFD4D2}" dt="2023-07-07T11:09:29.156" v="2557" actId="478"/>
          <ac:spMkLst>
            <pc:docMk/>
            <pc:sldMk cId="1389497434" sldId="1393"/>
            <ac:spMk id="15439" creationId="{2B5C3C98-2BA0-25B1-BCDA-983333FD538F}"/>
          </ac:spMkLst>
        </pc:spChg>
        <pc:spChg chg="add del mod">
          <ac:chgData name="DIAZ SANCHIS, MIREIA" userId="bdbea22b-17e0-48c4-8340-3f422841d41a" providerId="ADAL" clId="{D4CE4BDA-532F-495A-B9D7-FA9105BFD4D2}" dt="2023-07-07T11:09:29.156" v="2557" actId="478"/>
          <ac:spMkLst>
            <pc:docMk/>
            <pc:sldMk cId="1389497434" sldId="1393"/>
            <ac:spMk id="15440" creationId="{FB213F22-6464-AC09-B242-49CEEC3A64B2}"/>
          </ac:spMkLst>
        </pc:spChg>
        <pc:spChg chg="add del mod">
          <ac:chgData name="DIAZ SANCHIS, MIREIA" userId="bdbea22b-17e0-48c4-8340-3f422841d41a" providerId="ADAL" clId="{D4CE4BDA-532F-495A-B9D7-FA9105BFD4D2}" dt="2023-07-07T11:09:00.256" v="2527"/>
          <ac:spMkLst>
            <pc:docMk/>
            <pc:sldMk cId="1389497434" sldId="1393"/>
            <ac:spMk id="15446" creationId="{6C890E7A-6F09-2B21-D738-7D6D7D1D4664}"/>
          </ac:spMkLst>
        </pc:spChg>
        <pc:spChg chg="add mod">
          <ac:chgData name="DIAZ SANCHIS, MIREIA" userId="bdbea22b-17e0-48c4-8340-3f422841d41a" providerId="ADAL" clId="{D4CE4BDA-532F-495A-B9D7-FA9105BFD4D2}" dt="2023-07-07T11:09:29.623" v="2558"/>
          <ac:spMkLst>
            <pc:docMk/>
            <pc:sldMk cId="1389497434" sldId="1393"/>
            <ac:spMk id="15451" creationId="{9DA26BE8-FDBD-8A7F-0EAC-76CBBAA76D7C}"/>
          </ac:spMkLst>
        </pc:spChg>
        <pc:spChg chg="add mod">
          <ac:chgData name="DIAZ SANCHIS, MIREIA" userId="bdbea22b-17e0-48c4-8340-3f422841d41a" providerId="ADAL" clId="{D4CE4BDA-532F-495A-B9D7-FA9105BFD4D2}" dt="2023-07-07T11:09:29.623" v="2558"/>
          <ac:spMkLst>
            <pc:docMk/>
            <pc:sldMk cId="1389497434" sldId="1393"/>
            <ac:spMk id="15452" creationId="{91F41164-0F45-93E2-4F9E-62972ED15B42}"/>
          </ac:spMkLst>
        </pc:spChg>
        <pc:grpChg chg="mod">
          <ac:chgData name="DIAZ SANCHIS, MIREIA" userId="bdbea22b-17e0-48c4-8340-3f422841d41a" providerId="ADAL" clId="{D4CE4BDA-532F-495A-B9D7-FA9105BFD4D2}" dt="2023-07-07T11:09:39.605" v="2566" actId="1037"/>
          <ac:grpSpMkLst>
            <pc:docMk/>
            <pc:sldMk cId="1389497434" sldId="1393"/>
            <ac:grpSpMk id="15399" creationId="{CA8F796C-E4FB-C65A-F1A9-F3111CC408C6}"/>
          </ac:grpSpMkLst>
        </pc:grpChg>
        <pc:grpChg chg="del">
          <ac:chgData name="DIAZ SANCHIS, MIREIA" userId="bdbea22b-17e0-48c4-8340-3f422841d41a" providerId="ADAL" clId="{D4CE4BDA-532F-495A-B9D7-FA9105BFD4D2}" dt="2023-07-07T11:08:50.100" v="2516" actId="478"/>
          <ac:grpSpMkLst>
            <pc:docMk/>
            <pc:sldMk cId="1389497434" sldId="1393"/>
            <ac:grpSpMk id="15402" creationId="{FEF9E44C-CC40-B4F3-AA31-24AC143E8A33}"/>
          </ac:grpSpMkLst>
        </pc:grpChg>
        <pc:grpChg chg="add del mod">
          <ac:chgData name="DIAZ SANCHIS, MIREIA" userId="bdbea22b-17e0-48c4-8340-3f422841d41a" providerId="ADAL" clId="{D4CE4BDA-532F-495A-B9D7-FA9105BFD4D2}" dt="2023-07-07T11:09:00.256" v="2527"/>
          <ac:grpSpMkLst>
            <pc:docMk/>
            <pc:sldMk cId="1389497434" sldId="1393"/>
            <ac:grpSpMk id="15406" creationId="{CC306FC7-1226-C2A2-A0AA-466ECE3060AC}"/>
          </ac:grpSpMkLst>
        </pc:grpChg>
        <pc:grpChg chg="mod">
          <ac:chgData name="DIAZ SANCHIS, MIREIA" userId="bdbea22b-17e0-48c4-8340-3f422841d41a" providerId="ADAL" clId="{D4CE4BDA-532F-495A-B9D7-FA9105BFD4D2}" dt="2023-07-07T11:08:52.363" v="2517"/>
          <ac:grpSpMkLst>
            <pc:docMk/>
            <pc:sldMk cId="1389497434" sldId="1393"/>
            <ac:grpSpMk id="15410" creationId="{59668C40-B4BE-F9F2-CF7D-C22EA031A17D}"/>
          </ac:grpSpMkLst>
        </pc:grpChg>
        <pc:grpChg chg="mod">
          <ac:chgData name="DIAZ SANCHIS, MIREIA" userId="bdbea22b-17e0-48c4-8340-3f422841d41a" providerId="ADAL" clId="{D4CE4BDA-532F-495A-B9D7-FA9105BFD4D2}" dt="2023-07-07T11:08:52.363" v="2517"/>
          <ac:grpSpMkLst>
            <pc:docMk/>
            <pc:sldMk cId="1389497434" sldId="1393"/>
            <ac:grpSpMk id="15423" creationId="{EF3165B0-07D5-76EA-C51C-9904C6C4E42D}"/>
          </ac:grpSpMkLst>
        </pc:grpChg>
        <pc:grpChg chg="mod">
          <ac:chgData name="DIAZ SANCHIS, MIREIA" userId="bdbea22b-17e0-48c4-8340-3f422841d41a" providerId="ADAL" clId="{D4CE4BDA-532F-495A-B9D7-FA9105BFD4D2}" dt="2023-07-07T11:08:52.363" v="2517"/>
          <ac:grpSpMkLst>
            <pc:docMk/>
            <pc:sldMk cId="1389497434" sldId="1393"/>
            <ac:grpSpMk id="15424" creationId="{43E84A82-7F02-9844-2FA4-3D011D75C4F5}"/>
          </ac:grpSpMkLst>
        </pc:grpChg>
        <pc:grpChg chg="add del mod">
          <ac:chgData name="DIAZ SANCHIS, MIREIA" userId="bdbea22b-17e0-48c4-8340-3f422841d41a" providerId="ADAL" clId="{D4CE4BDA-532F-495A-B9D7-FA9105BFD4D2}" dt="2023-07-07T11:09:00.256" v="2527"/>
          <ac:grpSpMkLst>
            <pc:docMk/>
            <pc:sldMk cId="1389497434" sldId="1393"/>
            <ac:grpSpMk id="15443" creationId="{7AFA4ADE-AAD9-949B-C647-1478C57F1BC4}"/>
          </ac:grpSpMkLst>
        </pc:grp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11" creationId="{69A07242-4D4E-373B-1624-DAD5EB5FE40D}"/>
          </ac:picMkLst>
        </pc:pic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12" creationId="{4E945355-923F-4FD0-95BE-0A8E71AAD011}"/>
          </ac:picMkLst>
        </pc:pic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13" creationId="{1C24B820-7316-CFE7-C329-E3A47921CE6D}"/>
          </ac:picMkLst>
        </pc:pic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14" creationId="{1F3FD006-5B3C-0339-FD2B-47FF3754F31A}"/>
          </ac:picMkLst>
        </pc:pic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15" creationId="{90694E6A-0371-703E-7280-4F2876B4F404}"/>
          </ac:picMkLst>
        </pc:pic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16" creationId="{F5221867-E7B7-CE1A-B19B-DBE1EC39E764}"/>
          </ac:picMkLst>
        </pc:pic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17" creationId="{4A726676-92B7-2FB9-1428-9C913E11BF0C}"/>
          </ac:picMkLst>
        </pc:picChg>
        <pc:picChg chg="add del mod">
          <ac:chgData name="DIAZ SANCHIS, MIREIA" userId="bdbea22b-17e0-48c4-8340-3f422841d41a" providerId="ADAL" clId="{D4CE4BDA-532F-495A-B9D7-FA9105BFD4D2}" dt="2023-07-07T11:09:00.256" v="2527"/>
          <ac:picMkLst>
            <pc:docMk/>
            <pc:sldMk cId="1389497434" sldId="1393"/>
            <ac:picMk id="15441" creationId="{914496D1-D797-0C9F-0351-6A5937481DA5}"/>
          </ac:picMkLst>
        </pc:picChg>
        <pc:picChg chg="add del mod">
          <ac:chgData name="DIAZ SANCHIS, MIREIA" userId="bdbea22b-17e0-48c4-8340-3f422841d41a" providerId="ADAL" clId="{D4CE4BDA-532F-495A-B9D7-FA9105BFD4D2}" dt="2023-07-07T11:09:00.256" v="2527"/>
          <ac:picMkLst>
            <pc:docMk/>
            <pc:sldMk cId="1389497434" sldId="1393"/>
            <ac:picMk id="15442" creationId="{8DACE58B-AC12-6068-6B53-72B2E6CE186D}"/>
          </ac:picMkLst>
        </pc:picChg>
        <pc:picChg chg="mod">
          <ac:chgData name="DIAZ SANCHIS, MIREIA" userId="bdbea22b-17e0-48c4-8340-3f422841d41a" providerId="ADAL" clId="{D4CE4BDA-532F-495A-B9D7-FA9105BFD4D2}" dt="2023-07-07T11:08:52.363" v="2517"/>
          <ac:picMkLst>
            <pc:docMk/>
            <pc:sldMk cId="1389497434" sldId="1393"/>
            <ac:picMk id="15444" creationId="{FFEC9421-694B-6220-8CF1-B982F1212C4F}"/>
          </ac:picMkLst>
        </pc:picChg>
        <pc:picChg chg="add del mod">
          <ac:chgData name="DIAZ SANCHIS, MIREIA" userId="bdbea22b-17e0-48c4-8340-3f422841d41a" providerId="ADAL" clId="{D4CE4BDA-532F-495A-B9D7-FA9105BFD4D2}" dt="2023-07-07T11:09:00.256" v="2527"/>
          <ac:picMkLst>
            <pc:docMk/>
            <pc:sldMk cId="1389497434" sldId="1393"/>
            <ac:picMk id="15447" creationId="{FB4A5502-029F-BA82-B4A5-8280820967B7}"/>
          </ac:picMkLst>
        </pc:picChg>
        <pc:picChg chg="add del mod">
          <ac:chgData name="DIAZ SANCHIS, MIREIA" userId="bdbea22b-17e0-48c4-8340-3f422841d41a" providerId="ADAL" clId="{D4CE4BDA-532F-495A-B9D7-FA9105BFD4D2}" dt="2023-07-07T11:09:00.256" v="2527"/>
          <ac:picMkLst>
            <pc:docMk/>
            <pc:sldMk cId="1389497434" sldId="1393"/>
            <ac:picMk id="15448" creationId="{41529794-D686-9F9E-4D2D-9B35A4BC916F}"/>
          </ac:picMkLst>
        </pc:picChg>
        <pc:picChg chg="add del mod">
          <ac:chgData name="DIAZ SANCHIS, MIREIA" userId="bdbea22b-17e0-48c4-8340-3f422841d41a" providerId="ADAL" clId="{D4CE4BDA-532F-495A-B9D7-FA9105BFD4D2}" dt="2023-07-07T11:09:00.256" v="2527"/>
          <ac:picMkLst>
            <pc:docMk/>
            <pc:sldMk cId="1389497434" sldId="1393"/>
            <ac:picMk id="15449" creationId="{D5E54B21-AF66-7900-17D8-1B2F48569158}"/>
          </ac:picMkLst>
        </pc:picChg>
        <pc:picChg chg="add del mod">
          <ac:chgData name="DIAZ SANCHIS, MIREIA" userId="bdbea22b-17e0-48c4-8340-3f422841d41a" providerId="ADAL" clId="{D4CE4BDA-532F-495A-B9D7-FA9105BFD4D2}" dt="2023-07-07T11:09:00.256" v="2527"/>
          <ac:picMkLst>
            <pc:docMk/>
            <pc:sldMk cId="1389497434" sldId="1393"/>
            <ac:picMk id="15450" creationId="{50C8A500-EB1D-2509-3D98-65308E20C81F}"/>
          </ac:picMkLst>
        </pc:picChg>
        <pc:cxnChg chg="mod">
          <ac:chgData name="DIAZ SANCHIS, MIREIA" userId="bdbea22b-17e0-48c4-8340-3f422841d41a" providerId="ADAL" clId="{D4CE4BDA-532F-495A-B9D7-FA9105BFD4D2}" dt="2023-07-07T11:08:52.363" v="2517"/>
          <ac:cxnSpMkLst>
            <pc:docMk/>
            <pc:sldMk cId="1389497434" sldId="1393"/>
            <ac:cxnSpMk id="15445" creationId="{AE8EB153-1375-E0FE-99D9-6EF891D7864E}"/>
          </ac:cxnSpMkLst>
        </pc:cxnChg>
      </pc:sldChg>
      <pc:sldChg chg="delSp modSp add mod ord">
        <pc:chgData name="DIAZ SANCHIS, MIREIA" userId="bdbea22b-17e0-48c4-8340-3f422841d41a" providerId="ADAL" clId="{D4CE4BDA-532F-495A-B9D7-FA9105BFD4D2}" dt="2023-07-07T11:20:56.788" v="2903" actId="1035"/>
        <pc:sldMkLst>
          <pc:docMk/>
          <pc:sldMk cId="480886684" sldId="1394"/>
        </pc:sldMkLst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3" creationId="{7A80BD4F-AA2B-AB71-D9E9-BCDDBAAE9990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4" creationId="{36F71FB6-5CAB-645B-021E-44A974450D05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7" creationId="{B70227EC-C45F-5C9A-2E8E-DAC574BA7967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8" creationId="{00000000-0000-0000-0000-000000000000}"/>
          </ac:spMkLst>
        </pc:spChg>
        <pc:spChg chg="del">
          <ac:chgData name="DIAZ SANCHIS, MIREIA" userId="bdbea22b-17e0-48c4-8340-3f422841d41a" providerId="ADAL" clId="{D4CE4BDA-532F-495A-B9D7-FA9105BFD4D2}" dt="2023-07-07T11:12:22.051" v="2653" actId="478"/>
          <ac:spMkLst>
            <pc:docMk/>
            <pc:sldMk cId="480886684" sldId="1394"/>
            <ac:spMk id="13" creationId="{00000000-0000-0000-0000-000000000000}"/>
          </ac:spMkLst>
        </pc:spChg>
        <pc:spChg chg="mod">
          <ac:chgData name="DIAZ SANCHIS, MIREIA" userId="bdbea22b-17e0-48c4-8340-3f422841d41a" providerId="ADAL" clId="{D4CE4BDA-532F-495A-B9D7-FA9105BFD4D2}" dt="2023-07-07T11:07:49.836" v="2511" actId="14100"/>
          <ac:spMkLst>
            <pc:docMk/>
            <pc:sldMk cId="480886684" sldId="1394"/>
            <ac:spMk id="14" creationId="{A60B1BA5-4272-BA09-A1F1-43525A7199C7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15" creationId="{00000000-0000-0000-0000-000000000000}"/>
          </ac:spMkLst>
        </pc:spChg>
        <pc:spChg chg="del">
          <ac:chgData name="DIAZ SANCHIS, MIREIA" userId="bdbea22b-17e0-48c4-8340-3f422841d41a" providerId="ADAL" clId="{D4CE4BDA-532F-495A-B9D7-FA9105BFD4D2}" dt="2023-07-07T10:35:33.966" v="1533" actId="478"/>
          <ac:spMkLst>
            <pc:docMk/>
            <pc:sldMk cId="480886684" sldId="1394"/>
            <ac:spMk id="19" creationId="{40CD2E1F-E763-83F5-8A30-21E623B13BA3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20" creationId="{54D902E6-6E0C-D482-4A0D-77ECB32998C7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21" creationId="{9C2902DF-A728-BCCB-6523-F61BC27FB75E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22" creationId="{A26C2F5F-1B37-7DDA-DB5A-FD9F1A3C2107}"/>
          </ac:spMkLst>
        </pc:spChg>
        <pc:spChg chg="mod">
          <ac:chgData name="DIAZ SANCHIS, MIREIA" userId="bdbea22b-17e0-48c4-8340-3f422841d41a" providerId="ADAL" clId="{D4CE4BDA-532F-495A-B9D7-FA9105BFD4D2}" dt="2023-07-07T11:20:56.788" v="2903" actId="1035"/>
          <ac:spMkLst>
            <pc:docMk/>
            <pc:sldMk cId="480886684" sldId="1394"/>
            <ac:spMk id="33" creationId="{00000000-0000-0000-0000-000000000000}"/>
          </ac:spMkLst>
        </pc:spChg>
      </pc:sldChg>
      <pc:sldChg chg="addSp delSp modSp add mod delAnim modAnim">
        <pc:chgData name="DIAZ SANCHIS, MIREIA" userId="bdbea22b-17e0-48c4-8340-3f422841d41a" providerId="ADAL" clId="{D4CE4BDA-532F-495A-B9D7-FA9105BFD4D2}" dt="2023-07-07T11:19:36.579" v="2867" actId="1036"/>
        <pc:sldMkLst>
          <pc:docMk/>
          <pc:sldMk cId="2281386649" sldId="1395"/>
        </pc:sldMkLst>
        <pc:spChg chg="add 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2" creationId="{CAE416C1-A9EE-4113-E9FF-D1A8872BEA60}"/>
          </ac:spMkLst>
        </pc:spChg>
        <pc:spChg chg="del">
          <ac:chgData name="DIAZ SANCHIS, MIREIA" userId="bdbea22b-17e0-48c4-8340-3f422841d41a" providerId="ADAL" clId="{D4CE4BDA-532F-495A-B9D7-FA9105BFD4D2}" dt="2023-07-07T10:36:42.694" v="1559" actId="478"/>
          <ac:spMkLst>
            <pc:docMk/>
            <pc:sldMk cId="2281386649" sldId="1395"/>
            <ac:spMk id="3" creationId="{7A80BD4F-AA2B-AB71-D9E9-BCDDBAAE9990}"/>
          </ac:spMkLst>
        </pc:spChg>
        <pc:spChg chg="del mod">
          <ac:chgData name="DIAZ SANCHIS, MIREIA" userId="bdbea22b-17e0-48c4-8340-3f422841d41a" providerId="ADAL" clId="{D4CE4BDA-532F-495A-B9D7-FA9105BFD4D2}" dt="2023-07-07T10:38:43.958" v="1613" actId="478"/>
          <ac:spMkLst>
            <pc:docMk/>
            <pc:sldMk cId="2281386649" sldId="1395"/>
            <ac:spMk id="4" creationId="{36F71FB6-5CAB-645B-021E-44A974450D05}"/>
          </ac:spMkLst>
        </pc:spChg>
        <pc:spChg chg="del">
          <ac:chgData name="DIAZ SANCHIS, MIREIA" userId="bdbea22b-17e0-48c4-8340-3f422841d41a" providerId="ADAL" clId="{D4CE4BDA-532F-495A-B9D7-FA9105BFD4D2}" dt="2023-07-07T11:16:58.920" v="2790" actId="478"/>
          <ac:spMkLst>
            <pc:docMk/>
            <pc:sldMk cId="2281386649" sldId="1395"/>
            <ac:spMk id="5" creationId="{0D1783BC-4848-6039-2A81-9F14F8F4EBBB}"/>
          </ac:spMkLst>
        </pc:spChg>
        <pc:spChg chg="add del mod">
          <ac:chgData name="DIAZ SANCHIS, MIREIA" userId="bdbea22b-17e0-48c4-8340-3f422841d41a" providerId="ADAL" clId="{D4CE4BDA-532F-495A-B9D7-FA9105BFD4D2}" dt="2023-07-07T10:39:01.046" v="1617" actId="478"/>
          <ac:spMkLst>
            <pc:docMk/>
            <pc:sldMk cId="2281386649" sldId="1395"/>
            <ac:spMk id="6" creationId="{A73FEB6D-014C-43F1-D864-BAE1D43D8475}"/>
          </ac:spMkLst>
        </pc:spChg>
        <pc:spChg chg="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7" creationId="{B70227EC-C45F-5C9A-2E8E-DAC574BA7967}"/>
          </ac:spMkLst>
        </pc:spChg>
        <pc:spChg chg="del">
          <ac:chgData name="DIAZ SANCHIS, MIREIA" userId="bdbea22b-17e0-48c4-8340-3f422841d41a" providerId="ADAL" clId="{D4CE4BDA-532F-495A-B9D7-FA9105BFD4D2}" dt="2023-07-07T10:36:42.694" v="1559" actId="478"/>
          <ac:spMkLst>
            <pc:docMk/>
            <pc:sldMk cId="2281386649" sldId="1395"/>
            <ac:spMk id="8" creationId="{00000000-0000-0000-0000-000000000000}"/>
          </ac:spMkLst>
        </pc:spChg>
        <pc:spChg chg="add 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9" creationId="{1B1B125F-32A0-E9C9-0EA1-C1E878177FBE}"/>
          </ac:spMkLst>
        </pc:spChg>
        <pc:spChg chg="add 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10" creationId="{511DE95C-91A2-BA10-BE55-888F3A009ED7}"/>
          </ac:spMkLst>
        </pc:spChg>
        <pc:spChg chg="add 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11" creationId="{B1C40473-1B10-8ED9-AE65-64100FA230F9}"/>
          </ac:spMkLst>
        </pc:spChg>
        <pc:spChg chg="add 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12" creationId="{0EF34F63-7BD5-F734-2299-29E30A07644C}"/>
          </ac:spMkLst>
        </pc:spChg>
        <pc:spChg chg="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13" creationId="{00000000-0000-0000-0000-000000000000}"/>
          </ac:spMkLst>
        </pc:spChg>
        <pc:spChg chg="del mod">
          <ac:chgData name="DIAZ SANCHIS, MIREIA" userId="bdbea22b-17e0-48c4-8340-3f422841d41a" providerId="ADAL" clId="{D4CE4BDA-532F-495A-B9D7-FA9105BFD4D2}" dt="2023-07-07T11:16:29.707" v="2780" actId="478"/>
          <ac:spMkLst>
            <pc:docMk/>
            <pc:sldMk cId="2281386649" sldId="1395"/>
            <ac:spMk id="14" creationId="{A60B1BA5-4272-BA09-A1F1-43525A7199C7}"/>
          </ac:spMkLst>
        </pc:spChg>
        <pc:spChg chg="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15" creationId="{00000000-0000-0000-0000-000000000000}"/>
          </ac:spMkLst>
        </pc:spChg>
        <pc:spChg chg="add del mod">
          <ac:chgData name="DIAZ SANCHIS, MIREIA" userId="bdbea22b-17e0-48c4-8340-3f422841d41a" providerId="ADAL" clId="{D4CE4BDA-532F-495A-B9D7-FA9105BFD4D2}" dt="2023-07-07T11:16:02.621" v="2774" actId="478"/>
          <ac:spMkLst>
            <pc:docMk/>
            <pc:sldMk cId="2281386649" sldId="1395"/>
            <ac:spMk id="17" creationId="{407DDCF9-110C-67F1-1D77-F2D6D9DFE325}"/>
          </ac:spMkLst>
        </pc:spChg>
        <pc:spChg chg="add del mod">
          <ac:chgData name="DIAZ SANCHIS, MIREIA" userId="bdbea22b-17e0-48c4-8340-3f422841d41a" providerId="ADAL" clId="{D4CE4BDA-532F-495A-B9D7-FA9105BFD4D2}" dt="2023-07-07T11:15:49.272" v="2769" actId="21"/>
          <ac:spMkLst>
            <pc:docMk/>
            <pc:sldMk cId="2281386649" sldId="1395"/>
            <ac:spMk id="18" creationId="{B98146AC-B924-4364-1008-3981FBB27022}"/>
          </ac:spMkLst>
        </pc:spChg>
        <pc:spChg chg="add del mod">
          <ac:chgData name="DIAZ SANCHIS, MIREIA" userId="bdbea22b-17e0-48c4-8340-3f422841d41a" providerId="ADAL" clId="{D4CE4BDA-532F-495A-B9D7-FA9105BFD4D2}" dt="2023-07-07T11:17:07.300" v="2792" actId="478"/>
          <ac:spMkLst>
            <pc:docMk/>
            <pc:sldMk cId="2281386649" sldId="1395"/>
            <ac:spMk id="19" creationId="{3BEEE8AA-E5C2-9B17-DCB0-3957E8ED81DD}"/>
          </ac:spMkLst>
        </pc:spChg>
        <pc:spChg chg="del">
          <ac:chgData name="DIAZ SANCHIS, MIREIA" userId="bdbea22b-17e0-48c4-8340-3f422841d41a" providerId="ADAL" clId="{D4CE4BDA-532F-495A-B9D7-FA9105BFD4D2}" dt="2023-07-07T10:36:42.694" v="1559" actId="478"/>
          <ac:spMkLst>
            <pc:docMk/>
            <pc:sldMk cId="2281386649" sldId="1395"/>
            <ac:spMk id="20" creationId="{54D902E6-6E0C-D482-4A0D-77ECB32998C7}"/>
          </ac:spMkLst>
        </pc:spChg>
        <pc:spChg chg="del">
          <ac:chgData name="DIAZ SANCHIS, MIREIA" userId="bdbea22b-17e0-48c4-8340-3f422841d41a" providerId="ADAL" clId="{D4CE4BDA-532F-495A-B9D7-FA9105BFD4D2}" dt="2023-07-07T10:36:46.222" v="1560" actId="478"/>
          <ac:spMkLst>
            <pc:docMk/>
            <pc:sldMk cId="2281386649" sldId="1395"/>
            <ac:spMk id="21" creationId="{9C2902DF-A728-BCCB-6523-F61BC27FB75E}"/>
          </ac:spMkLst>
        </pc:spChg>
        <pc:spChg chg="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22" creationId="{A26C2F5F-1B37-7DDA-DB5A-FD9F1A3C2107}"/>
          </ac:spMkLst>
        </pc:spChg>
        <pc:spChg chg="add mod">
          <ac:chgData name="DIAZ SANCHIS, MIREIA" userId="bdbea22b-17e0-48c4-8340-3f422841d41a" providerId="ADAL" clId="{D4CE4BDA-532F-495A-B9D7-FA9105BFD4D2}" dt="2023-07-07T11:16:59.558" v="2791"/>
          <ac:spMkLst>
            <pc:docMk/>
            <pc:sldMk cId="2281386649" sldId="1395"/>
            <ac:spMk id="23" creationId="{2C893191-6974-B81D-B8FD-526CFBCABED4}"/>
          </ac:spMkLst>
        </pc:spChg>
        <pc:spChg chg="add mod">
          <ac:chgData name="DIAZ SANCHIS, MIREIA" userId="bdbea22b-17e0-48c4-8340-3f422841d41a" providerId="ADAL" clId="{D4CE4BDA-532F-495A-B9D7-FA9105BFD4D2}" dt="2023-07-07T11:18:27.391" v="2848" actId="14100"/>
          <ac:spMkLst>
            <pc:docMk/>
            <pc:sldMk cId="2281386649" sldId="1395"/>
            <ac:spMk id="24" creationId="{76F39C76-069D-9D75-DC74-D2BFE403DC70}"/>
          </ac:spMkLst>
        </pc:spChg>
        <pc:spChg chg="add mod">
          <ac:chgData name="DIAZ SANCHIS, MIREIA" userId="bdbea22b-17e0-48c4-8340-3f422841d41a" providerId="ADAL" clId="{D4CE4BDA-532F-495A-B9D7-FA9105BFD4D2}" dt="2023-07-07T11:19:30.133" v="2862" actId="1036"/>
          <ac:spMkLst>
            <pc:docMk/>
            <pc:sldMk cId="2281386649" sldId="1395"/>
            <ac:spMk id="25" creationId="{4559258C-148A-97EA-5F60-57753096DC91}"/>
          </ac:spMkLst>
        </pc:spChg>
        <pc:spChg chg="add mod">
          <ac:chgData name="DIAZ SANCHIS, MIREIA" userId="bdbea22b-17e0-48c4-8340-3f422841d41a" providerId="ADAL" clId="{D4CE4BDA-532F-495A-B9D7-FA9105BFD4D2}" dt="2023-07-07T11:19:21.699" v="2857" actId="552"/>
          <ac:spMkLst>
            <pc:docMk/>
            <pc:sldMk cId="2281386649" sldId="1395"/>
            <ac:spMk id="26" creationId="{F7C5E099-F482-CFD6-2521-649DC722882F}"/>
          </ac:spMkLst>
        </pc:spChg>
        <pc:spChg chg="add del mod">
          <ac:chgData name="DIAZ SANCHIS, MIREIA" userId="bdbea22b-17e0-48c4-8340-3f422841d41a" providerId="ADAL" clId="{D4CE4BDA-532F-495A-B9D7-FA9105BFD4D2}" dt="2023-07-07T11:17:19.052" v="2796" actId="478"/>
          <ac:spMkLst>
            <pc:docMk/>
            <pc:sldMk cId="2281386649" sldId="1395"/>
            <ac:spMk id="27" creationId="{693FCA26-7CEF-6B78-C575-ABC7C955AE8F}"/>
          </ac:spMkLst>
        </pc:spChg>
        <pc:spChg chg="mod">
          <ac:chgData name="DIAZ SANCHIS, MIREIA" userId="bdbea22b-17e0-48c4-8340-3f422841d41a" providerId="ADAL" clId="{D4CE4BDA-532F-495A-B9D7-FA9105BFD4D2}" dt="2023-07-07T11:19:36.579" v="2867" actId="1036"/>
          <ac:spMkLst>
            <pc:docMk/>
            <pc:sldMk cId="2281386649" sldId="1395"/>
            <ac:spMk id="33" creationId="{00000000-0000-0000-0000-000000000000}"/>
          </ac:spMkLst>
        </pc:spChg>
      </pc:sldChg>
      <pc:sldChg chg="modSp add del mod">
        <pc:chgData name="DIAZ SANCHIS, MIREIA" userId="bdbea22b-17e0-48c4-8340-3f422841d41a" providerId="ADAL" clId="{D4CE4BDA-532F-495A-B9D7-FA9105BFD4D2}" dt="2023-07-07T11:19:40.502" v="2868" actId="47"/>
        <pc:sldMkLst>
          <pc:docMk/>
          <pc:sldMk cId="439908522" sldId="1400"/>
        </pc:sldMkLst>
        <pc:spChg chg="mod">
          <ac:chgData name="DIAZ SANCHIS, MIREIA" userId="bdbea22b-17e0-48c4-8340-3f422841d41a" providerId="ADAL" clId="{D4CE4BDA-532F-495A-B9D7-FA9105BFD4D2}" dt="2023-07-07T10:45:44.745" v="1928" actId="113"/>
          <ac:spMkLst>
            <pc:docMk/>
            <pc:sldMk cId="439908522" sldId="1400"/>
            <ac:spMk id="3" creationId="{46534C04-0E28-C80C-4D75-C5FB19094BA7}"/>
          </ac:spMkLst>
        </pc:spChg>
        <pc:spChg chg="mod">
          <ac:chgData name="DIAZ SANCHIS, MIREIA" userId="bdbea22b-17e0-48c4-8340-3f422841d41a" providerId="ADAL" clId="{D4CE4BDA-532F-495A-B9D7-FA9105BFD4D2}" dt="2023-07-07T10:46:01.700" v="1934" actId="1036"/>
          <ac:spMkLst>
            <pc:docMk/>
            <pc:sldMk cId="439908522" sldId="1400"/>
            <ac:spMk id="5" creationId="{1A1BB9FE-7E95-549F-6C15-AA0DEF3B0770}"/>
          </ac:spMkLst>
        </pc:spChg>
        <pc:spChg chg="mod">
          <ac:chgData name="DIAZ SANCHIS, MIREIA" userId="bdbea22b-17e0-48c4-8340-3f422841d41a" providerId="ADAL" clId="{D4CE4BDA-532F-495A-B9D7-FA9105BFD4D2}" dt="2023-07-07T10:45:25.489" v="1926"/>
          <ac:spMkLst>
            <pc:docMk/>
            <pc:sldMk cId="439908522" sldId="1400"/>
            <ac:spMk id="6" creationId="{844A94D9-C60F-E4B8-1CB0-80E960950490}"/>
          </ac:spMkLst>
        </pc:spChg>
        <pc:spChg chg="mod">
          <ac:chgData name="DIAZ SANCHIS, MIREIA" userId="bdbea22b-17e0-48c4-8340-3f422841d41a" providerId="ADAL" clId="{D4CE4BDA-532F-495A-B9D7-FA9105BFD4D2}" dt="2023-07-07T10:44:49.030" v="1923" actId="6549"/>
          <ac:spMkLst>
            <pc:docMk/>
            <pc:sldMk cId="439908522" sldId="1400"/>
            <ac:spMk id="15407" creationId="{8B6F2416-79C1-BEF7-15F6-F18B27BBDDE6}"/>
          </ac:spMkLst>
        </pc:spChg>
      </pc:sldChg>
      <pc:sldChg chg="add del">
        <pc:chgData name="DIAZ SANCHIS, MIREIA" userId="bdbea22b-17e0-48c4-8340-3f422841d41a" providerId="ADAL" clId="{D4CE4BDA-532F-495A-B9D7-FA9105BFD4D2}" dt="2023-07-07T11:15:08.224" v="2746"/>
        <pc:sldMkLst>
          <pc:docMk/>
          <pc:sldMk cId="1387872390" sldId="1401"/>
        </pc:sldMkLst>
      </pc:sldChg>
      <pc:sldMasterChg chg="delSldLayout">
        <pc:chgData name="DIAZ SANCHIS, MIREIA" userId="bdbea22b-17e0-48c4-8340-3f422841d41a" providerId="ADAL" clId="{D4CE4BDA-532F-495A-B9D7-FA9105BFD4D2}" dt="2023-07-07T11:21:33.844" v="2906" actId="47"/>
        <pc:sldMasterMkLst>
          <pc:docMk/>
          <pc:sldMasterMk cId="1123701885" sldId="2147483681"/>
        </pc:sldMasterMkLst>
        <pc:sldLayoutChg chg="del">
          <pc:chgData name="DIAZ SANCHIS, MIREIA" userId="bdbea22b-17e0-48c4-8340-3f422841d41a" providerId="ADAL" clId="{D4CE4BDA-532F-495A-B9D7-FA9105BFD4D2}" dt="2023-07-07T09:49:02.845" v="91" actId="47"/>
          <pc:sldLayoutMkLst>
            <pc:docMk/>
            <pc:sldMasterMk cId="1123701885" sldId="2147483681"/>
            <pc:sldLayoutMk cId="4178996425" sldId="2147483695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1682263773" sldId="2147483696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2390283661" sldId="2147483697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2823517887" sldId="2147483698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771177652" sldId="2147483699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2327574984" sldId="2147483700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3097421985" sldId="2147483701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2556122146" sldId="2147483706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1376002401" sldId="2147483707"/>
          </pc:sldLayoutMkLst>
        </pc:sldLayoutChg>
        <pc:sldLayoutChg chg="del">
          <pc:chgData name="DIAZ SANCHIS, MIREIA" userId="bdbea22b-17e0-48c4-8340-3f422841d41a" providerId="ADAL" clId="{D4CE4BDA-532F-495A-B9D7-FA9105BFD4D2}" dt="2023-07-07T11:21:33.844" v="2906" actId="47"/>
          <pc:sldLayoutMkLst>
            <pc:docMk/>
            <pc:sldMasterMk cId="1123701885" sldId="2147483681"/>
            <pc:sldLayoutMk cId="2232683353" sldId="2147483721"/>
          </pc:sldLayoutMkLst>
        </pc:sldLayoutChg>
      </pc:sldMasterChg>
    </pc:docChg>
  </pc:docChgLst>
  <pc:docChgLst>
    <pc:chgData name="Gómez Guillén, David" userId="e7b949cd-cc52-4b5f-85a5-0285b262b56c" providerId="ADAL" clId="{12E25AB0-75C6-4A79-9F9B-AE78510ADD33}"/>
    <pc:docChg chg="undo custSel addSld delSld modSld sldOrd">
      <pc:chgData name="Gómez Guillén, David" userId="e7b949cd-cc52-4b5f-85a5-0285b262b56c" providerId="ADAL" clId="{12E25AB0-75C6-4A79-9F9B-AE78510ADD33}" dt="2023-07-12T10:09:32.679" v="2303" actId="20577"/>
      <pc:docMkLst>
        <pc:docMk/>
      </pc:docMkLst>
      <pc:sldChg chg="modSp mod modShow">
        <pc:chgData name="Gómez Guillén, David" userId="e7b949cd-cc52-4b5f-85a5-0285b262b56c" providerId="ADAL" clId="{12E25AB0-75C6-4A79-9F9B-AE78510ADD33}" dt="2023-07-11T10:28:03.892" v="2212" actId="729"/>
        <pc:sldMkLst>
          <pc:docMk/>
          <pc:sldMk cId="3610315748" sldId="257"/>
        </pc:sldMkLst>
        <pc:spChg chg="mod">
          <ac:chgData name="Gómez Guillén, David" userId="e7b949cd-cc52-4b5f-85a5-0285b262b56c" providerId="ADAL" clId="{12E25AB0-75C6-4A79-9F9B-AE78510ADD33}" dt="2023-07-10T20:24:12.006" v="1517" actId="14100"/>
          <ac:spMkLst>
            <pc:docMk/>
            <pc:sldMk cId="3610315748" sldId="257"/>
            <ac:spMk id="3" creationId="{00000000-0000-0000-0000-000000000000}"/>
          </ac:spMkLst>
        </pc:spChg>
      </pc:sldChg>
      <pc:sldChg chg="modSp mod">
        <pc:chgData name="Gómez Guillén, David" userId="e7b949cd-cc52-4b5f-85a5-0285b262b56c" providerId="ADAL" clId="{12E25AB0-75C6-4A79-9F9B-AE78510ADD33}" dt="2023-07-11T10:11:11.072" v="2182" actId="20577"/>
        <pc:sldMkLst>
          <pc:docMk/>
          <pc:sldMk cId="4086961973" sldId="259"/>
        </pc:sldMkLst>
        <pc:spChg chg="mod">
          <ac:chgData name="Gómez Guillén, David" userId="e7b949cd-cc52-4b5f-85a5-0285b262b56c" providerId="ADAL" clId="{12E25AB0-75C6-4A79-9F9B-AE78510ADD33}" dt="2023-07-10T12:16:09.004" v="1158" actId="20577"/>
          <ac:spMkLst>
            <pc:docMk/>
            <pc:sldMk cId="4086961973" sldId="259"/>
            <ac:spMk id="5" creationId="{359C0BAD-BFBB-13DB-91B3-DB13572CCD5F}"/>
          </ac:spMkLst>
        </pc:spChg>
        <pc:spChg chg="mod">
          <ac:chgData name="Gómez Guillén, David" userId="e7b949cd-cc52-4b5f-85a5-0285b262b56c" providerId="ADAL" clId="{12E25AB0-75C6-4A79-9F9B-AE78510ADD33}" dt="2023-07-11T10:11:11.072" v="2182" actId="20577"/>
          <ac:spMkLst>
            <pc:docMk/>
            <pc:sldMk cId="4086961973" sldId="259"/>
            <ac:spMk id="7" creationId="{01F4ABD2-7D09-81D4-9AF1-CF1EA4284EFF}"/>
          </ac:spMkLst>
        </pc:spChg>
      </pc:sldChg>
      <pc:sldChg chg="delSp modSp mod">
        <pc:chgData name="Gómez Guillén, David" userId="e7b949cd-cc52-4b5f-85a5-0285b262b56c" providerId="ADAL" clId="{12E25AB0-75C6-4A79-9F9B-AE78510ADD33}" dt="2023-07-10T22:55:13.915" v="1940" actId="20577"/>
        <pc:sldMkLst>
          <pc:docMk/>
          <pc:sldMk cId="3833658296" sldId="261"/>
        </pc:sldMkLst>
        <pc:spChg chg="mod">
          <ac:chgData name="Gómez Guillén, David" userId="e7b949cd-cc52-4b5f-85a5-0285b262b56c" providerId="ADAL" clId="{12E25AB0-75C6-4A79-9F9B-AE78510ADD33}" dt="2023-07-10T22:55:13.915" v="1940" actId="20577"/>
          <ac:spMkLst>
            <pc:docMk/>
            <pc:sldMk cId="3833658296" sldId="261"/>
            <ac:spMk id="5" creationId="{359C0BAD-BFBB-13DB-91B3-DB13572CCD5F}"/>
          </ac:spMkLst>
        </pc:spChg>
        <pc:spChg chg="del">
          <ac:chgData name="Gómez Guillén, David" userId="e7b949cd-cc52-4b5f-85a5-0285b262b56c" providerId="ADAL" clId="{12E25AB0-75C6-4A79-9F9B-AE78510ADD33}" dt="2023-07-08T17:47:17.120" v="161" actId="478"/>
          <ac:spMkLst>
            <pc:docMk/>
            <pc:sldMk cId="3833658296" sldId="261"/>
            <ac:spMk id="6" creationId="{70532D48-2972-EE90-9134-F2A9FF0AC142}"/>
          </ac:spMkLst>
        </pc:spChg>
      </pc:sldChg>
      <pc:sldChg chg="modSp mod">
        <pc:chgData name="Gómez Guillén, David" userId="e7b949cd-cc52-4b5f-85a5-0285b262b56c" providerId="ADAL" clId="{12E25AB0-75C6-4A79-9F9B-AE78510ADD33}" dt="2023-07-10T22:58:26.096" v="1943" actId="1076"/>
        <pc:sldMkLst>
          <pc:docMk/>
          <pc:sldMk cId="2864502160" sldId="268"/>
        </pc:sldMkLst>
        <pc:picChg chg="mod">
          <ac:chgData name="Gómez Guillén, David" userId="e7b949cd-cc52-4b5f-85a5-0285b262b56c" providerId="ADAL" clId="{12E25AB0-75C6-4A79-9F9B-AE78510ADD33}" dt="2023-07-10T22:58:26.096" v="1943" actId="1076"/>
          <ac:picMkLst>
            <pc:docMk/>
            <pc:sldMk cId="2864502160" sldId="268"/>
            <ac:picMk id="17" creationId="{B1DEF33E-8E55-CE37-6B11-A8F32125B842}"/>
          </ac:picMkLst>
        </pc:picChg>
      </pc:sldChg>
      <pc:sldChg chg="modSp mod">
        <pc:chgData name="Gómez Guillén, David" userId="e7b949cd-cc52-4b5f-85a5-0285b262b56c" providerId="ADAL" clId="{12E25AB0-75C6-4A79-9F9B-AE78510ADD33}" dt="2023-07-10T12:25:29.848" v="1221" actId="20577"/>
        <pc:sldMkLst>
          <pc:docMk/>
          <pc:sldMk cId="23800268" sldId="269"/>
        </pc:sldMkLst>
        <pc:spChg chg="mod">
          <ac:chgData name="Gómez Guillén, David" userId="e7b949cd-cc52-4b5f-85a5-0285b262b56c" providerId="ADAL" clId="{12E25AB0-75C6-4A79-9F9B-AE78510ADD33}" dt="2023-07-10T12:25:29.848" v="1221" actId="20577"/>
          <ac:spMkLst>
            <pc:docMk/>
            <pc:sldMk cId="23800268" sldId="269"/>
            <ac:spMk id="5" creationId="{359C0BAD-BFBB-13DB-91B3-DB13572CCD5F}"/>
          </ac:spMkLst>
        </pc:spChg>
      </pc:sldChg>
      <pc:sldChg chg="modSp mod">
        <pc:chgData name="Gómez Guillén, David" userId="e7b949cd-cc52-4b5f-85a5-0285b262b56c" providerId="ADAL" clId="{12E25AB0-75C6-4A79-9F9B-AE78510ADD33}" dt="2023-07-10T14:11:31.504" v="1291" actId="113"/>
        <pc:sldMkLst>
          <pc:docMk/>
          <pc:sldMk cId="3708277853" sldId="270"/>
        </pc:sldMkLst>
        <pc:spChg chg="mod">
          <ac:chgData name="Gómez Guillén, David" userId="e7b949cd-cc52-4b5f-85a5-0285b262b56c" providerId="ADAL" clId="{12E25AB0-75C6-4A79-9F9B-AE78510ADD33}" dt="2023-07-10T14:11:31.504" v="1291" actId="113"/>
          <ac:spMkLst>
            <pc:docMk/>
            <pc:sldMk cId="3708277853" sldId="270"/>
            <ac:spMk id="5" creationId="{359C0BAD-BFBB-13DB-91B3-DB13572CCD5F}"/>
          </ac:spMkLst>
        </pc:spChg>
      </pc:sldChg>
      <pc:sldChg chg="modSp mod modShow">
        <pc:chgData name="Gómez Guillén, David" userId="e7b949cd-cc52-4b5f-85a5-0285b262b56c" providerId="ADAL" clId="{12E25AB0-75C6-4A79-9F9B-AE78510ADD33}" dt="2023-07-11T10:08:35.587" v="2179" actId="20577"/>
        <pc:sldMkLst>
          <pc:docMk/>
          <pc:sldMk cId="2906608930" sldId="312"/>
        </pc:sldMkLst>
        <pc:spChg chg="mod">
          <ac:chgData name="Gómez Guillén, David" userId="e7b949cd-cc52-4b5f-85a5-0285b262b56c" providerId="ADAL" clId="{12E25AB0-75C6-4A79-9F9B-AE78510ADD33}" dt="2023-07-11T10:08:35.587" v="2179" actId="20577"/>
          <ac:spMkLst>
            <pc:docMk/>
            <pc:sldMk cId="2906608930" sldId="312"/>
            <ac:spMk id="5" creationId="{359C0BAD-BFBB-13DB-91B3-DB13572CCD5F}"/>
          </ac:spMkLst>
        </pc:spChg>
      </pc:sldChg>
      <pc:sldChg chg="modSp mod ord modAnim">
        <pc:chgData name="Gómez Guillén, David" userId="e7b949cd-cc52-4b5f-85a5-0285b262b56c" providerId="ADAL" clId="{12E25AB0-75C6-4A79-9F9B-AE78510ADD33}" dt="2023-07-11T10:10:42.842" v="2181"/>
        <pc:sldMkLst>
          <pc:docMk/>
          <pc:sldMk cId="3214119949" sldId="314"/>
        </pc:sldMkLst>
        <pc:spChg chg="mod">
          <ac:chgData name="Gómez Guillén, David" userId="e7b949cd-cc52-4b5f-85a5-0285b262b56c" providerId="ADAL" clId="{12E25AB0-75C6-4A79-9F9B-AE78510ADD33}" dt="2023-07-10T12:14:56.927" v="1146" actId="20577"/>
          <ac:spMkLst>
            <pc:docMk/>
            <pc:sldMk cId="3214119949" sldId="314"/>
            <ac:spMk id="8" creationId="{6B265DDE-D814-1AF7-3B6A-2BE36323166D}"/>
          </ac:spMkLst>
        </pc:spChg>
        <pc:picChg chg="mod">
          <ac:chgData name="Gómez Guillén, David" userId="e7b949cd-cc52-4b5f-85a5-0285b262b56c" providerId="ADAL" clId="{12E25AB0-75C6-4A79-9F9B-AE78510ADD33}" dt="2023-07-10T22:33:32.415" v="1799" actId="14100"/>
          <ac:picMkLst>
            <pc:docMk/>
            <pc:sldMk cId="3214119949" sldId="314"/>
            <ac:picMk id="3" creationId="{7F2ECB94-754B-6882-58FF-91991ED26859}"/>
          </ac:picMkLst>
        </pc:picChg>
        <pc:picChg chg="mod">
          <ac:chgData name="Gómez Guillén, David" userId="e7b949cd-cc52-4b5f-85a5-0285b262b56c" providerId="ADAL" clId="{12E25AB0-75C6-4A79-9F9B-AE78510ADD33}" dt="2023-07-10T22:33:32.415" v="1799" actId="14100"/>
          <ac:picMkLst>
            <pc:docMk/>
            <pc:sldMk cId="3214119949" sldId="314"/>
            <ac:picMk id="7" creationId="{CBBCCD95-11EB-9436-B89D-C84AAC1D5F7A}"/>
          </ac:picMkLst>
        </pc:picChg>
      </pc:sldChg>
      <pc:sldChg chg="modSp mod ord">
        <pc:chgData name="Gómez Guillén, David" userId="e7b949cd-cc52-4b5f-85a5-0285b262b56c" providerId="ADAL" clId="{12E25AB0-75C6-4A79-9F9B-AE78510ADD33}" dt="2023-07-11T08:48:26.381" v="2045"/>
        <pc:sldMkLst>
          <pc:docMk/>
          <pc:sldMk cId="2985253197" sldId="315"/>
        </pc:sldMkLst>
        <pc:spChg chg="mod">
          <ac:chgData name="Gómez Guillén, David" userId="e7b949cd-cc52-4b5f-85a5-0285b262b56c" providerId="ADAL" clId="{12E25AB0-75C6-4A79-9F9B-AE78510ADD33}" dt="2023-07-10T23:05:49.940" v="2033" actId="20577"/>
          <ac:spMkLst>
            <pc:docMk/>
            <pc:sldMk cId="2985253197" sldId="315"/>
            <ac:spMk id="28" creationId="{259FD059-CA86-2C55-3D53-E91EEAE5AB01}"/>
          </ac:spMkLst>
        </pc:spChg>
      </pc:sldChg>
      <pc:sldChg chg="mod modShow">
        <pc:chgData name="Gómez Guillén, David" userId="e7b949cd-cc52-4b5f-85a5-0285b262b56c" providerId="ADAL" clId="{12E25AB0-75C6-4A79-9F9B-AE78510ADD33}" dt="2023-07-10T14:15:30.417" v="1292" actId="729"/>
        <pc:sldMkLst>
          <pc:docMk/>
          <pc:sldMk cId="2440781252" sldId="316"/>
        </pc:sldMkLst>
      </pc:sldChg>
      <pc:sldChg chg="addSp delSp modSp mod">
        <pc:chgData name="Gómez Guillén, David" userId="e7b949cd-cc52-4b5f-85a5-0285b262b56c" providerId="ADAL" clId="{12E25AB0-75C6-4A79-9F9B-AE78510ADD33}" dt="2023-07-10T22:58:32.868" v="1945" actId="1076"/>
        <pc:sldMkLst>
          <pc:docMk/>
          <pc:sldMk cId="2334437757" sldId="317"/>
        </pc:sldMkLst>
        <pc:picChg chg="add del">
          <ac:chgData name="Gómez Guillén, David" userId="e7b949cd-cc52-4b5f-85a5-0285b262b56c" providerId="ADAL" clId="{12E25AB0-75C6-4A79-9F9B-AE78510ADD33}" dt="2023-07-10T11:55:49.276" v="1083" actId="478"/>
          <ac:picMkLst>
            <pc:docMk/>
            <pc:sldMk cId="2334437757" sldId="317"/>
            <ac:picMk id="3" creationId="{957A67D3-DA15-977F-CBBA-EA6B7DC8E344}"/>
          </ac:picMkLst>
        </pc:picChg>
        <pc:picChg chg="del">
          <ac:chgData name="Gómez Guillén, David" userId="e7b949cd-cc52-4b5f-85a5-0285b262b56c" providerId="ADAL" clId="{12E25AB0-75C6-4A79-9F9B-AE78510ADD33}" dt="2023-07-10T11:54:47.938" v="1081" actId="478"/>
          <ac:picMkLst>
            <pc:docMk/>
            <pc:sldMk cId="2334437757" sldId="317"/>
            <ac:picMk id="6" creationId="{94523888-C5CE-E788-0054-7B04F66DE882}"/>
          </ac:picMkLst>
        </pc:picChg>
        <pc:picChg chg="add mod">
          <ac:chgData name="Gómez Guillén, David" userId="e7b949cd-cc52-4b5f-85a5-0285b262b56c" providerId="ADAL" clId="{12E25AB0-75C6-4A79-9F9B-AE78510ADD33}" dt="2023-07-10T22:58:32.868" v="1945" actId="1076"/>
          <ac:picMkLst>
            <pc:docMk/>
            <pc:sldMk cId="2334437757" sldId="317"/>
            <ac:picMk id="7" creationId="{541C9F3C-6F6A-6B24-F55E-4A271361D1DB}"/>
          </ac:picMkLst>
        </pc:picChg>
      </pc:sldChg>
      <pc:sldChg chg="addSp delSp modSp mod modAnim chgLayout">
        <pc:chgData name="Gómez Guillén, David" userId="e7b949cd-cc52-4b5f-85a5-0285b262b56c" providerId="ADAL" clId="{12E25AB0-75C6-4A79-9F9B-AE78510ADD33}" dt="2023-07-11T08:37:12.283" v="2035"/>
        <pc:sldMkLst>
          <pc:docMk/>
          <pc:sldMk cId="2893683937" sldId="1168"/>
        </pc:sldMkLst>
        <pc:spChg chg="add del mod ord">
          <ac:chgData name="Gómez Guillén, David" userId="e7b949cd-cc52-4b5f-85a5-0285b262b56c" providerId="ADAL" clId="{12E25AB0-75C6-4A79-9F9B-AE78510ADD33}" dt="2023-07-10T18:05:41.713" v="1475" actId="6264"/>
          <ac:spMkLst>
            <pc:docMk/>
            <pc:sldMk cId="2893683937" sldId="1168"/>
            <ac:spMk id="5" creationId="{8A0081BD-BEAE-C617-88DC-5BE692F8327C}"/>
          </ac:spMkLst>
        </pc:spChg>
        <pc:spChg chg="mod ord">
          <ac:chgData name="Gómez Guillén, David" userId="e7b949cd-cc52-4b5f-85a5-0285b262b56c" providerId="ADAL" clId="{12E25AB0-75C6-4A79-9F9B-AE78510ADD33}" dt="2023-07-10T18:05:41.713" v="1475" actId="6264"/>
          <ac:spMkLst>
            <pc:docMk/>
            <pc:sldMk cId="2893683937" sldId="1168"/>
            <ac:spMk id="8" creationId="{00000000-0000-0000-0000-000000000000}"/>
          </ac:spMkLst>
        </pc:spChg>
        <pc:spChg chg="add del mod ord">
          <ac:chgData name="Gómez Guillén, David" userId="e7b949cd-cc52-4b5f-85a5-0285b262b56c" providerId="ADAL" clId="{12E25AB0-75C6-4A79-9F9B-AE78510ADD33}" dt="2023-07-10T18:05:41.713" v="1475" actId="6264"/>
          <ac:spMkLst>
            <pc:docMk/>
            <pc:sldMk cId="2893683937" sldId="1168"/>
            <ac:spMk id="18" creationId="{A0E27308-6EC9-2C63-4835-8F0823779611}"/>
          </ac:spMkLst>
        </pc:spChg>
        <pc:spChg chg="add mod">
          <ac:chgData name="Gómez Guillén, David" userId="e7b949cd-cc52-4b5f-85a5-0285b262b56c" providerId="ADAL" clId="{12E25AB0-75C6-4A79-9F9B-AE78510ADD33}" dt="2023-07-11T08:37:07.329" v="2034"/>
          <ac:spMkLst>
            <pc:docMk/>
            <pc:sldMk cId="2893683937" sldId="1168"/>
            <ac:spMk id="19" creationId="{2568A395-B9BF-7885-BF22-D68EDFE68426}"/>
          </ac:spMkLst>
        </pc:spChg>
        <pc:spChg chg="add mod">
          <ac:chgData name="Gómez Guillén, David" userId="e7b949cd-cc52-4b5f-85a5-0285b262b56c" providerId="ADAL" clId="{12E25AB0-75C6-4A79-9F9B-AE78510ADD33}" dt="2023-07-11T08:37:12.283" v="2035"/>
          <ac:spMkLst>
            <pc:docMk/>
            <pc:sldMk cId="2893683937" sldId="1168"/>
            <ac:spMk id="20" creationId="{27B568CD-CD32-3232-D4E9-7D7560DF93E9}"/>
          </ac:spMkLst>
        </pc:spChg>
      </pc:sldChg>
      <pc:sldChg chg="del">
        <pc:chgData name="Gómez Guillén, David" userId="e7b949cd-cc52-4b5f-85a5-0285b262b56c" providerId="ADAL" clId="{12E25AB0-75C6-4A79-9F9B-AE78510ADD33}" dt="2023-07-10T11:57:40.310" v="1090" actId="47"/>
        <pc:sldMkLst>
          <pc:docMk/>
          <pc:sldMk cId="2445799529" sldId="1375"/>
        </pc:sldMkLst>
      </pc:sldChg>
      <pc:sldChg chg="modSp mod modAnim modShow">
        <pc:chgData name="Gómez Guillén, David" userId="e7b949cd-cc52-4b5f-85a5-0285b262b56c" providerId="ADAL" clId="{12E25AB0-75C6-4A79-9F9B-AE78510ADD33}" dt="2023-07-10T20:32:35.860" v="1518" actId="729"/>
        <pc:sldMkLst>
          <pc:docMk/>
          <pc:sldMk cId="134819023" sldId="1392"/>
        </pc:sldMkLst>
        <pc:spChg chg="mod">
          <ac:chgData name="Gómez Guillén, David" userId="e7b949cd-cc52-4b5f-85a5-0285b262b56c" providerId="ADAL" clId="{12E25AB0-75C6-4A79-9F9B-AE78510ADD33}" dt="2023-07-10T19:55:43.663" v="1516" actId="20577"/>
          <ac:spMkLst>
            <pc:docMk/>
            <pc:sldMk cId="134819023" sldId="1392"/>
            <ac:spMk id="15468" creationId="{7A9D89EE-86AA-467E-8981-99B9BE012C0B}"/>
          </ac:spMkLst>
        </pc:spChg>
      </pc:sldChg>
      <pc:sldChg chg="addSp delSp modSp mod modAnim">
        <pc:chgData name="Gómez Guillén, David" userId="e7b949cd-cc52-4b5f-85a5-0285b262b56c" providerId="ADAL" clId="{12E25AB0-75C6-4A79-9F9B-AE78510ADD33}" dt="2023-07-10T21:35:20.875" v="1677"/>
        <pc:sldMkLst>
          <pc:docMk/>
          <pc:sldMk cId="1389497434" sldId="1393"/>
        </pc:sldMkLst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" creationId="{02BB1BFE-A106-EF29-80F7-FF94BFCDB6ED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7" creationId="{1D6D04E5-BCDA-D559-07DF-2724B9C30491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16" creationId="{44B8F8C7-68B1-F0FD-5D52-2D550A8A538A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17" creationId="{F32549C3-0AA9-A558-EE3D-A132AFEA2616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27" creationId="{2AF3F2F0-52AF-429E-CF61-C0CFE923909F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28" creationId="{97700BAA-96BE-202B-6E77-3C81C1DEB8EB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29" creationId="{658DA7E5-9C4A-B181-FE3D-98250A349E74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0" creationId="{7EE15764-BC5D-ACF7-9542-A17AD13028E0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1" creationId="{C114C543-E0EB-3C75-92BE-C544A8F062AC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4" creationId="{514AEF1C-F7F4-B977-404E-3E34EE46C328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5" creationId="{1180E02D-C7A8-3B57-DBE1-D252FFF226E7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6" creationId="{2A9E0DE9-236F-0E5F-C855-3FC17E2837D6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7" creationId="{975F9067-D60C-F93C-6231-F60C924666FD}"/>
          </ac:spMkLst>
        </pc:spChg>
        <pc:spChg chg="mod">
          <ac:chgData name="Gómez Guillén, David" userId="e7b949cd-cc52-4b5f-85a5-0285b262b56c" providerId="ADAL" clId="{12E25AB0-75C6-4A79-9F9B-AE78510ADD33}" dt="2023-07-10T21:35:03.536" v="1668"/>
          <ac:spMkLst>
            <pc:docMk/>
            <pc:sldMk cId="1389497434" sldId="1393"/>
            <ac:spMk id="38" creationId="{04FAC2D4-2271-DA5F-EBE8-7349FA481E6B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40" creationId="{9560E7EE-FE56-592F-E035-4388952DF551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43" creationId="{66D8E84D-831C-F9FF-41F9-E975DC9E682A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51" creationId="{823EB305-0CC0-A6EF-62A1-105EDCCF959F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52" creationId="{50EFDD80-BBF6-CAB0-8311-154DBBC6EE6D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61" creationId="{413F68EE-25F4-F1EC-8025-2510C23AE0AF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62" creationId="{91680119-5B8A-31F9-4E76-4D622C91417C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63" creationId="{AF1AE430-04D6-418C-BB39-C75D824165B6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15360" creationId="{4E5A0E0C-196F-CBCB-08FA-17566CAB26A8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15361" creationId="{8BF5CD76-68F5-CA76-8803-4F8C8F89275E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15365" creationId="{E7727051-6596-8D8D-0B46-07374708C667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15366" creationId="{26E1885F-3B0C-1FAB-50E6-59D4CFA24D7D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15367" creationId="{427E4E0B-7C4E-27E4-88D2-1AEA72B25FAF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15368" creationId="{972E9F0B-46D6-5719-5BA4-80EE1B44AB54}"/>
          </ac:spMkLst>
        </pc:spChg>
        <pc:spChg chg="mod">
          <ac:chgData name="Gómez Guillén, David" userId="e7b949cd-cc52-4b5f-85a5-0285b262b56c" providerId="ADAL" clId="{12E25AB0-75C6-4A79-9F9B-AE78510ADD33}" dt="2023-07-10T21:35:20.875" v="1677"/>
          <ac:spMkLst>
            <pc:docMk/>
            <pc:sldMk cId="1389497434" sldId="1393"/>
            <ac:spMk id="15369" creationId="{1258553F-F924-6269-4691-B673E315F791}"/>
          </ac:spMkLst>
        </pc:spChg>
        <pc:spChg chg="mod">
          <ac:chgData name="Gómez Guillén, David" userId="e7b949cd-cc52-4b5f-85a5-0285b262b56c" providerId="ADAL" clId="{12E25AB0-75C6-4A79-9F9B-AE78510ADD33}" dt="2023-07-10T21:02:03.182" v="1610" actId="1076"/>
          <ac:spMkLst>
            <pc:docMk/>
            <pc:sldMk cId="1389497434" sldId="1393"/>
            <ac:spMk id="15401" creationId="{BCC34BAB-94E9-0D68-51A6-6BFCD465C0D8}"/>
          </ac:spMkLst>
        </pc:spChg>
        <pc:spChg chg="del">
          <ac:chgData name="Gómez Guillén, David" userId="e7b949cd-cc52-4b5f-85a5-0285b262b56c" providerId="ADAL" clId="{12E25AB0-75C6-4A79-9F9B-AE78510ADD33}" dt="2023-07-10T21:35:19.472" v="1676" actId="478"/>
          <ac:spMkLst>
            <pc:docMk/>
            <pc:sldMk cId="1389497434" sldId="1393"/>
            <ac:spMk id="15446" creationId="{6C890E7A-6F09-2B21-D738-7D6D7D1D4664}"/>
          </ac:spMkLst>
        </pc:spChg>
        <pc:grpChg chg="add del mod">
          <ac:chgData name="Gómez Guillén, David" userId="e7b949cd-cc52-4b5f-85a5-0285b262b56c" providerId="ADAL" clId="{12E25AB0-75C6-4A79-9F9B-AE78510ADD33}" dt="2023-07-10T21:35:11.028" v="1669"/>
          <ac:grpSpMkLst>
            <pc:docMk/>
            <pc:sldMk cId="1389497434" sldId="1393"/>
            <ac:grpSpMk id="2" creationId="{16902FF2-A665-42B9-3D7B-EF0ACD6124B3}"/>
          </ac:grpSpMkLst>
        </pc:grpChg>
        <pc:grpChg chg="mod">
          <ac:chgData name="Gómez Guillén, David" userId="e7b949cd-cc52-4b5f-85a5-0285b262b56c" providerId="ADAL" clId="{12E25AB0-75C6-4A79-9F9B-AE78510ADD33}" dt="2023-07-10T21:35:03.536" v="1668"/>
          <ac:grpSpMkLst>
            <pc:docMk/>
            <pc:sldMk cId="1389497434" sldId="1393"/>
            <ac:grpSpMk id="4" creationId="{56DF6C54-2147-A088-3543-81DB1ADCA0F3}"/>
          </ac:grpSpMkLst>
        </pc:grpChg>
        <pc:grpChg chg="mod">
          <ac:chgData name="Gómez Guillén, David" userId="e7b949cd-cc52-4b5f-85a5-0285b262b56c" providerId="ADAL" clId="{12E25AB0-75C6-4A79-9F9B-AE78510ADD33}" dt="2023-07-10T21:35:03.536" v="1668"/>
          <ac:grpSpMkLst>
            <pc:docMk/>
            <pc:sldMk cId="1389497434" sldId="1393"/>
            <ac:grpSpMk id="9" creationId="{97845AB6-6DA3-E3D3-D6A4-6B2C34A09AD1}"/>
          </ac:grpSpMkLst>
        </pc:grpChg>
        <pc:grpChg chg="mod">
          <ac:chgData name="Gómez Guillén, David" userId="e7b949cd-cc52-4b5f-85a5-0285b262b56c" providerId="ADAL" clId="{12E25AB0-75C6-4A79-9F9B-AE78510ADD33}" dt="2023-07-10T21:35:03.536" v="1668"/>
          <ac:grpSpMkLst>
            <pc:docMk/>
            <pc:sldMk cId="1389497434" sldId="1393"/>
            <ac:grpSpMk id="18" creationId="{A75C8227-0D73-3F71-2E79-D69DD0A4FEBC}"/>
          </ac:grpSpMkLst>
        </pc:grpChg>
        <pc:grpChg chg="mod">
          <ac:chgData name="Gómez Guillén, David" userId="e7b949cd-cc52-4b5f-85a5-0285b262b56c" providerId="ADAL" clId="{12E25AB0-75C6-4A79-9F9B-AE78510ADD33}" dt="2023-07-10T21:35:03.536" v="1668"/>
          <ac:grpSpMkLst>
            <pc:docMk/>
            <pc:sldMk cId="1389497434" sldId="1393"/>
            <ac:grpSpMk id="32" creationId="{97487D21-AC27-9760-A673-DAE664053C6E}"/>
          </ac:grpSpMkLst>
        </pc:grpChg>
        <pc:grpChg chg="mod">
          <ac:chgData name="Gómez Guillén, David" userId="e7b949cd-cc52-4b5f-85a5-0285b262b56c" providerId="ADAL" clId="{12E25AB0-75C6-4A79-9F9B-AE78510ADD33}" dt="2023-07-10T21:35:03.536" v="1668"/>
          <ac:grpSpMkLst>
            <pc:docMk/>
            <pc:sldMk cId="1389497434" sldId="1393"/>
            <ac:grpSpMk id="33" creationId="{9C70914D-28D8-778D-FB22-B730E95033FC}"/>
          </ac:grpSpMkLst>
        </pc:grpChg>
        <pc:grpChg chg="add mod">
          <ac:chgData name="Gómez Guillén, David" userId="e7b949cd-cc52-4b5f-85a5-0285b262b56c" providerId="ADAL" clId="{12E25AB0-75C6-4A79-9F9B-AE78510ADD33}" dt="2023-07-10T21:35:20.875" v="1677"/>
          <ac:grpSpMkLst>
            <pc:docMk/>
            <pc:sldMk cId="1389497434" sldId="1393"/>
            <ac:grpSpMk id="39" creationId="{E8C05059-F04F-A5E4-E7D7-6ED4E9D15C05}"/>
          </ac:grpSpMkLst>
        </pc:grpChg>
        <pc:grpChg chg="mod">
          <ac:chgData name="Gómez Guillén, David" userId="e7b949cd-cc52-4b5f-85a5-0285b262b56c" providerId="ADAL" clId="{12E25AB0-75C6-4A79-9F9B-AE78510ADD33}" dt="2023-07-10T21:35:20.875" v="1677"/>
          <ac:grpSpMkLst>
            <pc:docMk/>
            <pc:sldMk cId="1389497434" sldId="1393"/>
            <ac:grpSpMk id="41" creationId="{F9BB4877-F0C8-C228-C907-10551E8ADB1B}"/>
          </ac:grpSpMkLst>
        </pc:grpChg>
        <pc:grpChg chg="mod">
          <ac:chgData name="Gómez Guillén, David" userId="e7b949cd-cc52-4b5f-85a5-0285b262b56c" providerId="ADAL" clId="{12E25AB0-75C6-4A79-9F9B-AE78510ADD33}" dt="2023-07-10T21:35:20.875" v="1677"/>
          <ac:grpSpMkLst>
            <pc:docMk/>
            <pc:sldMk cId="1389497434" sldId="1393"/>
            <ac:grpSpMk id="44" creationId="{3DCC6839-D84B-0D1A-8BE6-F25813EF7DE1}"/>
          </ac:grpSpMkLst>
        </pc:grpChg>
        <pc:grpChg chg="mod">
          <ac:chgData name="Gómez Guillén, David" userId="e7b949cd-cc52-4b5f-85a5-0285b262b56c" providerId="ADAL" clId="{12E25AB0-75C6-4A79-9F9B-AE78510ADD33}" dt="2023-07-10T21:35:20.875" v="1677"/>
          <ac:grpSpMkLst>
            <pc:docMk/>
            <pc:sldMk cId="1389497434" sldId="1393"/>
            <ac:grpSpMk id="53" creationId="{86C9E1F7-02B1-0175-01FB-11AF7F3725A0}"/>
          </ac:grpSpMkLst>
        </pc:grpChg>
        <pc:grpChg chg="mod">
          <ac:chgData name="Gómez Guillén, David" userId="e7b949cd-cc52-4b5f-85a5-0285b262b56c" providerId="ADAL" clId="{12E25AB0-75C6-4A79-9F9B-AE78510ADD33}" dt="2023-07-10T21:35:20.875" v="1677"/>
          <ac:grpSpMkLst>
            <pc:docMk/>
            <pc:sldMk cId="1389497434" sldId="1393"/>
            <ac:grpSpMk id="15362" creationId="{8C705469-EF07-9FD8-6CBB-B8463487065F}"/>
          </ac:grpSpMkLst>
        </pc:grpChg>
        <pc:grpChg chg="mod">
          <ac:chgData name="Gómez Guillén, David" userId="e7b949cd-cc52-4b5f-85a5-0285b262b56c" providerId="ADAL" clId="{12E25AB0-75C6-4A79-9F9B-AE78510ADD33}" dt="2023-07-10T21:35:20.875" v="1677"/>
          <ac:grpSpMkLst>
            <pc:docMk/>
            <pc:sldMk cId="1389497434" sldId="1393"/>
            <ac:grpSpMk id="15364" creationId="{5C2F0C4A-C1CC-F4C9-B3C5-707071760BDB}"/>
          </ac:grpSpMkLst>
        </pc:grpChg>
        <pc:grpChg chg="mod">
          <ac:chgData name="Gómez Guillén, David" userId="e7b949cd-cc52-4b5f-85a5-0285b262b56c" providerId="ADAL" clId="{12E25AB0-75C6-4A79-9F9B-AE78510ADD33}" dt="2023-07-10T21:01:59.670" v="1608" actId="1076"/>
          <ac:grpSpMkLst>
            <pc:docMk/>
            <pc:sldMk cId="1389497434" sldId="1393"/>
            <ac:grpSpMk id="15399" creationId="{CA8F796C-E4FB-C65A-F1A9-F3111CC408C6}"/>
          </ac:grpSpMkLst>
        </pc:grpChg>
        <pc:grpChg chg="del">
          <ac:chgData name="Gómez Guillén, David" userId="e7b949cd-cc52-4b5f-85a5-0285b262b56c" providerId="ADAL" clId="{12E25AB0-75C6-4A79-9F9B-AE78510ADD33}" dt="2023-07-10T21:35:12.923" v="1670" actId="478"/>
          <ac:grpSpMkLst>
            <pc:docMk/>
            <pc:sldMk cId="1389497434" sldId="1393"/>
            <ac:grpSpMk id="15406" creationId="{CC306FC7-1226-C2A2-A0AA-466ECE3060AC}"/>
          </ac:grpSpMkLst>
        </pc:grp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6" creationId="{3D6E1869-A70E-740C-6DD3-A9B8E9AAAC9C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10" creationId="{13D9E8F1-AC20-1FCB-732D-DCDE66B6E54D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11" creationId="{1405DBBC-4321-C3BE-8FB2-175AC53EFA9F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12" creationId="{716930F4-A013-50D0-DCA4-6E50D9A13F38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13" creationId="{A00B056F-434B-87E7-9EBA-293C0A1F6EA8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14" creationId="{93FC211B-8751-CDED-B5D6-33C21D52349E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15" creationId="{1E392E74-E3D8-377C-BD31-D239B14131F1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19" creationId="{2F0F0766-4F2B-8D48-D87A-2DC7BC81FF43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20" creationId="{2FC40A18-52CE-BD82-9E94-3A2E3A48F1CF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21" creationId="{F7E870D7-A7D2-1968-35D3-EED8D4ED1252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22" creationId="{7E712F53-3D61-0D7F-B532-3F81BEED31AF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23" creationId="{9D50F602-71F5-B6DE-776E-91BB49C58594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25" creationId="{0785E426-E525-05D2-55F7-53CAA1D1F771}"/>
          </ac:picMkLst>
        </pc:picChg>
        <pc:picChg chg="mod">
          <ac:chgData name="Gómez Guillén, David" userId="e7b949cd-cc52-4b5f-85a5-0285b262b56c" providerId="ADAL" clId="{12E25AB0-75C6-4A79-9F9B-AE78510ADD33}" dt="2023-07-10T21:35:03.536" v="1668"/>
          <ac:picMkLst>
            <pc:docMk/>
            <pc:sldMk cId="1389497434" sldId="1393"/>
            <ac:picMk id="26" creationId="{FBE3A009-3B7D-FAAE-CCAA-AC72349F4E2A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42" creationId="{2345E330-7F7E-8730-2752-94FF63744593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45" creationId="{D6D6CC78-E735-0CCB-FED6-72CA1081B1A8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46" creationId="{B6D70DBF-D92E-334C-8745-9A12BEB74D56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47" creationId="{EE1DB45F-23FA-E85D-B36C-E29F43AD6453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48" creationId="{73187A33-6634-8D1E-9F7C-5D4E31A30EC8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49" creationId="{A7F23045-10BB-FB27-4894-BE3B181FC803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50" creationId="{14539748-BB1B-47AC-148B-C02AFD619381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54" creationId="{802D780E-1EA9-990D-DB0C-4729195FBEC3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55" creationId="{D6C327F3-777F-6F4A-C6B1-BD47D52135C9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56" creationId="{EA5FB47B-BA87-3948-D6E5-A956F4AD5262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57" creationId="{72790C7A-0A69-8138-EB60-CE50ED97A27F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58" creationId="{453EC5B3-56B7-BB5E-F0AF-D4C08E0D7C9A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59" creationId="{7BF48BCB-D21C-B0A8-3CA9-B516935123E4}"/>
          </ac:picMkLst>
        </pc:picChg>
        <pc:picChg chg="mod">
          <ac:chgData name="Gómez Guillén, David" userId="e7b949cd-cc52-4b5f-85a5-0285b262b56c" providerId="ADAL" clId="{12E25AB0-75C6-4A79-9F9B-AE78510ADD33}" dt="2023-07-10T21:35:20.875" v="1677"/>
          <ac:picMkLst>
            <pc:docMk/>
            <pc:sldMk cId="1389497434" sldId="1393"/>
            <ac:picMk id="60" creationId="{1716048B-668C-8862-167C-6BCBB792BDC5}"/>
          </ac:picMkLst>
        </pc:picChg>
        <pc:picChg chg="del">
          <ac:chgData name="Gómez Guillén, David" userId="e7b949cd-cc52-4b5f-85a5-0285b262b56c" providerId="ADAL" clId="{12E25AB0-75C6-4A79-9F9B-AE78510ADD33}" dt="2023-07-10T21:35:18.734" v="1675" actId="478"/>
          <ac:picMkLst>
            <pc:docMk/>
            <pc:sldMk cId="1389497434" sldId="1393"/>
            <ac:picMk id="15442" creationId="{8DACE58B-AC12-6068-6B53-72B2E6CE186D}"/>
          </ac:picMkLst>
        </pc:picChg>
        <pc:picChg chg="del">
          <ac:chgData name="Gómez Guillén, David" userId="e7b949cd-cc52-4b5f-85a5-0285b262b56c" providerId="ADAL" clId="{12E25AB0-75C6-4A79-9F9B-AE78510ADD33}" dt="2023-07-10T21:35:16.224" v="1672" actId="478"/>
          <ac:picMkLst>
            <pc:docMk/>
            <pc:sldMk cId="1389497434" sldId="1393"/>
            <ac:picMk id="15447" creationId="{FB4A5502-029F-BA82-B4A5-8280820967B7}"/>
          </ac:picMkLst>
        </pc:picChg>
        <pc:picChg chg="del">
          <ac:chgData name="Gómez Guillén, David" userId="e7b949cd-cc52-4b5f-85a5-0285b262b56c" providerId="ADAL" clId="{12E25AB0-75C6-4A79-9F9B-AE78510ADD33}" dt="2023-07-10T21:35:18.106" v="1674" actId="478"/>
          <ac:picMkLst>
            <pc:docMk/>
            <pc:sldMk cId="1389497434" sldId="1393"/>
            <ac:picMk id="15448" creationId="{41529794-D686-9F9E-4D2D-9B35A4BC916F}"/>
          </ac:picMkLst>
        </pc:picChg>
        <pc:picChg chg="del">
          <ac:chgData name="Gómez Guillén, David" userId="e7b949cd-cc52-4b5f-85a5-0285b262b56c" providerId="ADAL" clId="{12E25AB0-75C6-4A79-9F9B-AE78510ADD33}" dt="2023-07-10T21:35:16.946" v="1673" actId="478"/>
          <ac:picMkLst>
            <pc:docMk/>
            <pc:sldMk cId="1389497434" sldId="1393"/>
            <ac:picMk id="15449" creationId="{D5E54B21-AF66-7900-17D8-1B2F48569158}"/>
          </ac:picMkLst>
        </pc:picChg>
        <pc:picChg chg="del">
          <ac:chgData name="Gómez Guillén, David" userId="e7b949cd-cc52-4b5f-85a5-0285b262b56c" providerId="ADAL" clId="{12E25AB0-75C6-4A79-9F9B-AE78510ADD33}" dt="2023-07-10T21:35:15.816" v="1671" actId="478"/>
          <ac:picMkLst>
            <pc:docMk/>
            <pc:sldMk cId="1389497434" sldId="1393"/>
            <ac:picMk id="15450" creationId="{50C8A500-EB1D-2509-3D98-65308E20C81F}"/>
          </ac:picMkLst>
        </pc:picChg>
      </pc:sldChg>
      <pc:sldChg chg="modSp mod">
        <pc:chgData name="Gómez Guillén, David" userId="e7b949cd-cc52-4b5f-85a5-0285b262b56c" providerId="ADAL" clId="{12E25AB0-75C6-4A79-9F9B-AE78510ADD33}" dt="2023-07-11T10:44:12.214" v="2216" actId="20577"/>
        <pc:sldMkLst>
          <pc:docMk/>
          <pc:sldMk cId="480886684" sldId="1394"/>
        </pc:sldMkLst>
        <pc:spChg chg="mod">
          <ac:chgData name="Gómez Guillén, David" userId="e7b949cd-cc52-4b5f-85a5-0285b262b56c" providerId="ADAL" clId="{12E25AB0-75C6-4A79-9F9B-AE78510ADD33}" dt="2023-07-11T10:44:12.214" v="2216" actId="20577"/>
          <ac:spMkLst>
            <pc:docMk/>
            <pc:sldMk cId="480886684" sldId="1394"/>
            <ac:spMk id="3" creationId="{7A80BD4F-AA2B-AB71-D9E9-BCDDBAAE9990}"/>
          </ac:spMkLst>
        </pc:spChg>
        <pc:spChg chg="mod">
          <ac:chgData name="Gómez Guillén, David" userId="e7b949cd-cc52-4b5f-85a5-0285b262b56c" providerId="ADAL" clId="{12E25AB0-75C6-4A79-9F9B-AE78510ADD33}" dt="2023-07-11T09:46:59.285" v="2065" actId="20577"/>
          <ac:spMkLst>
            <pc:docMk/>
            <pc:sldMk cId="480886684" sldId="1394"/>
            <ac:spMk id="14" creationId="{A60B1BA5-4272-BA09-A1F1-43525A7199C7}"/>
          </ac:spMkLst>
        </pc:spChg>
        <pc:spChg chg="mod">
          <ac:chgData name="Gómez Guillén, David" userId="e7b949cd-cc52-4b5f-85a5-0285b262b56c" providerId="ADAL" clId="{12E25AB0-75C6-4A79-9F9B-AE78510ADD33}" dt="2023-07-10T14:33:53.782" v="1371" actId="20577"/>
          <ac:spMkLst>
            <pc:docMk/>
            <pc:sldMk cId="480886684" sldId="1394"/>
            <ac:spMk id="33" creationId="{00000000-0000-0000-0000-000000000000}"/>
          </ac:spMkLst>
        </pc:spChg>
      </pc:sldChg>
      <pc:sldChg chg="modSp mod ord modAnim">
        <pc:chgData name="Gómez Guillén, David" userId="e7b949cd-cc52-4b5f-85a5-0285b262b56c" providerId="ADAL" clId="{12E25AB0-75C6-4A79-9F9B-AE78510ADD33}" dt="2023-07-11T14:40:05.908" v="2271" actId="14100"/>
        <pc:sldMkLst>
          <pc:docMk/>
          <pc:sldMk cId="2281386649" sldId="1395"/>
        </pc:sldMkLst>
        <pc:spChg chg="mod">
          <ac:chgData name="Gómez Guillén, David" userId="e7b949cd-cc52-4b5f-85a5-0285b262b56c" providerId="ADAL" clId="{12E25AB0-75C6-4A79-9F9B-AE78510ADD33}" dt="2023-07-08T12:10:48.276" v="0" actId="20577"/>
          <ac:spMkLst>
            <pc:docMk/>
            <pc:sldMk cId="2281386649" sldId="1395"/>
            <ac:spMk id="2" creationId="{CAE416C1-A9EE-4113-E9FF-D1A8872BEA60}"/>
          </ac:spMkLst>
        </pc:spChg>
        <pc:spChg chg="mod">
          <ac:chgData name="Gómez Guillén, David" userId="e7b949cd-cc52-4b5f-85a5-0285b262b56c" providerId="ADAL" clId="{12E25AB0-75C6-4A79-9F9B-AE78510ADD33}" dt="2023-07-10T12:43:22.556" v="1223" actId="20577"/>
          <ac:spMkLst>
            <pc:docMk/>
            <pc:sldMk cId="2281386649" sldId="1395"/>
            <ac:spMk id="23" creationId="{2C893191-6974-B81D-B8FD-526CFBCABED4}"/>
          </ac:spMkLst>
        </pc:spChg>
        <pc:spChg chg="mod">
          <ac:chgData name="Gómez Guillén, David" userId="e7b949cd-cc52-4b5f-85a5-0285b262b56c" providerId="ADAL" clId="{12E25AB0-75C6-4A79-9F9B-AE78510ADD33}" dt="2023-07-11T14:40:05.908" v="2271" actId="14100"/>
          <ac:spMkLst>
            <pc:docMk/>
            <pc:sldMk cId="2281386649" sldId="1395"/>
            <ac:spMk id="24" creationId="{76F39C76-069D-9D75-DC74-D2BFE403DC70}"/>
          </ac:spMkLst>
        </pc:spChg>
      </pc:sldChg>
      <pc:sldChg chg="del">
        <pc:chgData name="Gómez Guillén, David" userId="e7b949cd-cc52-4b5f-85a5-0285b262b56c" providerId="ADAL" clId="{12E25AB0-75C6-4A79-9F9B-AE78510ADD33}" dt="2023-07-10T11:57:18.330" v="1089" actId="47"/>
        <pc:sldMkLst>
          <pc:docMk/>
          <pc:sldMk cId="3733200668" sldId="1396"/>
        </pc:sldMkLst>
      </pc:sldChg>
      <pc:sldChg chg="del">
        <pc:chgData name="Gómez Guillén, David" userId="e7b949cd-cc52-4b5f-85a5-0285b262b56c" providerId="ADAL" clId="{12E25AB0-75C6-4A79-9F9B-AE78510ADD33}" dt="2023-07-10T11:57:17.432" v="1088" actId="47"/>
        <pc:sldMkLst>
          <pc:docMk/>
          <pc:sldMk cId="1206712309" sldId="1397"/>
        </pc:sldMkLst>
      </pc:sldChg>
      <pc:sldChg chg="del">
        <pc:chgData name="Gómez Guillén, David" userId="e7b949cd-cc52-4b5f-85a5-0285b262b56c" providerId="ADAL" clId="{12E25AB0-75C6-4A79-9F9B-AE78510ADD33}" dt="2023-07-10T11:56:28.953" v="1085" actId="47"/>
        <pc:sldMkLst>
          <pc:docMk/>
          <pc:sldMk cId="4124159531" sldId="1398"/>
        </pc:sldMkLst>
      </pc:sldChg>
      <pc:sldChg chg="del">
        <pc:chgData name="Gómez Guillén, David" userId="e7b949cd-cc52-4b5f-85a5-0285b262b56c" providerId="ADAL" clId="{12E25AB0-75C6-4A79-9F9B-AE78510ADD33}" dt="2023-07-10T11:56:28.953" v="1085" actId="47"/>
        <pc:sldMkLst>
          <pc:docMk/>
          <pc:sldMk cId="1508255047" sldId="1399"/>
        </pc:sldMkLst>
      </pc:sldChg>
      <pc:sldChg chg="del">
        <pc:chgData name="Gómez Guillén, David" userId="e7b949cd-cc52-4b5f-85a5-0285b262b56c" providerId="ADAL" clId="{12E25AB0-75C6-4A79-9F9B-AE78510ADD33}" dt="2023-07-10T11:59:44.373" v="1118" actId="47"/>
        <pc:sldMkLst>
          <pc:docMk/>
          <pc:sldMk cId="849595901" sldId="1400"/>
        </pc:sldMkLst>
      </pc:sldChg>
      <pc:sldChg chg="del">
        <pc:chgData name="Gómez Guillén, David" userId="e7b949cd-cc52-4b5f-85a5-0285b262b56c" providerId="ADAL" clId="{12E25AB0-75C6-4A79-9F9B-AE78510ADD33}" dt="2023-07-10T11:56:30.911" v="1086" actId="47"/>
        <pc:sldMkLst>
          <pc:docMk/>
          <pc:sldMk cId="3056719429" sldId="1401"/>
        </pc:sldMkLst>
      </pc:sldChg>
      <pc:sldChg chg="del">
        <pc:chgData name="Gómez Guillén, David" userId="e7b949cd-cc52-4b5f-85a5-0285b262b56c" providerId="ADAL" clId="{12E25AB0-75C6-4A79-9F9B-AE78510ADD33}" dt="2023-07-10T11:56:32.102" v="1087" actId="47"/>
        <pc:sldMkLst>
          <pc:docMk/>
          <pc:sldMk cId="3679219093" sldId="1402"/>
        </pc:sldMkLst>
      </pc:sldChg>
      <pc:sldChg chg="modSp mod modShow">
        <pc:chgData name="Gómez Guillén, David" userId="e7b949cd-cc52-4b5f-85a5-0285b262b56c" providerId="ADAL" clId="{12E25AB0-75C6-4A79-9F9B-AE78510ADD33}" dt="2023-07-10T14:52:39.041" v="1408" actId="729"/>
        <pc:sldMkLst>
          <pc:docMk/>
          <pc:sldMk cId="3969669836" sldId="1403"/>
        </pc:sldMkLst>
        <pc:spChg chg="mod">
          <ac:chgData name="Gómez Guillén, David" userId="e7b949cd-cc52-4b5f-85a5-0285b262b56c" providerId="ADAL" clId="{12E25AB0-75C6-4A79-9F9B-AE78510ADD33}" dt="2023-07-10T12:48:53.244" v="1224" actId="20577"/>
          <ac:spMkLst>
            <pc:docMk/>
            <pc:sldMk cId="3969669836" sldId="1403"/>
            <ac:spMk id="14" creationId="{A60B1BA5-4272-BA09-A1F1-43525A7199C7}"/>
          </ac:spMkLst>
        </pc:spChg>
      </pc:sldChg>
      <pc:sldChg chg="mod modAnim modShow">
        <pc:chgData name="Gómez Guillén, David" userId="e7b949cd-cc52-4b5f-85a5-0285b262b56c" providerId="ADAL" clId="{12E25AB0-75C6-4A79-9F9B-AE78510ADD33}" dt="2023-07-10T18:07:04.298" v="1484"/>
        <pc:sldMkLst>
          <pc:docMk/>
          <pc:sldMk cId="3489662443" sldId="1404"/>
        </pc:sldMkLst>
      </pc:sldChg>
      <pc:sldChg chg="modSp add mod ord modShow">
        <pc:chgData name="Gómez Guillén, David" userId="e7b949cd-cc52-4b5f-85a5-0285b262b56c" providerId="ADAL" clId="{12E25AB0-75C6-4A79-9F9B-AE78510ADD33}" dt="2023-07-10T19:53:18.500" v="1501" actId="729"/>
        <pc:sldMkLst>
          <pc:docMk/>
          <pc:sldMk cId="1016512763" sldId="1405"/>
        </pc:sldMkLst>
        <pc:spChg chg="mod">
          <ac:chgData name="Gómez Guillén, David" userId="e7b949cd-cc52-4b5f-85a5-0285b262b56c" providerId="ADAL" clId="{12E25AB0-75C6-4A79-9F9B-AE78510ADD33}" dt="2023-07-10T14:09:39.354" v="1286" actId="20577"/>
          <ac:spMkLst>
            <pc:docMk/>
            <pc:sldMk cId="1016512763" sldId="1405"/>
            <ac:spMk id="5" creationId="{359C0BAD-BFBB-13DB-91B3-DB13572CCD5F}"/>
          </ac:spMkLst>
        </pc:spChg>
        <pc:spChg chg="mod">
          <ac:chgData name="Gómez Guillén, David" userId="e7b949cd-cc52-4b5f-85a5-0285b262b56c" providerId="ADAL" clId="{12E25AB0-75C6-4A79-9F9B-AE78510ADD33}" dt="2023-07-08T17:55:05.416" v="233" actId="20577"/>
          <ac:spMkLst>
            <pc:docMk/>
            <pc:sldMk cId="1016512763" sldId="1405"/>
            <ac:spMk id="7" creationId="{AB7A3A7E-1F7E-A2B6-0C80-95347CE6633D}"/>
          </ac:spMkLst>
        </pc:spChg>
      </pc:sldChg>
      <pc:sldChg chg="addSp delSp modSp add del mod modAnim">
        <pc:chgData name="Gómez Guillén, David" userId="e7b949cd-cc52-4b5f-85a5-0285b262b56c" providerId="ADAL" clId="{12E25AB0-75C6-4A79-9F9B-AE78510ADD33}" dt="2023-07-10T21:07:03.203" v="1662" actId="47"/>
        <pc:sldMkLst>
          <pc:docMk/>
          <pc:sldMk cId="4207040955" sldId="1406"/>
        </pc:sldMkLst>
        <pc:spChg chg="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3" creationId="{7A80BD4F-AA2B-AB71-D9E9-BCDDBAAE9990}"/>
          </ac:spMkLst>
        </pc:spChg>
        <pc:spChg chg="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4" creationId="{36F71FB6-5CAB-645B-021E-44A974450D05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5" creationId="{EFBF41A3-BCE9-E88F-7CF5-05D13308A156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6" creationId="{26177B30-D5C4-7FCC-1687-047F5B585ABA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7" creationId="{C619B9C9-D33F-FF1A-18E6-95E872B3692F}"/>
          </ac:spMkLst>
        </pc:spChg>
        <pc:spChg chg="del">
          <ac:chgData name="Gómez Guillén, David" userId="e7b949cd-cc52-4b5f-85a5-0285b262b56c" providerId="ADAL" clId="{12E25AB0-75C6-4A79-9F9B-AE78510ADD33}" dt="2023-07-10T14:21:00.066" v="1295" actId="478"/>
          <ac:spMkLst>
            <pc:docMk/>
            <pc:sldMk cId="4207040955" sldId="1406"/>
            <ac:spMk id="8" creationId="{00000000-0000-0000-0000-000000000000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9" creationId="{03C152E6-7EA3-42C8-CF35-F58B0A54A2B6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0" creationId="{B9B41A06-0DAE-A40E-112A-5BE37FC94DF5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1" creationId="{B2DEDE32-CF17-0E90-D605-6B5B854A8A4E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2" creationId="{37365F57-DA10-A5BC-B69D-58909AD35559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3" creationId="{4F92B38B-C45F-BB59-459C-8110D2CD72CD}"/>
          </ac:spMkLst>
        </pc:spChg>
        <pc:spChg chg="del">
          <ac:chgData name="Gómez Guillén, David" userId="e7b949cd-cc52-4b5f-85a5-0285b262b56c" providerId="ADAL" clId="{12E25AB0-75C6-4A79-9F9B-AE78510ADD33}" dt="2023-07-10T14:20:56.213" v="1294" actId="478"/>
          <ac:spMkLst>
            <pc:docMk/>
            <pc:sldMk cId="4207040955" sldId="1406"/>
            <ac:spMk id="14" creationId="{A60B1BA5-4272-BA09-A1F1-43525A7199C7}"/>
          </ac:spMkLst>
        </pc:spChg>
        <pc:spChg chg="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5" creationId="{00000000-0000-0000-0000-000000000000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6" creationId="{5072447D-273D-2219-3269-14CCFB386954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7" creationId="{69047DA5-0C61-5D5E-4E3B-6195D7221975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8" creationId="{8E9B2D4A-83E2-E0C4-C3FA-583C3729492A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19" creationId="{411653C3-0608-560B-FC57-475F7A4C3D5D}"/>
          </ac:spMkLst>
        </pc:spChg>
        <pc:spChg chg="del">
          <ac:chgData name="Gómez Guillén, David" userId="e7b949cd-cc52-4b5f-85a5-0285b262b56c" providerId="ADAL" clId="{12E25AB0-75C6-4A79-9F9B-AE78510ADD33}" dt="2023-07-10T14:21:00.066" v="1295" actId="478"/>
          <ac:spMkLst>
            <pc:docMk/>
            <pc:sldMk cId="4207040955" sldId="1406"/>
            <ac:spMk id="20" creationId="{54D902E6-6E0C-D482-4A0D-77ECB32998C7}"/>
          </ac:spMkLst>
        </pc:spChg>
        <pc:spChg chg="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21" creationId="{9C2902DF-A728-BCCB-6523-F61BC27FB75E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22" creationId="{6ABB1117-9218-9499-D5F7-615C0BA461A5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23" creationId="{A870AD76-D621-7BEF-941E-F238994C3845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24" creationId="{26B90124-5F16-41F9-C60A-027C551D7A9A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25" creationId="{C191E6C0-4E97-897F-A908-50042F25223D}"/>
          </ac:spMkLst>
        </pc:spChg>
        <pc:spChg chg="add mod">
          <ac:chgData name="Gómez Guillén, David" userId="e7b949cd-cc52-4b5f-85a5-0285b262b56c" providerId="ADAL" clId="{12E25AB0-75C6-4A79-9F9B-AE78510ADD33}" dt="2023-07-10T14:25:05.732" v="1361" actId="1076"/>
          <ac:spMkLst>
            <pc:docMk/>
            <pc:sldMk cId="4207040955" sldId="1406"/>
            <ac:spMk id="26" creationId="{6795C708-9E5C-E4A0-AC2B-1F703854B9EC}"/>
          </ac:spMkLst>
        </pc:spChg>
        <pc:spChg chg="add mod">
          <ac:chgData name="Gómez Guillén, David" userId="e7b949cd-cc52-4b5f-85a5-0285b262b56c" providerId="ADAL" clId="{12E25AB0-75C6-4A79-9F9B-AE78510ADD33}" dt="2023-07-10T14:25:32.020" v="1369" actId="1076"/>
          <ac:spMkLst>
            <pc:docMk/>
            <pc:sldMk cId="4207040955" sldId="1406"/>
            <ac:spMk id="27" creationId="{82BF4148-A4D4-7617-47CF-1DE1BA62B169}"/>
          </ac:spMkLst>
        </pc:spChg>
        <pc:spChg chg="mod">
          <ac:chgData name="Gómez Guillén, David" userId="e7b949cd-cc52-4b5f-85a5-0285b262b56c" providerId="ADAL" clId="{12E25AB0-75C6-4A79-9F9B-AE78510ADD33}" dt="2023-07-10T14:25:51.442" v="1370" actId="6549"/>
          <ac:spMkLst>
            <pc:docMk/>
            <pc:sldMk cId="4207040955" sldId="1406"/>
            <ac:spMk id="33" creationId="{00000000-0000-0000-0000-000000000000}"/>
          </ac:spMkLst>
        </pc:spChg>
      </pc:sldChg>
      <pc:sldChg chg="modSp add del mod modAnim">
        <pc:chgData name="Gómez Guillén, David" userId="e7b949cd-cc52-4b5f-85a5-0285b262b56c" providerId="ADAL" clId="{12E25AB0-75C6-4A79-9F9B-AE78510ADD33}" dt="2023-07-10T21:07:03.850" v="1663" actId="47"/>
        <pc:sldMkLst>
          <pc:docMk/>
          <pc:sldMk cId="3127637682" sldId="1407"/>
        </pc:sldMkLst>
        <pc:spChg chg="mod">
          <ac:chgData name="Gómez Guillén, David" userId="e7b949cd-cc52-4b5f-85a5-0285b262b56c" providerId="ADAL" clId="{12E25AB0-75C6-4A79-9F9B-AE78510ADD33}" dt="2023-07-10T14:44:36.848" v="1393" actId="1582"/>
          <ac:spMkLst>
            <pc:docMk/>
            <pc:sldMk cId="3127637682" sldId="1407"/>
            <ac:spMk id="3" creationId="{7A80BD4F-AA2B-AB71-D9E9-BCDDBAAE9990}"/>
          </ac:spMkLst>
        </pc:spChg>
      </pc:sldChg>
      <pc:sldChg chg="add del">
        <pc:chgData name="Gómez Guillén, David" userId="e7b949cd-cc52-4b5f-85a5-0285b262b56c" providerId="ADAL" clId="{12E25AB0-75C6-4A79-9F9B-AE78510ADD33}" dt="2023-07-10T14:44:54.527" v="1395" actId="47"/>
        <pc:sldMkLst>
          <pc:docMk/>
          <pc:sldMk cId="3088380402" sldId="1408"/>
        </pc:sldMkLst>
      </pc:sldChg>
      <pc:sldChg chg="addSp modSp add del mod modAnim">
        <pc:chgData name="Gómez Guillén, David" userId="e7b949cd-cc52-4b5f-85a5-0285b262b56c" providerId="ADAL" clId="{12E25AB0-75C6-4A79-9F9B-AE78510ADD33}" dt="2023-07-10T21:07:04.510" v="1664" actId="47"/>
        <pc:sldMkLst>
          <pc:docMk/>
          <pc:sldMk cId="4099617618" sldId="1409"/>
        </pc:sldMkLst>
        <pc:cxnChg chg="add mod">
          <ac:chgData name="Gómez Guillén, David" userId="e7b949cd-cc52-4b5f-85a5-0285b262b56c" providerId="ADAL" clId="{12E25AB0-75C6-4A79-9F9B-AE78510ADD33}" dt="2023-07-10T14:49:41.559" v="1407" actId="1582"/>
          <ac:cxnSpMkLst>
            <pc:docMk/>
            <pc:sldMk cId="4099617618" sldId="1409"/>
            <ac:cxnSpMk id="14" creationId="{F334338D-5F80-07AF-0BF2-81386959415F}"/>
          </ac:cxnSpMkLst>
        </pc:cxnChg>
        <pc:cxnChg chg="add mod">
          <ac:chgData name="Gómez Guillén, David" userId="e7b949cd-cc52-4b5f-85a5-0285b262b56c" providerId="ADAL" clId="{12E25AB0-75C6-4A79-9F9B-AE78510ADD33}" dt="2023-07-10T14:49:41.559" v="1407" actId="1582"/>
          <ac:cxnSpMkLst>
            <pc:docMk/>
            <pc:sldMk cId="4099617618" sldId="1409"/>
            <ac:cxnSpMk id="28" creationId="{D2632A6A-7966-4924-94E6-15FD847A1040}"/>
          </ac:cxnSpMkLst>
        </pc:cxnChg>
        <pc:cxnChg chg="add mod">
          <ac:chgData name="Gómez Guillén, David" userId="e7b949cd-cc52-4b5f-85a5-0285b262b56c" providerId="ADAL" clId="{12E25AB0-75C6-4A79-9F9B-AE78510ADD33}" dt="2023-07-10T14:49:41.559" v="1407" actId="1582"/>
          <ac:cxnSpMkLst>
            <pc:docMk/>
            <pc:sldMk cId="4099617618" sldId="1409"/>
            <ac:cxnSpMk id="29" creationId="{3E735FCC-6264-3EF3-E17A-181D31209DCA}"/>
          </ac:cxnSpMkLst>
        </pc:cxnChg>
      </pc:sldChg>
      <pc:sldChg chg="addSp delSp modSp add mod">
        <pc:chgData name="Gómez Guillén, David" userId="e7b949cd-cc52-4b5f-85a5-0285b262b56c" providerId="ADAL" clId="{12E25AB0-75C6-4A79-9F9B-AE78510ADD33}" dt="2023-07-10T22:24:05.472" v="1758" actId="1076"/>
        <pc:sldMkLst>
          <pc:docMk/>
          <pc:sldMk cId="420726586" sldId="1410"/>
        </pc:sldMkLst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2" creationId="{DBAE448E-48ED-A24E-2EC7-C99BB38FCFC1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3" creationId="{E2C54CF6-6FBC-5DA7-B9BE-A7A42085255A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4" creationId="{4434AFAF-00AD-52BC-4D36-8A665E8B72A1}"/>
          </ac:spMkLst>
        </pc:spChg>
        <pc:spChg chg="del mod">
          <ac:chgData name="Gómez Guillén, David" userId="e7b949cd-cc52-4b5f-85a5-0285b262b56c" providerId="ADAL" clId="{12E25AB0-75C6-4A79-9F9B-AE78510ADD33}" dt="2023-07-10T22:22:59.236" v="1742" actId="478"/>
          <ac:spMkLst>
            <pc:docMk/>
            <pc:sldMk cId="420726586" sldId="1410"/>
            <ac:spMk id="5" creationId="{359C0BAD-BFBB-13DB-91B3-DB13572CCD5F}"/>
          </ac:spMkLst>
        </pc:spChg>
        <pc:spChg chg="del">
          <ac:chgData name="Gómez Guillén, David" userId="e7b949cd-cc52-4b5f-85a5-0285b262b56c" providerId="ADAL" clId="{12E25AB0-75C6-4A79-9F9B-AE78510ADD33}" dt="2023-07-10T20:39:40.234" v="1526" actId="478"/>
          <ac:spMkLst>
            <pc:docMk/>
            <pc:sldMk cId="420726586" sldId="1410"/>
            <ac:spMk id="6" creationId="{70532D48-2972-EE90-9134-F2A9FF0AC142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7" creationId="{E3C2BAD9-6E48-037B-4A17-06FFE05CB20C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8" creationId="{BBAFBCD0-948E-4FE7-AA94-BAAF0036C8DE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9" creationId="{8784E5E4-8B75-4120-CC5D-D79C6924A590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0" creationId="{D7EA4585-8EFC-0B72-54A9-5AC6F5F0E7D3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1" creationId="{165CFCB2-53D2-9CF6-668E-FD9ED44A2607}"/>
          </ac:spMkLst>
        </pc:spChg>
        <pc:spChg chg="mod">
          <ac:chgData name="Gómez Guillén, David" userId="e7b949cd-cc52-4b5f-85a5-0285b262b56c" providerId="ADAL" clId="{12E25AB0-75C6-4A79-9F9B-AE78510ADD33}" dt="2023-07-10T22:23:24.423" v="1751" actId="1076"/>
          <ac:spMkLst>
            <pc:docMk/>
            <pc:sldMk cId="420726586" sldId="1410"/>
            <ac:spMk id="12" creationId="{35DE3052-698B-5A72-4543-C2CB37921C4C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3" creationId="{4D4BF6F3-D95A-A125-E5A1-938DF7CC77B6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4" creationId="{D46F4FA8-078B-B276-249F-E08333DBE0ED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5" creationId="{3A5DB323-172B-1285-1540-28E618863CD4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6" creationId="{1A7642AC-D3DD-8E02-7C6C-8A7F30F3D15B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7" creationId="{27609B9A-40F8-617E-F11A-CEECC6A46EF1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8" creationId="{917A9A66-2C54-1C57-79A1-A185E79651C1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19" creationId="{16EC5E22-630A-B1F7-B49F-343F33CFC855}"/>
          </ac:spMkLst>
        </pc:spChg>
        <pc:spChg chg="add del mod">
          <ac:chgData name="Gómez Guillén, David" userId="e7b949cd-cc52-4b5f-85a5-0285b262b56c" providerId="ADAL" clId="{12E25AB0-75C6-4A79-9F9B-AE78510ADD33}" dt="2023-07-10T20:43:53.848" v="1541" actId="478"/>
          <ac:spMkLst>
            <pc:docMk/>
            <pc:sldMk cId="420726586" sldId="1410"/>
            <ac:spMk id="20" creationId="{7360BB73-5A4C-E554-0CE5-97174BA9ECEA}"/>
          </ac:spMkLst>
        </pc:spChg>
        <pc:spChg chg="add del mod">
          <ac:chgData name="Gómez Guillén, David" userId="e7b949cd-cc52-4b5f-85a5-0285b262b56c" providerId="ADAL" clId="{12E25AB0-75C6-4A79-9F9B-AE78510ADD33}" dt="2023-07-10T20:43:53.848" v="1541" actId="478"/>
          <ac:spMkLst>
            <pc:docMk/>
            <pc:sldMk cId="420726586" sldId="1410"/>
            <ac:spMk id="21" creationId="{022945D8-470D-1E6D-AE1F-5B7F87D93845}"/>
          </ac:spMkLst>
        </pc:spChg>
        <pc:spChg chg="add del mod">
          <ac:chgData name="Gómez Guillén, David" userId="e7b949cd-cc52-4b5f-85a5-0285b262b56c" providerId="ADAL" clId="{12E25AB0-75C6-4A79-9F9B-AE78510ADD33}" dt="2023-07-10T20:43:53.848" v="1541" actId="478"/>
          <ac:spMkLst>
            <pc:docMk/>
            <pc:sldMk cId="420726586" sldId="1410"/>
            <ac:spMk id="22" creationId="{054B9069-3A18-CBA2-AB13-7ED6174096E7}"/>
          </ac:spMkLst>
        </pc:spChg>
        <pc:spChg chg="add del mod">
          <ac:chgData name="Gómez Guillén, David" userId="e7b949cd-cc52-4b5f-85a5-0285b262b56c" providerId="ADAL" clId="{12E25AB0-75C6-4A79-9F9B-AE78510ADD33}" dt="2023-07-10T20:43:53.848" v="1541" actId="478"/>
          <ac:spMkLst>
            <pc:docMk/>
            <pc:sldMk cId="420726586" sldId="1410"/>
            <ac:spMk id="23" creationId="{6A2BFDCF-CA9E-D105-CFF7-7EC1D9536B16}"/>
          </ac:spMkLst>
        </pc:spChg>
        <pc:spChg chg="add del mod">
          <ac:chgData name="Gómez Guillén, David" userId="e7b949cd-cc52-4b5f-85a5-0285b262b56c" providerId="ADAL" clId="{12E25AB0-75C6-4A79-9F9B-AE78510ADD33}" dt="2023-07-10T20:43:53.848" v="1541" actId="478"/>
          <ac:spMkLst>
            <pc:docMk/>
            <pc:sldMk cId="420726586" sldId="1410"/>
            <ac:spMk id="24" creationId="{404AC7B1-CE0D-48A9-DC6B-4A5EF2A0F1F1}"/>
          </ac:spMkLst>
        </pc:spChg>
        <pc:spChg chg="add del mod">
          <ac:chgData name="Gómez Guillén, David" userId="e7b949cd-cc52-4b5f-85a5-0285b262b56c" providerId="ADAL" clId="{12E25AB0-75C6-4A79-9F9B-AE78510ADD33}" dt="2023-07-10T20:43:28.664" v="1540" actId="478"/>
          <ac:spMkLst>
            <pc:docMk/>
            <pc:sldMk cId="420726586" sldId="1410"/>
            <ac:spMk id="25" creationId="{BA8E673A-7A33-09D6-EA75-F56DCC87B06D}"/>
          </ac:spMkLst>
        </pc:spChg>
        <pc:spChg chg="add del mod">
          <ac:chgData name="Gómez Guillén, David" userId="e7b949cd-cc52-4b5f-85a5-0285b262b56c" providerId="ADAL" clId="{12E25AB0-75C6-4A79-9F9B-AE78510ADD33}" dt="2023-07-10T20:43:28.664" v="1540" actId="478"/>
          <ac:spMkLst>
            <pc:docMk/>
            <pc:sldMk cId="420726586" sldId="1410"/>
            <ac:spMk id="26" creationId="{E9591A65-7979-D1B0-D040-FECD2F5F9029}"/>
          </ac:spMkLst>
        </pc:spChg>
        <pc:spChg chg="add del mod">
          <ac:chgData name="Gómez Guillén, David" userId="e7b949cd-cc52-4b5f-85a5-0285b262b56c" providerId="ADAL" clId="{12E25AB0-75C6-4A79-9F9B-AE78510ADD33}" dt="2023-07-10T20:49:46.045" v="1575" actId="478"/>
          <ac:spMkLst>
            <pc:docMk/>
            <pc:sldMk cId="420726586" sldId="1410"/>
            <ac:spMk id="27" creationId="{97CA04A2-300A-C3D9-246F-0266674DAEA8}"/>
          </ac:spMkLst>
        </pc:spChg>
        <pc:spChg chg="add mod">
          <ac:chgData name="Gómez Guillén, David" userId="e7b949cd-cc52-4b5f-85a5-0285b262b56c" providerId="ADAL" clId="{12E25AB0-75C6-4A79-9F9B-AE78510ADD33}" dt="2023-07-10T22:24:05.472" v="1758" actId="1076"/>
          <ac:spMkLst>
            <pc:docMk/>
            <pc:sldMk cId="420726586" sldId="1410"/>
            <ac:spMk id="28" creationId="{9CE5949C-725F-EBD8-46C3-79C78B4AA646}"/>
          </ac:spMkLst>
        </pc:spChg>
        <pc:spChg chg="add del mod">
          <ac:chgData name="Gómez Guillén, David" userId="e7b949cd-cc52-4b5f-85a5-0285b262b56c" providerId="ADAL" clId="{12E25AB0-75C6-4A79-9F9B-AE78510ADD33}" dt="2023-07-10T22:23:06.151" v="1745" actId="478"/>
          <ac:spMkLst>
            <pc:docMk/>
            <pc:sldMk cId="420726586" sldId="1410"/>
            <ac:spMk id="30" creationId="{8D259BEC-ADEC-F7F1-4155-35E0F3A091A2}"/>
          </ac:spMkLst>
        </pc:spChg>
      </pc:sldChg>
      <pc:sldChg chg="add del">
        <pc:chgData name="Gómez Guillén, David" userId="e7b949cd-cc52-4b5f-85a5-0285b262b56c" providerId="ADAL" clId="{12E25AB0-75C6-4A79-9F9B-AE78510ADD33}" dt="2023-07-10T21:01:30.589" v="1606" actId="47"/>
        <pc:sldMkLst>
          <pc:docMk/>
          <pc:sldMk cId="1418851574" sldId="1411"/>
        </pc:sldMkLst>
      </pc:sldChg>
      <pc:sldChg chg="add del mod modShow">
        <pc:chgData name="Gómez Guillén, David" userId="e7b949cd-cc52-4b5f-85a5-0285b262b56c" providerId="ADAL" clId="{12E25AB0-75C6-4A79-9F9B-AE78510ADD33}" dt="2023-07-10T22:48:22.340" v="1840" actId="47"/>
        <pc:sldMkLst>
          <pc:docMk/>
          <pc:sldMk cId="2352009595" sldId="1412"/>
        </pc:sldMkLst>
      </pc:sldChg>
      <pc:sldChg chg="addSp delSp modSp add del mod">
        <pc:chgData name="Gómez Guillén, David" userId="e7b949cd-cc52-4b5f-85a5-0285b262b56c" providerId="ADAL" clId="{12E25AB0-75C6-4A79-9F9B-AE78510ADD33}" dt="2023-07-10T20:55:05.612" v="1596" actId="47"/>
        <pc:sldMkLst>
          <pc:docMk/>
          <pc:sldMk cId="549829821" sldId="1413"/>
        </pc:sldMkLst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" creationId="{DBAE448E-48ED-A24E-2EC7-C99BB38FCFC1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3" creationId="{E2C54CF6-6FBC-5DA7-B9BE-A7A42085255A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4" creationId="{4434AFAF-00AD-52BC-4D36-8A665E8B72A1}"/>
          </ac:spMkLst>
        </pc:spChg>
        <pc:spChg chg="del mod">
          <ac:chgData name="Gómez Guillén, David" userId="e7b949cd-cc52-4b5f-85a5-0285b262b56c" providerId="ADAL" clId="{12E25AB0-75C6-4A79-9F9B-AE78510ADD33}" dt="2023-07-10T20:40:37.097" v="1534" actId="478"/>
          <ac:spMkLst>
            <pc:docMk/>
            <pc:sldMk cId="549829821" sldId="1413"/>
            <ac:spMk id="5" creationId="{359C0BAD-BFBB-13DB-91B3-DB13572CCD5F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6" creationId="{1AFAD536-00EF-CF32-FB8D-1961988CBAA9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7" creationId="{E3C2BAD9-6E48-037B-4A17-06FFE05CB20C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8" creationId="{BBAFBCD0-948E-4FE7-AA94-BAAF0036C8DE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9" creationId="{8784E5E4-8B75-4120-CC5D-D79C6924A590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0" creationId="{D7EA4585-8EFC-0B72-54A9-5AC6F5F0E7D3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1" creationId="{165CFCB2-53D2-9CF6-668E-FD9ED44A2607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3" creationId="{4D4BF6F3-D95A-A125-E5A1-938DF7CC77B6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4" creationId="{D46F4FA8-078B-B276-249F-E08333DBE0ED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5" creationId="{3A5DB323-172B-1285-1540-28E618863CD4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6" creationId="{1A7642AC-D3DD-8E02-7C6C-8A7F30F3D15B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7" creationId="{27609B9A-40F8-617E-F11A-CEECC6A46EF1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8" creationId="{917A9A66-2C54-1C57-79A1-A185E79651C1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19" creationId="{16EC5E22-630A-B1F7-B49F-343F33CFC855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0" creationId="{7360BB73-5A4C-E554-0CE5-97174BA9ECEA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1" creationId="{022945D8-470D-1E6D-AE1F-5B7F87D93845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2" creationId="{054B9069-3A18-CBA2-AB13-7ED6174096E7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3" creationId="{6A2BFDCF-CA9E-D105-CFF7-7EC1D9536B16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4" creationId="{404AC7B1-CE0D-48A9-DC6B-4A5EF2A0F1F1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5" creationId="{BA8E673A-7A33-09D6-EA75-F56DCC87B06D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6" creationId="{E9591A65-7979-D1B0-D040-FECD2F5F9029}"/>
          </ac:spMkLst>
        </pc:spChg>
        <pc:spChg chg="del">
          <ac:chgData name="Gómez Guillén, David" userId="e7b949cd-cc52-4b5f-85a5-0285b262b56c" providerId="ADAL" clId="{12E25AB0-75C6-4A79-9F9B-AE78510ADD33}" dt="2023-07-10T20:40:12.232" v="1528" actId="478"/>
          <ac:spMkLst>
            <pc:docMk/>
            <pc:sldMk cId="549829821" sldId="1413"/>
            <ac:spMk id="27" creationId="{97CA04A2-300A-C3D9-246F-0266674DAEA8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28" creationId="{91A7BDAE-6374-4815-22BC-CA2EFB636F87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29" creationId="{57FB5C38-355B-2BC1-2ACD-F0D5A72D8945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0" creationId="{23953587-E0FA-9F22-4B31-E61465A160A6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1" creationId="{37CB8F57-0438-5171-DDE7-97E4CC6DD03D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2" creationId="{007B43D4-5BF5-E488-8E36-57CDBB97A0DE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3" creationId="{AE34506C-7001-8078-3C78-18F12E2E0050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4" creationId="{E976A5D8-EBE7-027D-82D1-C8E65B3F84F5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5" creationId="{9E0E016A-0B2B-E71A-A8B0-9E2248E485E0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6" creationId="{CC12334A-39C7-1128-776B-5C5B212EA761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7" creationId="{885E195A-856D-DAA1-5746-DB4466BAB551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8" creationId="{B8559147-9D12-D170-9DA1-0523289E2AEF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39" creationId="{C36215DD-348E-EDAE-9B00-4288D0BC3225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0" creationId="{26D28AA1-4251-26E6-4655-4931349F6813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1" creationId="{CFA0A509-19F0-BB7E-56EF-F91F4958DD57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2" creationId="{5F35E598-E79B-28E5-4BB0-517DF60D707D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3" creationId="{3756AD08-32BA-AA87-D03A-5D242924B095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4" creationId="{9546E880-E817-A4A2-F3C8-41EADF2DF112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5" creationId="{CE2BB853-7BE5-3A80-393A-9C6863139016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6" creationId="{3DE9B3C9-325D-98FD-BC64-C5F7E21BA92F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7" creationId="{DB2306EE-2637-6CF9-845D-221372DF5CA3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8" creationId="{FE1C07C7-6683-EA27-7A6B-F894FA350D12}"/>
          </ac:spMkLst>
        </pc:spChg>
        <pc:spChg chg="add mod">
          <ac:chgData name="Gómez Guillén, David" userId="e7b949cd-cc52-4b5f-85a5-0285b262b56c" providerId="ADAL" clId="{12E25AB0-75C6-4A79-9F9B-AE78510ADD33}" dt="2023-07-10T20:40:23.129" v="1531" actId="1076"/>
          <ac:spMkLst>
            <pc:docMk/>
            <pc:sldMk cId="549829821" sldId="1413"/>
            <ac:spMk id="49" creationId="{EB68E94C-60EF-9F08-AADD-89EC4DDBD089}"/>
          </ac:spMkLst>
        </pc:spChg>
        <pc:spChg chg="add del mod">
          <ac:chgData name="Gómez Guillén, David" userId="e7b949cd-cc52-4b5f-85a5-0285b262b56c" providerId="ADAL" clId="{12E25AB0-75C6-4A79-9F9B-AE78510ADD33}" dt="2023-07-10T20:40:43.616" v="1536" actId="478"/>
          <ac:spMkLst>
            <pc:docMk/>
            <pc:sldMk cId="549829821" sldId="1413"/>
            <ac:spMk id="51" creationId="{9E686CA0-2241-8AA3-CE5B-7EA97F732375}"/>
          </ac:spMkLst>
        </pc:spChg>
        <pc:spChg chg="add mod">
          <ac:chgData name="Gómez Guillén, David" userId="e7b949cd-cc52-4b5f-85a5-0285b262b56c" providerId="ADAL" clId="{12E25AB0-75C6-4A79-9F9B-AE78510ADD33}" dt="2023-07-10T20:41:30.180" v="1537"/>
          <ac:spMkLst>
            <pc:docMk/>
            <pc:sldMk cId="549829821" sldId="1413"/>
            <ac:spMk id="52" creationId="{5D2CF868-C04D-C7BD-BAA8-91A761933172}"/>
          </ac:spMkLst>
        </pc:spChg>
      </pc:sldChg>
      <pc:sldChg chg="addSp delSp modSp add mod">
        <pc:chgData name="Gómez Guillén, David" userId="e7b949cd-cc52-4b5f-85a5-0285b262b56c" providerId="ADAL" clId="{12E25AB0-75C6-4A79-9F9B-AE78510ADD33}" dt="2023-07-10T22:24:22.266" v="1760"/>
        <pc:sldMkLst>
          <pc:docMk/>
          <pc:sldMk cId="3034196656" sldId="1414"/>
        </pc:sldMkLst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" creationId="{DBAE448E-48ED-A24E-2EC7-C99BB38FCFC1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3" creationId="{E2C54CF6-6FBC-5DA7-B9BE-A7A42085255A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4" creationId="{4434AFAF-00AD-52BC-4D36-8A665E8B72A1}"/>
          </ac:spMkLst>
        </pc:spChg>
        <pc:spChg chg="del mod">
          <ac:chgData name="Gómez Guillén, David" userId="e7b949cd-cc52-4b5f-85a5-0285b262b56c" providerId="ADAL" clId="{12E25AB0-75C6-4A79-9F9B-AE78510ADD33}" dt="2023-07-10T22:23:02.799" v="1743" actId="478"/>
          <ac:spMkLst>
            <pc:docMk/>
            <pc:sldMk cId="3034196656" sldId="1414"/>
            <ac:spMk id="5" creationId="{359C0BAD-BFBB-13DB-91B3-DB13572CCD5F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6" creationId="{92E5E327-0586-3C3A-3801-9A14D8B9AB21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7" creationId="{E3C2BAD9-6E48-037B-4A17-06FFE05CB20C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8" creationId="{BBAFBCD0-948E-4FE7-AA94-BAAF0036C8DE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9" creationId="{8784E5E4-8B75-4120-CC5D-D79C6924A590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0" creationId="{D7EA4585-8EFC-0B72-54A9-5AC6F5F0E7D3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1" creationId="{165CFCB2-53D2-9CF6-668E-FD9ED44A2607}"/>
          </ac:spMkLst>
        </pc:spChg>
        <pc:spChg chg="mod">
          <ac:chgData name="Gómez Guillén, David" userId="e7b949cd-cc52-4b5f-85a5-0285b262b56c" providerId="ADAL" clId="{12E25AB0-75C6-4A79-9F9B-AE78510ADD33}" dt="2023-07-10T22:23:38.782" v="1755" actId="1076"/>
          <ac:spMkLst>
            <pc:docMk/>
            <pc:sldMk cId="3034196656" sldId="1414"/>
            <ac:spMk id="12" creationId="{35DE3052-698B-5A72-4543-C2CB37921C4C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3" creationId="{4D4BF6F3-D95A-A125-E5A1-938DF7CC77B6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4" creationId="{D46F4FA8-078B-B276-249F-E08333DBE0ED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5" creationId="{3A5DB323-172B-1285-1540-28E618863CD4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6" creationId="{1A7642AC-D3DD-8E02-7C6C-8A7F30F3D15B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7" creationId="{27609B9A-40F8-617E-F11A-CEECC6A46EF1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8" creationId="{917A9A66-2C54-1C57-79A1-A185E79651C1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19" creationId="{16EC5E22-630A-B1F7-B49F-343F33CFC855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0" creationId="{7360BB73-5A4C-E554-0CE5-97174BA9ECEA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1" creationId="{022945D8-470D-1E6D-AE1F-5B7F87D93845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2" creationId="{054B9069-3A18-CBA2-AB13-7ED6174096E7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3" creationId="{6A2BFDCF-CA9E-D105-CFF7-7EC1D9536B16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4" creationId="{404AC7B1-CE0D-48A9-DC6B-4A5EF2A0F1F1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5" creationId="{BA8E673A-7A33-09D6-EA75-F56DCC87B06D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6" creationId="{E9591A65-7979-D1B0-D040-FECD2F5F9029}"/>
          </ac:spMkLst>
        </pc:spChg>
        <pc:spChg chg="del">
          <ac:chgData name="Gómez Guillén, David" userId="e7b949cd-cc52-4b5f-85a5-0285b262b56c" providerId="ADAL" clId="{12E25AB0-75C6-4A79-9F9B-AE78510ADD33}" dt="2023-07-10T20:44:14.283" v="1543" actId="478"/>
          <ac:spMkLst>
            <pc:docMk/>
            <pc:sldMk cId="3034196656" sldId="1414"/>
            <ac:spMk id="27" creationId="{97CA04A2-300A-C3D9-246F-0266674DAEA8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28" creationId="{5891704F-EF39-B629-AEB9-51C85566ABC4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29" creationId="{548D21E5-F7F7-246A-2F06-EC6CAE21C606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0" creationId="{832C0E90-4BC8-97F9-965E-4E0D96EB0979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1" creationId="{76F2E22C-4581-1278-5084-3ED58B4F106C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2" creationId="{37206C05-64E8-340E-310A-4696E68B3DA1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3" creationId="{5AFAEC15-B43C-E872-8805-1CA70F17EB07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4" creationId="{63BF996A-EC0F-392B-92B7-86304FEF794B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5" creationId="{EBA37A84-CED5-64DA-09A9-7A6633A9E5F9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6" creationId="{3323F7C5-629B-4D0F-789D-EE29EB267AEF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7" creationId="{B893F3AD-BBCC-3422-98FC-79D1CA809F54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8" creationId="{DF088704-ECE2-08A1-AA2F-396E50C4F41B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39" creationId="{6C531FB5-B6B9-457B-C0A6-E751E5DE69E4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40" creationId="{303F3BAE-9346-852A-91A2-4FB529DF9373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41" creationId="{5F32B532-3201-7F27-5821-43965D51DF12}"/>
          </ac:spMkLst>
        </pc:spChg>
        <pc:spChg chg="add del mod">
          <ac:chgData name="Gómez Guillén, David" userId="e7b949cd-cc52-4b5f-85a5-0285b262b56c" providerId="ADAL" clId="{12E25AB0-75C6-4A79-9F9B-AE78510ADD33}" dt="2023-07-10T20:49:42.901" v="1573" actId="478"/>
          <ac:spMkLst>
            <pc:docMk/>
            <pc:sldMk cId="3034196656" sldId="1414"/>
            <ac:spMk id="42" creationId="{D0C6054D-7A4D-99D5-9B7C-EA9F14E8EEE5}"/>
          </ac:spMkLst>
        </pc:spChg>
        <pc:spChg chg="add mod">
          <ac:chgData name="Gómez Guillén, David" userId="e7b949cd-cc52-4b5f-85a5-0285b262b56c" providerId="ADAL" clId="{12E25AB0-75C6-4A79-9F9B-AE78510ADD33}" dt="2023-07-10T22:23:54.862" v="1757" actId="1076"/>
          <ac:spMkLst>
            <pc:docMk/>
            <pc:sldMk cId="3034196656" sldId="1414"/>
            <ac:spMk id="43" creationId="{B088DADD-1D87-998C-78AA-B2212E413CE0}"/>
          </ac:spMkLst>
        </pc:spChg>
        <pc:spChg chg="add mod">
          <ac:chgData name="Gómez Guillén, David" userId="e7b949cd-cc52-4b5f-85a5-0285b262b56c" providerId="ADAL" clId="{12E25AB0-75C6-4A79-9F9B-AE78510ADD33}" dt="2023-07-10T22:23:54.862" v="1757" actId="1076"/>
          <ac:spMkLst>
            <pc:docMk/>
            <pc:sldMk cId="3034196656" sldId="1414"/>
            <ac:spMk id="44" creationId="{9E53941B-9124-0FA8-242F-C294ED350FB7}"/>
          </ac:spMkLst>
        </pc:spChg>
        <pc:spChg chg="add del mod">
          <ac:chgData name="Gómez Guillén, David" userId="e7b949cd-cc52-4b5f-85a5-0285b262b56c" providerId="ADAL" clId="{12E25AB0-75C6-4A79-9F9B-AE78510ADD33}" dt="2023-07-10T22:24:21.891" v="1759" actId="478"/>
          <ac:spMkLst>
            <pc:docMk/>
            <pc:sldMk cId="3034196656" sldId="1414"/>
            <ac:spMk id="45" creationId="{931CFEEB-38F8-F91B-346F-0895FA6ECDD4}"/>
          </ac:spMkLst>
        </pc:spChg>
        <pc:spChg chg="add del mod">
          <ac:chgData name="Gómez Guillén, David" userId="e7b949cd-cc52-4b5f-85a5-0285b262b56c" providerId="ADAL" clId="{12E25AB0-75C6-4A79-9F9B-AE78510ADD33}" dt="2023-07-10T22:23:04.063" v="1744" actId="478"/>
          <ac:spMkLst>
            <pc:docMk/>
            <pc:sldMk cId="3034196656" sldId="1414"/>
            <ac:spMk id="47" creationId="{A8375C14-5133-A902-E6EC-38A6ECEC58BF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48" creationId="{C5B5C600-3A03-3941-88CA-8BDD76B3A6AE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49" creationId="{DBC2DDBA-1AB4-96A7-FB21-D62F5500AFF2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0" creationId="{3A92F8ED-3EF6-4A40-00F9-1E0697BC011F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1" creationId="{19EF9E69-968E-E376-AA43-EF9A31D3C434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2" creationId="{23BF9A4E-61D6-5C38-8317-5862B2BF0A7A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3" creationId="{19B763B5-4187-CE1D-DB3F-0045B4A6B5D5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4" creationId="{21235784-7ABF-21BB-E142-78CB84D7D894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5" creationId="{630EBA97-B96F-8673-1F76-779F3605EF78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6" creationId="{B1633C29-9DCC-9C19-8990-94913662DA37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7" creationId="{9BC99B8F-D85D-72EC-5FF7-C4EC2651A27A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8" creationId="{D926106F-74D7-D036-2298-687932098861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59" creationId="{1FAA5F62-EF49-3BB5-6A98-D6C073D9978F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60" creationId="{2DAEB24E-6847-14FA-AA78-E59FF4F2EA53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61" creationId="{C5407AFF-B84C-A750-B61E-022045C1F40F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62" creationId="{96BDAB77-F9E0-20BD-0A6C-FE456D3E25F3}"/>
          </ac:spMkLst>
        </pc:spChg>
        <pc:spChg chg="add mod">
          <ac:chgData name="Gómez Guillén, David" userId="e7b949cd-cc52-4b5f-85a5-0285b262b56c" providerId="ADAL" clId="{12E25AB0-75C6-4A79-9F9B-AE78510ADD33}" dt="2023-07-10T22:24:22.266" v="1760"/>
          <ac:spMkLst>
            <pc:docMk/>
            <pc:sldMk cId="3034196656" sldId="1414"/>
            <ac:spMk id="63" creationId="{2BC9B05F-11BA-DCA7-079B-95A725F847B5}"/>
          </ac:spMkLst>
        </pc:spChg>
      </pc:sldChg>
      <pc:sldChg chg="addSp delSp modSp add mod">
        <pc:chgData name="Gómez Guillén, David" userId="e7b949cd-cc52-4b5f-85a5-0285b262b56c" providerId="ADAL" clId="{12E25AB0-75C6-4A79-9F9B-AE78510ADD33}" dt="2023-07-10T22:27:46.576" v="1784" actId="693"/>
        <pc:sldMkLst>
          <pc:docMk/>
          <pc:sldMk cId="2660011003" sldId="1415"/>
        </pc:sldMkLst>
        <pc:spChg chg="add del mod">
          <ac:chgData name="Gómez Guillén, David" userId="e7b949cd-cc52-4b5f-85a5-0285b262b56c" providerId="ADAL" clId="{12E25AB0-75C6-4A79-9F9B-AE78510ADD33}" dt="2023-07-10T21:54:47.435" v="1687" actId="478"/>
          <ac:spMkLst>
            <pc:docMk/>
            <pc:sldMk cId="2660011003" sldId="1415"/>
            <ac:spMk id="2" creationId="{E0AF9230-5176-A521-827C-B35F08EBAFD8}"/>
          </ac:spMkLst>
        </pc:spChg>
        <pc:spChg chg="del mod">
          <ac:chgData name="Gómez Guillén, David" userId="e7b949cd-cc52-4b5f-85a5-0285b262b56c" providerId="ADAL" clId="{12E25AB0-75C6-4A79-9F9B-AE78510ADD33}" dt="2023-07-10T22:23:08.278" v="1746" actId="478"/>
          <ac:spMkLst>
            <pc:docMk/>
            <pc:sldMk cId="2660011003" sldId="1415"/>
            <ac:spMk id="5" creationId="{359C0BAD-BFBB-13DB-91B3-DB13572CCD5F}"/>
          </ac:spMkLst>
        </pc:spChg>
        <pc:spChg chg="add del">
          <ac:chgData name="Gómez Guillén, David" userId="e7b949cd-cc52-4b5f-85a5-0285b262b56c" providerId="ADAL" clId="{12E25AB0-75C6-4A79-9F9B-AE78510ADD33}" dt="2023-07-10T21:54:47.435" v="1687" actId="478"/>
          <ac:spMkLst>
            <pc:docMk/>
            <pc:sldMk cId="2660011003" sldId="1415"/>
            <ac:spMk id="6" creationId="{92E5E327-0586-3C3A-3801-9A14D8B9AB21}"/>
          </ac:spMkLst>
        </pc:spChg>
        <pc:spChg chg="add del mod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8" creationId="{9F741042-CE03-8290-3FF2-6B06CFB00169}"/>
          </ac:spMkLst>
        </pc:spChg>
        <pc:spChg chg="add del mod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9" creationId="{A155A00C-357C-728A-D258-B614B2A433CC}"/>
          </ac:spMkLst>
        </pc:spChg>
        <pc:spChg chg="add del mod">
          <ac:chgData name="Gómez Guillén, David" userId="e7b949cd-cc52-4b5f-85a5-0285b262b56c" providerId="ADAL" clId="{12E25AB0-75C6-4A79-9F9B-AE78510ADD33}" dt="2023-07-10T21:56:03.067" v="1701" actId="478"/>
          <ac:spMkLst>
            <pc:docMk/>
            <pc:sldMk cId="2660011003" sldId="1415"/>
            <ac:spMk id="10" creationId="{B74B4BAA-B7B6-CA42-A86C-51430DD1D400}"/>
          </ac:spMkLst>
        </pc:spChg>
        <pc:spChg chg="add del mod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11" creationId="{EAF48325-0F6B-A8F0-7802-FF82E69A0266}"/>
          </ac:spMkLst>
        </pc:spChg>
        <pc:spChg chg="add del mod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13" creationId="{F44361C6-8A03-FF0E-391F-876A58D9F512}"/>
          </ac:spMkLst>
        </pc:spChg>
        <pc:spChg chg="add del mod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14" creationId="{329F7F90-D9BE-AE6D-EE7F-1C5EBB7DB9DE}"/>
          </ac:spMkLst>
        </pc:spChg>
        <pc:spChg chg="add del mod">
          <ac:chgData name="Gómez Guillén, David" userId="e7b949cd-cc52-4b5f-85a5-0285b262b56c" providerId="ADAL" clId="{12E25AB0-75C6-4A79-9F9B-AE78510ADD33}" dt="2023-07-10T22:24:44.172" v="1766" actId="478"/>
          <ac:spMkLst>
            <pc:docMk/>
            <pc:sldMk cId="2660011003" sldId="1415"/>
            <ac:spMk id="15" creationId="{071B0C11-FD50-98E9-B3BD-4D5DF25D55BE}"/>
          </ac:spMkLst>
        </pc:spChg>
        <pc:spChg chg="add del mod">
          <ac:chgData name="Gómez Guillén, David" userId="e7b949cd-cc52-4b5f-85a5-0285b262b56c" providerId="ADAL" clId="{12E25AB0-75C6-4A79-9F9B-AE78510ADD33}" dt="2023-07-10T22:24:46.365" v="1767" actId="478"/>
          <ac:spMkLst>
            <pc:docMk/>
            <pc:sldMk cId="2660011003" sldId="1415"/>
            <ac:spMk id="25" creationId="{A3C315B7-A241-9605-7109-5F5C922EF324}"/>
          </ac:spMkLst>
        </pc:spChg>
        <pc:spChg chg="add del">
          <ac:chgData name="Gómez Guillén, David" userId="e7b949cd-cc52-4b5f-85a5-0285b262b56c" providerId="ADAL" clId="{12E25AB0-75C6-4A79-9F9B-AE78510ADD33}" dt="2023-07-10T21:54:47.435" v="1687" actId="478"/>
          <ac:spMkLst>
            <pc:docMk/>
            <pc:sldMk cId="2660011003" sldId="1415"/>
            <ac:spMk id="28" creationId="{5891704F-EF39-B629-AEB9-51C85566ABC4}"/>
          </ac:spMkLst>
        </pc:spChg>
        <pc:spChg chg="del">
          <ac:chgData name="Gómez Guillén, David" userId="e7b949cd-cc52-4b5f-85a5-0285b262b56c" providerId="ADAL" clId="{12E25AB0-75C6-4A79-9F9B-AE78510ADD33}" dt="2023-07-10T20:48:08.120" v="1564" actId="478"/>
          <ac:spMkLst>
            <pc:docMk/>
            <pc:sldMk cId="2660011003" sldId="1415"/>
            <ac:spMk id="29" creationId="{548D21E5-F7F7-246A-2F06-EC6CAE21C606}"/>
          </ac:spMkLst>
        </pc:spChg>
        <pc:spChg chg="add del">
          <ac:chgData name="Gómez Guillén, David" userId="e7b949cd-cc52-4b5f-85a5-0285b262b56c" providerId="ADAL" clId="{12E25AB0-75C6-4A79-9F9B-AE78510ADD33}" dt="2023-07-10T21:54:47.435" v="1687" actId="478"/>
          <ac:spMkLst>
            <pc:docMk/>
            <pc:sldMk cId="2660011003" sldId="1415"/>
            <ac:spMk id="30" creationId="{832C0E90-4BC8-97F9-965E-4E0D96EB0979}"/>
          </ac:spMkLst>
        </pc:spChg>
        <pc:spChg chg="add del">
          <ac:chgData name="Gómez Guillén, David" userId="e7b949cd-cc52-4b5f-85a5-0285b262b56c" providerId="ADAL" clId="{12E25AB0-75C6-4A79-9F9B-AE78510ADD33}" dt="2023-07-10T21:54:47.435" v="1687" actId="478"/>
          <ac:spMkLst>
            <pc:docMk/>
            <pc:sldMk cId="2660011003" sldId="1415"/>
            <ac:spMk id="31" creationId="{76F2E22C-4581-1278-5084-3ED58B4F106C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2" creationId="{37206C05-64E8-340E-310A-4696E68B3DA1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3" creationId="{5AFAEC15-B43C-E872-8805-1CA70F17EB07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4" creationId="{63BF996A-EC0F-392B-92B7-86304FEF794B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5" creationId="{EBA37A84-CED5-64DA-09A9-7A6633A9E5F9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6" creationId="{3323F7C5-629B-4D0F-789D-EE29EB267AEF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7" creationId="{B893F3AD-BBCC-3422-98FC-79D1CA809F54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8" creationId="{DF088704-ECE2-08A1-AA2F-396E50C4F41B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39" creationId="{6C531FB5-B6B9-457B-C0A6-E751E5DE69E4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40" creationId="{303F3BAE-9346-852A-91A2-4FB529DF9373}"/>
          </ac:spMkLst>
        </pc:spChg>
        <pc:spChg chg="add del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41" creationId="{5F32B532-3201-7F27-5821-43965D51DF12}"/>
          </ac:spMkLst>
        </pc:spChg>
        <pc:spChg chg="add del mod">
          <ac:chgData name="Gómez Guillén, David" userId="e7b949cd-cc52-4b5f-85a5-0285b262b56c" providerId="ADAL" clId="{12E25AB0-75C6-4A79-9F9B-AE78510ADD33}" dt="2023-07-10T22:24:49.290" v="1768" actId="478"/>
          <ac:spMkLst>
            <pc:docMk/>
            <pc:sldMk cId="2660011003" sldId="1415"/>
            <ac:spMk id="42" creationId="{D0C6054D-7A4D-99D5-9B7C-EA9F14E8EEE5}"/>
          </ac:spMkLst>
        </pc:spChg>
        <pc:spChg chg="add del">
          <ac:chgData name="Gómez Guillén, David" userId="e7b949cd-cc52-4b5f-85a5-0285b262b56c" providerId="ADAL" clId="{12E25AB0-75C6-4A79-9F9B-AE78510ADD33}" dt="2023-07-10T21:54:47.435" v="1687" actId="478"/>
          <ac:spMkLst>
            <pc:docMk/>
            <pc:sldMk cId="2660011003" sldId="1415"/>
            <ac:spMk id="43" creationId="{B088DADD-1D87-998C-78AA-B2212E413CE0}"/>
          </ac:spMkLst>
        </pc:spChg>
        <pc:spChg chg="add del">
          <ac:chgData name="Gómez Guillén, David" userId="e7b949cd-cc52-4b5f-85a5-0285b262b56c" providerId="ADAL" clId="{12E25AB0-75C6-4A79-9F9B-AE78510ADD33}" dt="2023-07-10T21:54:47.435" v="1687" actId="478"/>
          <ac:spMkLst>
            <pc:docMk/>
            <pc:sldMk cId="2660011003" sldId="1415"/>
            <ac:spMk id="44" creationId="{9E53941B-9124-0FA8-242F-C294ED350FB7}"/>
          </ac:spMkLst>
        </pc:spChg>
        <pc:spChg chg="add del mod">
          <ac:chgData name="Gómez Guillén, David" userId="e7b949cd-cc52-4b5f-85a5-0285b262b56c" providerId="ADAL" clId="{12E25AB0-75C6-4A79-9F9B-AE78510ADD33}" dt="2023-07-10T22:23:09.841" v="1747" actId="478"/>
          <ac:spMkLst>
            <pc:docMk/>
            <pc:sldMk cId="2660011003" sldId="1415"/>
            <ac:spMk id="48" creationId="{454AF4D9-5D87-0268-67AE-4D177D7BDE67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49" creationId="{48EAC7E1-F939-97E7-7DC6-F570696DE976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50" creationId="{4DF11E71-95DA-8D62-151F-AE1E1AE490BA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51" creationId="{D152E02F-5496-5569-152C-F83B8699EA91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52" creationId="{F9BF37F5-84AD-0D24-B195-F0B1F70A8ED8}"/>
          </ac:spMkLst>
        </pc:spChg>
        <pc:spChg chg="add del mod">
          <ac:chgData name="Gómez Guillén, David" userId="e7b949cd-cc52-4b5f-85a5-0285b262b56c" providerId="ADAL" clId="{12E25AB0-75C6-4A79-9F9B-AE78510ADD33}" dt="2023-07-10T22:25:01.613" v="1772" actId="478"/>
          <ac:spMkLst>
            <pc:docMk/>
            <pc:sldMk cId="2660011003" sldId="1415"/>
            <ac:spMk id="53" creationId="{B78C2194-CB71-DC30-4101-7EBB398DD58D}"/>
          </ac:spMkLst>
        </pc:spChg>
        <pc:spChg chg="add mod">
          <ac:chgData name="Gómez Guillén, David" userId="e7b949cd-cc52-4b5f-85a5-0285b262b56c" providerId="ADAL" clId="{12E25AB0-75C6-4A79-9F9B-AE78510ADD33}" dt="2023-07-10T22:27:46.576" v="1784" actId="693"/>
          <ac:spMkLst>
            <pc:docMk/>
            <pc:sldMk cId="2660011003" sldId="1415"/>
            <ac:spMk id="54" creationId="{85FA7025-F686-A396-B378-FB24991DE1BC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55" creationId="{1C585243-FBE5-2827-FD3B-2B129A9C34E3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56" creationId="{CA06E364-BE42-1C99-9584-F55BA8F0CD26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57" creationId="{90343F65-7574-073E-05F1-A70B67938ACE}"/>
          </ac:spMkLst>
        </pc:spChg>
        <pc:spChg chg="add mod">
          <ac:chgData name="Gómez Guillén, David" userId="e7b949cd-cc52-4b5f-85a5-0285b262b56c" providerId="ADAL" clId="{12E25AB0-75C6-4A79-9F9B-AE78510ADD33}" dt="2023-07-10T22:27:46.576" v="1784" actId="693"/>
          <ac:spMkLst>
            <pc:docMk/>
            <pc:sldMk cId="2660011003" sldId="1415"/>
            <ac:spMk id="58" creationId="{10F5BEAA-785B-6B61-64BC-F3DF3290D561}"/>
          </ac:spMkLst>
        </pc:spChg>
        <pc:spChg chg="add mod">
          <ac:chgData name="Gómez Guillén, David" userId="e7b949cd-cc52-4b5f-85a5-0285b262b56c" providerId="ADAL" clId="{12E25AB0-75C6-4A79-9F9B-AE78510ADD33}" dt="2023-07-10T22:27:46.576" v="1784" actId="693"/>
          <ac:spMkLst>
            <pc:docMk/>
            <pc:sldMk cId="2660011003" sldId="1415"/>
            <ac:spMk id="59" creationId="{83A3EFDD-645F-6FF6-B381-71ABC7888673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60" creationId="{EE3DB0C5-5D25-6DBF-3D84-0B47698A56B7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61" creationId="{BBED1B2C-05F6-1E13-442A-CDB28E4D3E77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62" creationId="{F67A0D09-6434-56A8-507D-58BE35D5D073}"/>
          </ac:spMkLst>
        </pc:spChg>
        <pc:spChg chg="add mod">
          <ac:chgData name="Gómez Guillén, David" userId="e7b949cd-cc52-4b5f-85a5-0285b262b56c" providerId="ADAL" clId="{12E25AB0-75C6-4A79-9F9B-AE78510ADD33}" dt="2023-07-10T22:27:46.576" v="1784" actId="693"/>
          <ac:spMkLst>
            <pc:docMk/>
            <pc:sldMk cId="2660011003" sldId="1415"/>
            <ac:spMk id="63" creationId="{6FFEC8FC-408C-5EBD-38ED-164E82268172}"/>
          </ac:spMkLst>
        </pc:spChg>
        <pc:spChg chg="add mod">
          <ac:chgData name="Gómez Guillén, David" userId="e7b949cd-cc52-4b5f-85a5-0285b262b56c" providerId="ADAL" clId="{12E25AB0-75C6-4A79-9F9B-AE78510ADD33}" dt="2023-07-10T22:27:46.576" v="1784" actId="693"/>
          <ac:spMkLst>
            <pc:docMk/>
            <pc:sldMk cId="2660011003" sldId="1415"/>
            <ac:spMk id="64" creationId="{ADC26B93-50E3-6003-60A1-8DB8BA02BD70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65" creationId="{205E86BE-E4F9-19E2-2767-83FEE24F8E68}"/>
          </ac:spMkLst>
        </pc:spChg>
        <pc:spChg chg="add mod">
          <ac:chgData name="Gómez Guillén, David" userId="e7b949cd-cc52-4b5f-85a5-0285b262b56c" providerId="ADAL" clId="{12E25AB0-75C6-4A79-9F9B-AE78510ADD33}" dt="2023-07-10T22:24:50.779" v="1769"/>
          <ac:spMkLst>
            <pc:docMk/>
            <pc:sldMk cId="2660011003" sldId="1415"/>
            <ac:spMk id="66" creationId="{D8A6F2E8-A93F-9971-326A-4195604EA86A}"/>
          </ac:spMkLst>
        </pc:spChg>
        <pc:spChg chg="add mod">
          <ac:chgData name="Gómez Guillén, David" userId="e7b949cd-cc52-4b5f-85a5-0285b262b56c" providerId="ADAL" clId="{12E25AB0-75C6-4A79-9F9B-AE78510ADD33}" dt="2023-07-10T22:27:46.576" v="1784" actId="693"/>
          <ac:spMkLst>
            <pc:docMk/>
            <pc:sldMk cId="2660011003" sldId="1415"/>
            <ac:spMk id="67" creationId="{87004D7E-E8C9-F2F6-2975-5201C9988B92}"/>
          </ac:spMkLst>
        </pc:spChg>
        <pc:cxnChg chg="add del mod">
          <ac:chgData name="Gómez Guillén, David" userId="e7b949cd-cc52-4b5f-85a5-0285b262b56c" providerId="ADAL" clId="{12E25AB0-75C6-4A79-9F9B-AE78510ADD33}" dt="2023-07-10T22:24:55.530" v="1770" actId="1076"/>
          <ac:cxnSpMkLst>
            <pc:docMk/>
            <pc:sldMk cId="2660011003" sldId="1415"/>
            <ac:cxnSpMk id="4" creationId="{EB3D78FD-E289-B969-7AD9-7D0DC62B496A}"/>
          </ac:cxnSpMkLst>
        </pc:cxnChg>
      </pc:sldChg>
      <pc:sldChg chg="addSp delSp modSp add mod">
        <pc:chgData name="Gómez Guillén, David" userId="e7b949cd-cc52-4b5f-85a5-0285b262b56c" providerId="ADAL" clId="{12E25AB0-75C6-4A79-9F9B-AE78510ADD33}" dt="2023-07-11T17:45:22.210" v="2294" actId="20577"/>
        <pc:sldMkLst>
          <pc:docMk/>
          <pc:sldMk cId="884292178" sldId="1416"/>
        </pc:sldMkLst>
        <pc:spChg chg="del">
          <ac:chgData name="Gómez Guillén, David" userId="e7b949cd-cc52-4b5f-85a5-0285b262b56c" providerId="ADAL" clId="{12E25AB0-75C6-4A79-9F9B-AE78510ADD33}" dt="2023-07-10T21:56:29.909" v="1706" actId="478"/>
          <ac:spMkLst>
            <pc:docMk/>
            <pc:sldMk cId="884292178" sldId="1416"/>
            <ac:spMk id="2" creationId="{E0AF9230-5176-A521-827C-B35F08EBAFD8}"/>
          </ac:spMkLst>
        </pc:spChg>
        <pc:spChg chg="del mod">
          <ac:chgData name="Gómez Guillén, David" userId="e7b949cd-cc52-4b5f-85a5-0285b262b56c" providerId="ADAL" clId="{12E25AB0-75C6-4A79-9F9B-AE78510ADD33}" dt="2023-07-10T22:23:12.019" v="1748" actId="478"/>
          <ac:spMkLst>
            <pc:docMk/>
            <pc:sldMk cId="884292178" sldId="1416"/>
            <ac:spMk id="5" creationId="{359C0BAD-BFBB-13DB-91B3-DB13572CCD5F}"/>
          </ac:spMkLst>
        </pc:spChg>
        <pc:spChg chg="del">
          <ac:chgData name="Gómez Guillén, David" userId="e7b949cd-cc52-4b5f-85a5-0285b262b56c" providerId="ADAL" clId="{12E25AB0-75C6-4A79-9F9B-AE78510ADD33}" dt="2023-07-10T21:56:29.909" v="1706" actId="478"/>
          <ac:spMkLst>
            <pc:docMk/>
            <pc:sldMk cId="884292178" sldId="1416"/>
            <ac:spMk id="6" creationId="{92E5E327-0586-3C3A-3801-9A14D8B9AB21}"/>
          </ac:spMkLst>
        </pc:spChg>
        <pc:spChg chg="mod">
          <ac:chgData name="Gómez Guillén, David" userId="e7b949cd-cc52-4b5f-85a5-0285b262b56c" providerId="ADAL" clId="{12E25AB0-75C6-4A79-9F9B-AE78510ADD33}" dt="2023-07-10T21:04:54.015" v="1660" actId="14100"/>
          <ac:spMkLst>
            <pc:docMk/>
            <pc:sldMk cId="884292178" sldId="1416"/>
            <ac:spMk id="14" creationId="{DD6E5263-B123-5CCA-D334-4D3327F990FC}"/>
          </ac:spMkLst>
        </pc:spChg>
        <pc:spChg chg="mod">
          <ac:chgData name="Gómez Guillén, David" userId="e7b949cd-cc52-4b5f-85a5-0285b262b56c" providerId="ADAL" clId="{12E25AB0-75C6-4A79-9F9B-AE78510ADD33}" dt="2023-07-11T17:45:22.210" v="2294" actId="20577"/>
          <ac:spMkLst>
            <pc:docMk/>
            <pc:sldMk cId="884292178" sldId="1416"/>
            <ac:spMk id="15" creationId="{E5C798AC-58BE-911B-2543-4990F71F627C}"/>
          </ac:spMkLst>
        </pc:spChg>
        <pc:spChg chg="add del mod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17" creationId="{232DEE42-46F3-5B9E-B7A4-3FA41DF413E1}"/>
          </ac:spMkLst>
        </pc:spChg>
        <pc:spChg chg="add del mod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18" creationId="{2F5A4012-520F-DE92-E75F-75CA845CA0E1}"/>
          </ac:spMkLst>
        </pc:spChg>
        <pc:spChg chg="add del mod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19" creationId="{BE922CB9-3CEA-D55D-A9C8-0353DAD9DCAA}"/>
          </ac:spMkLst>
        </pc:spChg>
        <pc:spChg chg="add del mod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20" creationId="{46110096-12AB-4B49-18B3-3F2EECECB33E}"/>
          </ac:spMkLst>
        </pc:spChg>
        <pc:spChg chg="add del mod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21" creationId="{CC908512-C7DA-17B5-7FE2-99429EC61C95}"/>
          </ac:spMkLst>
        </pc:spChg>
        <pc:spChg chg="add del mod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22" creationId="{28D1F6FE-2B7D-DC01-72F5-36B6AA5326A9}"/>
          </ac:spMkLst>
        </pc:spChg>
        <pc:spChg chg="add del mod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23" creationId="{7264348A-ED1D-E342-78A8-31B63A9C693D}"/>
          </ac:spMkLst>
        </pc:spChg>
        <pc:spChg chg="del">
          <ac:chgData name="Gómez Guillén, David" userId="e7b949cd-cc52-4b5f-85a5-0285b262b56c" providerId="ADAL" clId="{12E25AB0-75C6-4A79-9F9B-AE78510ADD33}" dt="2023-07-10T21:56:29.909" v="1706" actId="478"/>
          <ac:spMkLst>
            <pc:docMk/>
            <pc:sldMk cId="884292178" sldId="1416"/>
            <ac:spMk id="28" creationId="{5891704F-EF39-B629-AEB9-51C85566ABC4}"/>
          </ac:spMkLst>
        </pc:spChg>
        <pc:spChg chg="del">
          <ac:chgData name="Gómez Guillén, David" userId="e7b949cd-cc52-4b5f-85a5-0285b262b56c" providerId="ADAL" clId="{12E25AB0-75C6-4A79-9F9B-AE78510ADD33}" dt="2023-07-10T21:56:29.909" v="1706" actId="478"/>
          <ac:spMkLst>
            <pc:docMk/>
            <pc:sldMk cId="884292178" sldId="1416"/>
            <ac:spMk id="30" creationId="{832C0E90-4BC8-97F9-965E-4E0D96EB0979}"/>
          </ac:spMkLst>
        </pc:spChg>
        <pc:spChg chg="del">
          <ac:chgData name="Gómez Guillén, David" userId="e7b949cd-cc52-4b5f-85a5-0285b262b56c" providerId="ADAL" clId="{12E25AB0-75C6-4A79-9F9B-AE78510ADD33}" dt="2023-07-10T21:56:29.909" v="1706" actId="478"/>
          <ac:spMkLst>
            <pc:docMk/>
            <pc:sldMk cId="884292178" sldId="1416"/>
            <ac:spMk id="31" creationId="{76F2E22C-4581-1278-5084-3ED58B4F106C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2" creationId="{37206C05-64E8-340E-310A-4696E68B3DA1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3" creationId="{5AFAEC15-B43C-E872-8805-1CA70F17EB07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4" creationId="{63BF996A-EC0F-392B-92B7-86304FEF794B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5" creationId="{EBA37A84-CED5-64DA-09A9-7A6633A9E5F9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6" creationId="{3323F7C5-629B-4D0F-789D-EE29EB267AEF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7" creationId="{B893F3AD-BBCC-3422-98FC-79D1CA809F54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8" creationId="{DF088704-ECE2-08A1-AA2F-396E50C4F41B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39" creationId="{6C531FB5-B6B9-457B-C0A6-E751E5DE69E4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40" creationId="{303F3BAE-9346-852A-91A2-4FB529DF9373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41" creationId="{5F32B532-3201-7F27-5821-43965D51DF12}"/>
          </ac:spMkLst>
        </pc:spChg>
        <pc:spChg chg="del">
          <ac:chgData name="Gómez Guillén, David" userId="e7b949cd-cc52-4b5f-85a5-0285b262b56c" providerId="ADAL" clId="{12E25AB0-75C6-4A79-9F9B-AE78510ADD33}" dt="2023-07-10T22:25:30.599" v="1776" actId="478"/>
          <ac:spMkLst>
            <pc:docMk/>
            <pc:sldMk cId="884292178" sldId="1416"/>
            <ac:spMk id="42" creationId="{D0C6054D-7A4D-99D5-9B7C-EA9F14E8EEE5}"/>
          </ac:spMkLst>
        </pc:spChg>
        <pc:spChg chg="del">
          <ac:chgData name="Gómez Guillén, David" userId="e7b949cd-cc52-4b5f-85a5-0285b262b56c" providerId="ADAL" clId="{12E25AB0-75C6-4A79-9F9B-AE78510ADD33}" dt="2023-07-10T21:56:29.909" v="1706" actId="478"/>
          <ac:spMkLst>
            <pc:docMk/>
            <pc:sldMk cId="884292178" sldId="1416"/>
            <ac:spMk id="43" creationId="{B088DADD-1D87-998C-78AA-B2212E413CE0}"/>
          </ac:spMkLst>
        </pc:spChg>
        <pc:spChg chg="del">
          <ac:chgData name="Gómez Guillén, David" userId="e7b949cd-cc52-4b5f-85a5-0285b262b56c" providerId="ADAL" clId="{12E25AB0-75C6-4A79-9F9B-AE78510ADD33}" dt="2023-07-10T21:56:29.909" v="1706" actId="478"/>
          <ac:spMkLst>
            <pc:docMk/>
            <pc:sldMk cId="884292178" sldId="1416"/>
            <ac:spMk id="44" creationId="{9E53941B-9124-0FA8-242F-C294ED350FB7}"/>
          </ac:spMkLst>
        </pc:spChg>
        <pc:spChg chg="add del mod">
          <ac:chgData name="Gómez Guillén, David" userId="e7b949cd-cc52-4b5f-85a5-0285b262b56c" providerId="ADAL" clId="{12E25AB0-75C6-4A79-9F9B-AE78510ADD33}" dt="2023-07-10T22:23:12.803" v="1749" actId="478"/>
          <ac:spMkLst>
            <pc:docMk/>
            <pc:sldMk cId="884292178" sldId="1416"/>
            <ac:spMk id="46" creationId="{80C83229-8907-E023-17AF-436013E5B970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48" creationId="{356306A6-7DE5-6236-1AE0-050F9A039A33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49" creationId="{A832DF4A-CFF8-7F6A-0118-357DD4066B8E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50" creationId="{102D15F9-02D9-E739-F752-053C10B9F4C3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51" creationId="{45A5CC6D-8C9D-1AC2-F5A8-9533D3A501F2}"/>
          </ac:spMkLst>
        </pc:spChg>
        <pc:spChg chg="add mod">
          <ac:chgData name="Gómez Guillén, David" userId="e7b949cd-cc52-4b5f-85a5-0285b262b56c" providerId="ADAL" clId="{12E25AB0-75C6-4A79-9F9B-AE78510ADD33}" dt="2023-07-10T22:27:32.549" v="1783" actId="693"/>
          <ac:spMkLst>
            <pc:docMk/>
            <pc:sldMk cId="884292178" sldId="1416"/>
            <ac:spMk id="52" creationId="{F893C850-509D-9F90-9C8F-209FC2B19C5E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53" creationId="{3D232935-DCA2-550C-8A00-5DB20E92202F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54" creationId="{AA06EAB5-9319-3EF5-68C2-9F4EE8952461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55" creationId="{17064C86-04EA-55D1-F92A-B48747870552}"/>
          </ac:spMkLst>
        </pc:spChg>
        <pc:spChg chg="add mod">
          <ac:chgData name="Gómez Guillén, David" userId="e7b949cd-cc52-4b5f-85a5-0285b262b56c" providerId="ADAL" clId="{12E25AB0-75C6-4A79-9F9B-AE78510ADD33}" dt="2023-07-10T22:27:22.836" v="1782" actId="693"/>
          <ac:spMkLst>
            <pc:docMk/>
            <pc:sldMk cId="884292178" sldId="1416"/>
            <ac:spMk id="56" creationId="{526C8770-710E-2A78-CC94-5DDF3CF03A98}"/>
          </ac:spMkLst>
        </pc:spChg>
        <pc:spChg chg="add mod">
          <ac:chgData name="Gómez Guillén, David" userId="e7b949cd-cc52-4b5f-85a5-0285b262b56c" providerId="ADAL" clId="{12E25AB0-75C6-4A79-9F9B-AE78510ADD33}" dt="2023-07-10T22:27:22.836" v="1782" actId="693"/>
          <ac:spMkLst>
            <pc:docMk/>
            <pc:sldMk cId="884292178" sldId="1416"/>
            <ac:spMk id="57" creationId="{69CE38D3-D74F-1DC3-CBC8-3A20AB7D6881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58" creationId="{DD4DDB8E-ACED-9E4F-1D84-B626F3C0DCF9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59" creationId="{3F136872-6634-1A9C-808A-DDEC7732ACA5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60" creationId="{DB27A5D4-A02E-D540-7CDC-841E2C8CF770}"/>
          </ac:spMkLst>
        </pc:spChg>
        <pc:spChg chg="add mod">
          <ac:chgData name="Gómez Guillén, David" userId="e7b949cd-cc52-4b5f-85a5-0285b262b56c" providerId="ADAL" clId="{12E25AB0-75C6-4A79-9F9B-AE78510ADD33}" dt="2023-07-10T22:27:22.836" v="1782" actId="693"/>
          <ac:spMkLst>
            <pc:docMk/>
            <pc:sldMk cId="884292178" sldId="1416"/>
            <ac:spMk id="61" creationId="{162EC7FA-1F1C-24B4-2A2D-A449023B3C3E}"/>
          </ac:spMkLst>
        </pc:spChg>
        <pc:spChg chg="add mod">
          <ac:chgData name="Gómez Guillén, David" userId="e7b949cd-cc52-4b5f-85a5-0285b262b56c" providerId="ADAL" clId="{12E25AB0-75C6-4A79-9F9B-AE78510ADD33}" dt="2023-07-10T22:27:22.836" v="1782" actId="693"/>
          <ac:spMkLst>
            <pc:docMk/>
            <pc:sldMk cId="884292178" sldId="1416"/>
            <ac:spMk id="62" creationId="{01685032-8F02-062E-D4A1-8B2BEB4CA215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63" creationId="{E830E504-5483-F50C-1D0B-9BD7C7A56C4F}"/>
          </ac:spMkLst>
        </pc:spChg>
        <pc:spChg chg="add mod">
          <ac:chgData name="Gómez Guillén, David" userId="e7b949cd-cc52-4b5f-85a5-0285b262b56c" providerId="ADAL" clId="{12E25AB0-75C6-4A79-9F9B-AE78510ADD33}" dt="2023-07-10T22:25:31.063" v="1777"/>
          <ac:spMkLst>
            <pc:docMk/>
            <pc:sldMk cId="884292178" sldId="1416"/>
            <ac:spMk id="64" creationId="{F6DFCBA6-7728-0E22-E938-26013EB1664B}"/>
          </ac:spMkLst>
        </pc:spChg>
        <pc:spChg chg="add mod">
          <ac:chgData name="Gómez Guillén, David" userId="e7b949cd-cc52-4b5f-85a5-0285b262b56c" providerId="ADAL" clId="{12E25AB0-75C6-4A79-9F9B-AE78510ADD33}" dt="2023-07-10T22:27:32.549" v="1783" actId="693"/>
          <ac:spMkLst>
            <pc:docMk/>
            <pc:sldMk cId="884292178" sldId="1416"/>
            <ac:spMk id="65" creationId="{641EE4B4-B282-3663-2B2C-2E8F55643D68}"/>
          </ac:spMkLst>
        </pc:spChg>
        <pc:grpChg chg="add mod">
          <ac:chgData name="Gómez Guillén, David" userId="e7b949cd-cc52-4b5f-85a5-0285b262b56c" providerId="ADAL" clId="{12E25AB0-75C6-4A79-9F9B-AE78510ADD33}" dt="2023-07-10T22:26:21.355" v="1780" actId="14100"/>
          <ac:grpSpMkLst>
            <pc:docMk/>
            <pc:sldMk cId="884292178" sldId="1416"/>
            <ac:grpSpMk id="13" creationId="{EB53EB0C-B7D5-2056-E644-5E998E126D5F}"/>
          </ac:grpSpMkLst>
        </pc:grpChg>
        <pc:cxnChg chg="add mod">
          <ac:chgData name="Gómez Guillén, David" userId="e7b949cd-cc52-4b5f-85a5-0285b262b56c" providerId="ADAL" clId="{12E25AB0-75C6-4A79-9F9B-AE78510ADD33}" dt="2023-07-10T22:25:47.035" v="1779" actId="1076"/>
          <ac:cxnSpMkLst>
            <pc:docMk/>
            <pc:sldMk cId="884292178" sldId="1416"/>
            <ac:cxnSpMk id="3" creationId="{5469111F-F4F3-423C-F7B8-648660B80335}"/>
          </ac:cxnSpMkLst>
        </pc:cxnChg>
        <pc:cxnChg chg="del mod">
          <ac:chgData name="Gómez Guillén, David" userId="e7b949cd-cc52-4b5f-85a5-0285b262b56c" providerId="ADAL" clId="{12E25AB0-75C6-4A79-9F9B-AE78510ADD33}" dt="2023-07-10T21:56:29.909" v="1706" actId="478"/>
          <ac:cxnSpMkLst>
            <pc:docMk/>
            <pc:sldMk cId="884292178" sldId="1416"/>
            <ac:cxnSpMk id="4" creationId="{EB3D78FD-E289-B969-7AD9-7D0DC62B496A}"/>
          </ac:cxnSpMkLst>
        </pc:cxnChg>
        <pc:cxnChg chg="add mod">
          <ac:chgData name="Gómez Guillén, David" userId="e7b949cd-cc52-4b5f-85a5-0285b262b56c" providerId="ADAL" clId="{12E25AB0-75C6-4A79-9F9B-AE78510ADD33}" dt="2023-07-10T22:25:47.035" v="1779" actId="1076"/>
          <ac:cxnSpMkLst>
            <pc:docMk/>
            <pc:sldMk cId="884292178" sldId="1416"/>
            <ac:cxnSpMk id="7" creationId="{3041182A-9ACC-3E77-3B98-20FBCE74B5E0}"/>
          </ac:cxnSpMkLst>
        </pc:cxnChg>
        <pc:cxnChg chg="add del mod">
          <ac:chgData name="Gómez Guillén, David" userId="e7b949cd-cc52-4b5f-85a5-0285b262b56c" providerId="ADAL" clId="{12E25AB0-75C6-4A79-9F9B-AE78510ADD33}" dt="2023-07-10T22:25:30.599" v="1776" actId="478"/>
          <ac:cxnSpMkLst>
            <pc:docMk/>
            <pc:sldMk cId="884292178" sldId="1416"/>
            <ac:cxnSpMk id="16" creationId="{3356C44B-D2B0-3B9D-D5BF-7A4AF21EE6F4}"/>
          </ac:cxnSpMkLst>
        </pc:cxnChg>
        <pc:cxnChg chg="add mod">
          <ac:chgData name="Gómez Guillén, David" userId="e7b949cd-cc52-4b5f-85a5-0285b262b56c" providerId="ADAL" clId="{12E25AB0-75C6-4A79-9F9B-AE78510ADD33}" dt="2023-07-10T22:25:31.063" v="1777"/>
          <ac:cxnSpMkLst>
            <pc:docMk/>
            <pc:sldMk cId="884292178" sldId="1416"/>
            <ac:cxnSpMk id="47" creationId="{9A6884AC-74FF-6E62-6AC3-7A26DC0122E9}"/>
          </ac:cxnSpMkLst>
        </pc:cxnChg>
      </pc:sldChg>
      <pc:sldChg chg="add mod ord modShow">
        <pc:chgData name="Gómez Guillén, David" userId="e7b949cd-cc52-4b5f-85a5-0285b262b56c" providerId="ADAL" clId="{12E25AB0-75C6-4A79-9F9B-AE78510ADD33}" dt="2023-07-11T10:08:12.452" v="2159"/>
        <pc:sldMkLst>
          <pc:docMk/>
          <pc:sldMk cId="616543122" sldId="1417"/>
        </pc:sldMkLst>
      </pc:sldChg>
      <pc:sldChg chg="addSp delSp modSp add mod">
        <pc:chgData name="Gómez Guillén, David" userId="e7b949cd-cc52-4b5f-85a5-0285b262b56c" providerId="ADAL" clId="{12E25AB0-75C6-4A79-9F9B-AE78510ADD33}" dt="2023-07-12T10:09:32.679" v="2303" actId="20577"/>
        <pc:sldMkLst>
          <pc:docMk/>
          <pc:sldMk cId="3880061637" sldId="1418"/>
        </pc:sldMkLst>
        <pc:spChg chg="mod">
          <ac:chgData name="Gómez Guillén, David" userId="e7b949cd-cc52-4b5f-85a5-0285b262b56c" providerId="ADAL" clId="{12E25AB0-75C6-4A79-9F9B-AE78510ADD33}" dt="2023-07-12T10:09:32.679" v="2303" actId="20577"/>
          <ac:spMkLst>
            <pc:docMk/>
            <pc:sldMk cId="3880061637" sldId="1418"/>
            <ac:spMk id="4" creationId="{3B0D944F-8147-C843-A6E3-A56599D6EA82}"/>
          </ac:spMkLst>
        </pc:spChg>
        <pc:picChg chg="add mod">
          <ac:chgData name="Gómez Guillén, David" userId="e7b949cd-cc52-4b5f-85a5-0285b262b56c" providerId="ADAL" clId="{12E25AB0-75C6-4A79-9F9B-AE78510ADD33}" dt="2023-07-12T10:09:24.111" v="2300" actId="1076"/>
          <ac:picMkLst>
            <pc:docMk/>
            <pc:sldMk cId="3880061637" sldId="1418"/>
            <ac:picMk id="3" creationId="{B4058ECC-935B-FE52-5814-E7EEFEB5A1A5}"/>
          </ac:picMkLst>
        </pc:picChg>
        <pc:picChg chg="del">
          <ac:chgData name="Gómez Guillén, David" userId="e7b949cd-cc52-4b5f-85a5-0285b262b56c" providerId="ADAL" clId="{12E25AB0-75C6-4A79-9F9B-AE78510ADD33}" dt="2023-07-12T10:09:09.095" v="2296" actId="478"/>
          <ac:picMkLst>
            <pc:docMk/>
            <pc:sldMk cId="3880061637" sldId="1418"/>
            <ac:picMk id="7" creationId="{541C9F3C-6F6A-6B24-F55E-4A271361D1DB}"/>
          </ac:picMkLst>
        </pc:picChg>
      </pc:sldChg>
      <pc:sldMasterChg chg="delSldLayout">
        <pc:chgData name="Gómez Guillén, David" userId="e7b949cd-cc52-4b5f-85a5-0285b262b56c" providerId="ADAL" clId="{12E25AB0-75C6-4A79-9F9B-AE78510ADD33}" dt="2023-07-10T11:59:44.373" v="1118" actId="47"/>
        <pc:sldMasterMkLst>
          <pc:docMk/>
          <pc:sldMasterMk cId="1123701885" sldId="2147483681"/>
        </pc:sldMasterMkLst>
        <pc:sldLayoutChg chg="del">
          <pc:chgData name="Gómez Guillén, David" userId="e7b949cd-cc52-4b5f-85a5-0285b262b56c" providerId="ADAL" clId="{12E25AB0-75C6-4A79-9F9B-AE78510ADD33}" dt="2023-07-10T11:59:44.373" v="1118" actId="47"/>
          <pc:sldLayoutMkLst>
            <pc:docMk/>
            <pc:sldMasterMk cId="1123701885" sldId="2147483681"/>
            <pc:sldLayoutMk cId="2377533726" sldId="2147483723"/>
          </pc:sldLayoutMkLst>
        </pc:sldLayoutChg>
      </pc:sldMasterChg>
    </pc:docChg>
  </pc:docChgLst>
  <pc:docChgLst>
    <pc:chgData name="DIAZ SANCHIS, MIREIA" userId="bdbea22b-17e0-48c4-8340-3f422841d41a" providerId="ADAL" clId="{BF2ABA1D-03C7-4195-BB11-B7E0D961919B}"/>
    <pc:docChg chg="undo custSel addSld delSld modSld">
      <pc:chgData name="DIAZ SANCHIS, MIREIA" userId="bdbea22b-17e0-48c4-8340-3f422841d41a" providerId="ADAL" clId="{BF2ABA1D-03C7-4195-BB11-B7E0D961919B}" dt="2023-07-07T11:50:15.412" v="603" actId="20577"/>
      <pc:docMkLst>
        <pc:docMk/>
      </pc:docMkLst>
      <pc:sldChg chg="addSp delSp modSp mod">
        <pc:chgData name="DIAZ SANCHIS, MIREIA" userId="bdbea22b-17e0-48c4-8340-3f422841d41a" providerId="ADAL" clId="{BF2ABA1D-03C7-4195-BB11-B7E0D961919B}" dt="2023-07-07T11:46:38.753" v="550" actId="108"/>
        <pc:sldMkLst>
          <pc:docMk/>
          <pc:sldMk cId="4086961973" sldId="259"/>
        </pc:sldMkLst>
        <pc:spChg chg="add del mod">
          <ac:chgData name="DIAZ SANCHIS, MIREIA" userId="bdbea22b-17e0-48c4-8340-3f422841d41a" providerId="ADAL" clId="{BF2ABA1D-03C7-4195-BB11-B7E0D961919B}" dt="2023-07-07T11:27:32.779" v="153"/>
          <ac:spMkLst>
            <pc:docMk/>
            <pc:sldMk cId="4086961973" sldId="259"/>
            <ac:spMk id="3" creationId="{E6C68E14-011B-87FB-3339-7DA04EA4E77A}"/>
          </ac:spMkLst>
        </pc:spChg>
        <pc:spChg chg="del">
          <ac:chgData name="DIAZ SANCHIS, MIREIA" userId="bdbea22b-17e0-48c4-8340-3f422841d41a" providerId="ADAL" clId="{BF2ABA1D-03C7-4195-BB11-B7E0D961919B}" dt="2023-07-07T11:27:29.520" v="152" actId="478"/>
          <ac:spMkLst>
            <pc:docMk/>
            <pc:sldMk cId="4086961973" sldId="259"/>
            <ac:spMk id="4" creationId="{3B0D944F-8147-C843-A6E3-A56599D6EA82}"/>
          </ac:spMkLst>
        </pc:spChg>
        <pc:spChg chg="mod">
          <ac:chgData name="DIAZ SANCHIS, MIREIA" userId="bdbea22b-17e0-48c4-8340-3f422841d41a" providerId="ADAL" clId="{BF2ABA1D-03C7-4195-BB11-B7E0D961919B}" dt="2023-07-07T11:46:38.753" v="550" actId="108"/>
          <ac:spMkLst>
            <pc:docMk/>
            <pc:sldMk cId="4086961973" sldId="259"/>
            <ac:spMk id="5" creationId="{359C0BAD-BFBB-13DB-91B3-DB13572CCD5F}"/>
          </ac:spMkLst>
        </pc:spChg>
        <pc:spChg chg="add mod">
          <ac:chgData name="DIAZ SANCHIS, MIREIA" userId="bdbea22b-17e0-48c4-8340-3f422841d41a" providerId="ADAL" clId="{BF2ABA1D-03C7-4195-BB11-B7E0D961919B}" dt="2023-07-07T11:27:39.873" v="154"/>
          <ac:spMkLst>
            <pc:docMk/>
            <pc:sldMk cId="4086961973" sldId="259"/>
            <ac:spMk id="7" creationId="{01F4ABD2-7D09-81D4-9AF1-CF1EA4284EFF}"/>
          </ac:spMkLst>
        </pc:spChg>
      </pc:sldChg>
      <pc:sldChg chg="addSp delSp modSp mod">
        <pc:chgData name="DIAZ SANCHIS, MIREIA" userId="bdbea22b-17e0-48c4-8340-3f422841d41a" providerId="ADAL" clId="{BF2ABA1D-03C7-4195-BB11-B7E0D961919B}" dt="2023-07-07T11:28:05.266" v="159"/>
        <pc:sldMkLst>
          <pc:docMk/>
          <pc:sldMk cId="3833658296" sldId="261"/>
        </pc:sldMkLst>
        <pc:spChg chg="add del mod">
          <ac:chgData name="DIAZ SANCHIS, MIREIA" userId="bdbea22b-17e0-48c4-8340-3f422841d41a" providerId="ADAL" clId="{BF2ABA1D-03C7-4195-BB11-B7E0D961919B}" dt="2023-07-07T11:28:05.266" v="159"/>
          <ac:spMkLst>
            <pc:docMk/>
            <pc:sldMk cId="3833658296" sldId="261"/>
            <ac:spMk id="3" creationId="{9C62FD71-92AF-4245-01A9-C8172B4FF628}"/>
          </ac:spMkLst>
        </pc:spChg>
        <pc:spChg chg="del">
          <ac:chgData name="DIAZ SANCHIS, MIREIA" userId="bdbea22b-17e0-48c4-8340-3f422841d41a" providerId="ADAL" clId="{BF2ABA1D-03C7-4195-BB11-B7E0D961919B}" dt="2023-07-07T11:28:03.790" v="158" actId="478"/>
          <ac:spMkLst>
            <pc:docMk/>
            <pc:sldMk cId="3833658296" sldId="261"/>
            <ac:spMk id="4" creationId="{3B0D944F-8147-C843-A6E3-A56599D6EA82}"/>
          </ac:spMkLst>
        </pc:spChg>
        <pc:spChg chg="add mod">
          <ac:chgData name="DIAZ SANCHIS, MIREIA" userId="bdbea22b-17e0-48c4-8340-3f422841d41a" providerId="ADAL" clId="{BF2ABA1D-03C7-4195-BB11-B7E0D961919B}" dt="2023-07-07T11:28:05.266" v="159"/>
          <ac:spMkLst>
            <pc:docMk/>
            <pc:sldMk cId="3833658296" sldId="261"/>
            <ac:spMk id="7" creationId="{AB7A3A7E-1F7E-A2B6-0C80-95347CE6633D}"/>
          </ac:spMkLst>
        </pc:spChg>
      </pc:sldChg>
      <pc:sldChg chg="modSp mod">
        <pc:chgData name="DIAZ SANCHIS, MIREIA" userId="bdbea22b-17e0-48c4-8340-3f422841d41a" providerId="ADAL" clId="{BF2ABA1D-03C7-4195-BB11-B7E0D961919B}" dt="2023-07-07T11:28:18.065" v="161" actId="108"/>
        <pc:sldMkLst>
          <pc:docMk/>
          <pc:sldMk cId="2864502160" sldId="268"/>
        </pc:sldMkLst>
        <pc:spChg chg="mod">
          <ac:chgData name="DIAZ SANCHIS, MIREIA" userId="bdbea22b-17e0-48c4-8340-3f422841d41a" providerId="ADAL" clId="{BF2ABA1D-03C7-4195-BB11-B7E0D961919B}" dt="2023-07-07T11:28:18.065" v="161" actId="108"/>
          <ac:spMkLst>
            <pc:docMk/>
            <pc:sldMk cId="2864502160" sldId="268"/>
            <ac:spMk id="4" creationId="{3B0D944F-8147-C843-A6E3-A56599D6EA82}"/>
          </ac:spMkLst>
        </pc:spChg>
      </pc:sldChg>
      <pc:sldChg chg="modSp mod">
        <pc:chgData name="DIAZ SANCHIS, MIREIA" userId="bdbea22b-17e0-48c4-8340-3f422841d41a" providerId="ADAL" clId="{BF2ABA1D-03C7-4195-BB11-B7E0D961919B}" dt="2023-07-07T11:49:53.514" v="601" actId="20577"/>
        <pc:sldMkLst>
          <pc:docMk/>
          <pc:sldMk cId="23800268" sldId="269"/>
        </pc:sldMkLst>
        <pc:spChg chg="mod">
          <ac:chgData name="DIAZ SANCHIS, MIREIA" userId="bdbea22b-17e0-48c4-8340-3f422841d41a" providerId="ADAL" clId="{BF2ABA1D-03C7-4195-BB11-B7E0D961919B}" dt="2023-07-07T11:49:53.514" v="601" actId="20577"/>
          <ac:spMkLst>
            <pc:docMk/>
            <pc:sldMk cId="23800268" sldId="269"/>
            <ac:spMk id="4" creationId="{3B0D944F-8147-C843-A6E3-A56599D6EA82}"/>
          </ac:spMkLst>
        </pc:spChg>
        <pc:spChg chg="mod">
          <ac:chgData name="DIAZ SANCHIS, MIREIA" userId="bdbea22b-17e0-48c4-8340-3f422841d41a" providerId="ADAL" clId="{BF2ABA1D-03C7-4195-BB11-B7E0D961919B}" dt="2023-07-07T11:49:07.137" v="573" actId="14100"/>
          <ac:spMkLst>
            <pc:docMk/>
            <pc:sldMk cId="23800268" sldId="269"/>
            <ac:spMk id="5" creationId="{359C0BAD-BFBB-13DB-91B3-DB13572CCD5F}"/>
          </ac:spMkLst>
        </pc:spChg>
      </pc:sldChg>
      <pc:sldChg chg="modSp mod">
        <pc:chgData name="DIAZ SANCHIS, MIREIA" userId="bdbea22b-17e0-48c4-8340-3f422841d41a" providerId="ADAL" clId="{BF2ABA1D-03C7-4195-BB11-B7E0D961919B}" dt="2023-07-07T11:48:19.075" v="567" actId="790"/>
        <pc:sldMkLst>
          <pc:docMk/>
          <pc:sldMk cId="3708277853" sldId="270"/>
        </pc:sldMkLst>
        <pc:spChg chg="mod">
          <ac:chgData name="DIAZ SANCHIS, MIREIA" userId="bdbea22b-17e0-48c4-8340-3f422841d41a" providerId="ADAL" clId="{BF2ABA1D-03C7-4195-BB11-B7E0D961919B}" dt="2023-07-07T11:48:19.075" v="567" actId="790"/>
          <ac:spMkLst>
            <pc:docMk/>
            <pc:sldMk cId="3708277853" sldId="270"/>
            <ac:spMk id="4" creationId="{3B0D944F-8147-C843-A6E3-A56599D6EA82}"/>
          </ac:spMkLst>
        </pc:spChg>
        <pc:spChg chg="mod">
          <ac:chgData name="DIAZ SANCHIS, MIREIA" userId="bdbea22b-17e0-48c4-8340-3f422841d41a" providerId="ADAL" clId="{BF2ABA1D-03C7-4195-BB11-B7E0D961919B}" dt="2023-07-07T11:48:08.953" v="566" actId="790"/>
          <ac:spMkLst>
            <pc:docMk/>
            <pc:sldMk cId="3708277853" sldId="270"/>
            <ac:spMk id="5" creationId="{359C0BAD-BFBB-13DB-91B3-DB13572CCD5F}"/>
          </ac:spMkLst>
        </pc:spChg>
      </pc:sldChg>
      <pc:sldChg chg="modSp mod">
        <pc:chgData name="DIAZ SANCHIS, MIREIA" userId="bdbea22b-17e0-48c4-8340-3f422841d41a" providerId="ADAL" clId="{BF2ABA1D-03C7-4195-BB11-B7E0D961919B}" dt="2023-07-07T11:47:04.401" v="554" actId="207"/>
        <pc:sldMkLst>
          <pc:docMk/>
          <pc:sldMk cId="1929868954" sldId="271"/>
        </pc:sldMkLst>
        <pc:spChg chg="mod">
          <ac:chgData name="DIAZ SANCHIS, MIREIA" userId="bdbea22b-17e0-48c4-8340-3f422841d41a" providerId="ADAL" clId="{BF2ABA1D-03C7-4195-BB11-B7E0D961919B}" dt="2023-07-07T11:28:12.911" v="160" actId="108"/>
          <ac:spMkLst>
            <pc:docMk/>
            <pc:sldMk cId="1929868954" sldId="271"/>
            <ac:spMk id="4" creationId="{3B0D944F-8147-C843-A6E3-A56599D6EA82}"/>
          </ac:spMkLst>
        </pc:spChg>
        <pc:spChg chg="mod">
          <ac:chgData name="DIAZ SANCHIS, MIREIA" userId="bdbea22b-17e0-48c4-8340-3f422841d41a" providerId="ADAL" clId="{BF2ABA1D-03C7-4195-BB11-B7E0D961919B}" dt="2023-07-07T11:47:04.401" v="554" actId="207"/>
          <ac:spMkLst>
            <pc:docMk/>
            <pc:sldMk cId="1929868954" sldId="271"/>
            <ac:spMk id="5" creationId="{359C0BAD-BFBB-13DB-91B3-DB13572CCD5F}"/>
          </ac:spMkLst>
        </pc:spChg>
      </pc:sldChg>
      <pc:sldChg chg="addSp delSp modSp mod">
        <pc:chgData name="DIAZ SANCHIS, MIREIA" userId="bdbea22b-17e0-48c4-8340-3f422841d41a" providerId="ADAL" clId="{BF2ABA1D-03C7-4195-BB11-B7E0D961919B}" dt="2023-07-07T11:30:22.574" v="173" actId="207"/>
        <pc:sldMkLst>
          <pc:docMk/>
          <pc:sldMk cId="2906608930" sldId="312"/>
        </pc:sldMkLst>
        <pc:spChg chg="add del mod">
          <ac:chgData name="DIAZ SANCHIS, MIREIA" userId="bdbea22b-17e0-48c4-8340-3f422841d41a" providerId="ADAL" clId="{BF2ABA1D-03C7-4195-BB11-B7E0D961919B}" dt="2023-07-07T11:26:45.043" v="127" actId="478"/>
          <ac:spMkLst>
            <pc:docMk/>
            <pc:sldMk cId="2906608930" sldId="312"/>
            <ac:spMk id="3" creationId="{1BE737C8-E7DE-884F-D68F-C8696C23AA1B}"/>
          </ac:spMkLst>
        </pc:spChg>
        <pc:spChg chg="add del">
          <ac:chgData name="DIAZ SANCHIS, MIREIA" userId="bdbea22b-17e0-48c4-8340-3f422841d41a" providerId="ADAL" clId="{BF2ABA1D-03C7-4195-BB11-B7E0D961919B}" dt="2023-07-07T11:26:59.336" v="131" actId="478"/>
          <ac:spMkLst>
            <pc:docMk/>
            <pc:sldMk cId="2906608930" sldId="312"/>
            <ac:spMk id="4" creationId="{3B0D944F-8147-C843-A6E3-A56599D6EA82}"/>
          </ac:spMkLst>
        </pc:spChg>
        <pc:spChg chg="mod">
          <ac:chgData name="DIAZ SANCHIS, MIREIA" userId="bdbea22b-17e0-48c4-8340-3f422841d41a" providerId="ADAL" clId="{BF2ABA1D-03C7-4195-BB11-B7E0D961919B}" dt="2023-07-07T11:30:22.574" v="173" actId="207"/>
          <ac:spMkLst>
            <pc:docMk/>
            <pc:sldMk cId="2906608930" sldId="312"/>
            <ac:spMk id="5" creationId="{359C0BAD-BFBB-13DB-91B3-DB13572CCD5F}"/>
          </ac:spMkLst>
        </pc:spChg>
        <pc:spChg chg="add del mod">
          <ac:chgData name="DIAZ SANCHIS, MIREIA" userId="bdbea22b-17e0-48c4-8340-3f422841d41a" providerId="ADAL" clId="{BF2ABA1D-03C7-4195-BB11-B7E0D961919B}" dt="2023-07-07T11:26:36.224" v="123"/>
          <ac:spMkLst>
            <pc:docMk/>
            <pc:sldMk cId="2906608930" sldId="312"/>
            <ac:spMk id="7" creationId="{801F4321-E599-214B-FCBE-31A55E3EBAE5}"/>
          </ac:spMkLst>
        </pc:spChg>
        <pc:spChg chg="add del mod">
          <ac:chgData name="DIAZ SANCHIS, MIREIA" userId="bdbea22b-17e0-48c4-8340-3f422841d41a" providerId="ADAL" clId="{BF2ABA1D-03C7-4195-BB11-B7E0D961919B}" dt="2023-07-07T11:26:44.592" v="126"/>
          <ac:spMkLst>
            <pc:docMk/>
            <pc:sldMk cId="2906608930" sldId="312"/>
            <ac:spMk id="8" creationId="{D5264DCE-DB05-BFB0-DE45-F104B9E3E26D}"/>
          </ac:spMkLst>
        </pc:spChg>
        <pc:spChg chg="add del mod">
          <ac:chgData name="DIAZ SANCHIS, MIREIA" userId="bdbea22b-17e0-48c4-8340-3f422841d41a" providerId="ADAL" clId="{BF2ABA1D-03C7-4195-BB11-B7E0D961919B}" dt="2023-07-07T11:27:03.653" v="134"/>
          <ac:spMkLst>
            <pc:docMk/>
            <pc:sldMk cId="2906608930" sldId="312"/>
            <ac:spMk id="10" creationId="{CFE0635D-3871-A831-3EE4-B229AE2CBF3A}"/>
          </ac:spMkLst>
        </pc:spChg>
        <pc:spChg chg="add del mod">
          <ac:chgData name="DIAZ SANCHIS, MIREIA" userId="bdbea22b-17e0-48c4-8340-3f422841d41a" providerId="ADAL" clId="{BF2ABA1D-03C7-4195-BB11-B7E0D961919B}" dt="2023-07-07T11:27:02.444" v="133"/>
          <ac:spMkLst>
            <pc:docMk/>
            <pc:sldMk cId="2906608930" sldId="312"/>
            <ac:spMk id="11" creationId="{3946CFE6-AC07-F13D-99EA-92E02353563C}"/>
          </ac:spMkLst>
        </pc:spChg>
        <pc:spChg chg="add mod">
          <ac:chgData name="DIAZ SANCHIS, MIREIA" userId="bdbea22b-17e0-48c4-8340-3f422841d41a" providerId="ADAL" clId="{BF2ABA1D-03C7-4195-BB11-B7E0D961919B}" dt="2023-07-07T11:27:07.636" v="145" actId="20577"/>
          <ac:spMkLst>
            <pc:docMk/>
            <pc:sldMk cId="2906608930" sldId="312"/>
            <ac:spMk id="12" creationId="{35DE3052-698B-5A72-4543-C2CB37921C4C}"/>
          </ac:spMkLst>
        </pc:spChg>
      </pc:sldChg>
      <pc:sldChg chg="addSp delSp modSp del mod">
        <pc:chgData name="DIAZ SANCHIS, MIREIA" userId="bdbea22b-17e0-48c4-8340-3f422841d41a" providerId="ADAL" clId="{BF2ABA1D-03C7-4195-BB11-B7E0D961919B}" dt="2023-07-07T11:44:04.014" v="420" actId="47"/>
        <pc:sldMkLst>
          <pc:docMk/>
          <pc:sldMk cId="1400100910" sldId="313"/>
        </pc:sldMkLst>
        <pc:spChg chg="del">
          <ac:chgData name="DIAZ SANCHIS, MIREIA" userId="bdbea22b-17e0-48c4-8340-3f422841d41a" providerId="ADAL" clId="{BF2ABA1D-03C7-4195-BB11-B7E0D961919B}" dt="2023-07-07T11:27:12.822" v="146" actId="478"/>
          <ac:spMkLst>
            <pc:docMk/>
            <pc:sldMk cId="1400100910" sldId="313"/>
            <ac:spMk id="4" creationId="{3B0D944F-8147-C843-A6E3-A56599D6EA82}"/>
          </ac:spMkLst>
        </pc:spChg>
        <pc:spChg chg="add del mod">
          <ac:chgData name="DIAZ SANCHIS, MIREIA" userId="bdbea22b-17e0-48c4-8340-3f422841d41a" providerId="ADAL" clId="{BF2ABA1D-03C7-4195-BB11-B7E0D961919B}" dt="2023-07-07T11:27:14.204" v="147"/>
          <ac:spMkLst>
            <pc:docMk/>
            <pc:sldMk cId="1400100910" sldId="313"/>
            <ac:spMk id="5" creationId="{4E41415D-D927-C8C1-1DF5-F460FA1F1029}"/>
          </ac:spMkLst>
        </pc:spChg>
        <pc:spChg chg="add mod">
          <ac:chgData name="DIAZ SANCHIS, MIREIA" userId="bdbea22b-17e0-48c4-8340-3f422841d41a" providerId="ADAL" clId="{BF2ABA1D-03C7-4195-BB11-B7E0D961919B}" dt="2023-07-07T11:27:14.204" v="147"/>
          <ac:spMkLst>
            <pc:docMk/>
            <pc:sldMk cId="1400100910" sldId="313"/>
            <ac:spMk id="8" creationId="{6C5B94A3-CF7A-BAF5-352C-E4118928169E}"/>
          </ac:spMkLst>
        </pc:spChg>
      </pc:sldChg>
      <pc:sldChg chg="addSp delSp modSp mod modAnim modShow">
        <pc:chgData name="DIAZ SANCHIS, MIREIA" userId="bdbea22b-17e0-48c4-8340-3f422841d41a" providerId="ADAL" clId="{BF2ABA1D-03C7-4195-BB11-B7E0D961919B}" dt="2023-07-07T11:46:12.619" v="548" actId="1037"/>
        <pc:sldMkLst>
          <pc:docMk/>
          <pc:sldMk cId="3214119949" sldId="314"/>
        </pc:sldMkLst>
        <pc:spChg chg="del">
          <ac:chgData name="DIAZ SANCHIS, MIREIA" userId="bdbea22b-17e0-48c4-8340-3f422841d41a" providerId="ADAL" clId="{BF2ABA1D-03C7-4195-BB11-B7E0D961919B}" dt="2023-07-07T11:27:17.351" v="148" actId="478"/>
          <ac:spMkLst>
            <pc:docMk/>
            <pc:sldMk cId="3214119949" sldId="314"/>
            <ac:spMk id="4" creationId="{3B0D944F-8147-C843-A6E3-A56599D6EA82}"/>
          </ac:spMkLst>
        </pc:spChg>
        <pc:spChg chg="add del mod">
          <ac:chgData name="DIAZ SANCHIS, MIREIA" userId="bdbea22b-17e0-48c4-8340-3f422841d41a" providerId="ADAL" clId="{BF2ABA1D-03C7-4195-BB11-B7E0D961919B}" dt="2023-07-07T11:27:18.804" v="149"/>
          <ac:spMkLst>
            <pc:docMk/>
            <pc:sldMk cId="3214119949" sldId="314"/>
            <ac:spMk id="5" creationId="{B595BB8E-8D0A-0366-0B18-972C631A0FA6}"/>
          </ac:spMkLst>
        </pc:spChg>
        <pc:spChg chg="add mod">
          <ac:chgData name="DIAZ SANCHIS, MIREIA" userId="bdbea22b-17e0-48c4-8340-3f422841d41a" providerId="ADAL" clId="{BF2ABA1D-03C7-4195-BB11-B7E0D961919B}" dt="2023-07-07T11:27:18.804" v="149"/>
          <ac:spMkLst>
            <pc:docMk/>
            <pc:sldMk cId="3214119949" sldId="314"/>
            <ac:spMk id="6" creationId="{E5FC4064-DE11-4C5E-BCF5-D7110C506B11}"/>
          </ac:spMkLst>
        </pc:spChg>
        <pc:spChg chg="add mod">
          <ac:chgData name="DIAZ SANCHIS, MIREIA" userId="bdbea22b-17e0-48c4-8340-3f422841d41a" providerId="ADAL" clId="{BF2ABA1D-03C7-4195-BB11-B7E0D961919B}" dt="2023-07-07T11:45:55.402" v="545" actId="20577"/>
          <ac:spMkLst>
            <pc:docMk/>
            <pc:sldMk cId="3214119949" sldId="314"/>
            <ac:spMk id="8" creationId="{6B265DDE-D814-1AF7-3B6A-2BE36323166D}"/>
          </ac:spMkLst>
        </pc:spChg>
        <pc:picChg chg="mod">
          <ac:chgData name="DIAZ SANCHIS, MIREIA" userId="bdbea22b-17e0-48c4-8340-3f422841d41a" providerId="ADAL" clId="{BF2ABA1D-03C7-4195-BB11-B7E0D961919B}" dt="2023-07-07T11:46:12.619" v="548" actId="1037"/>
          <ac:picMkLst>
            <pc:docMk/>
            <pc:sldMk cId="3214119949" sldId="314"/>
            <ac:picMk id="3" creationId="{7F2ECB94-754B-6882-58FF-91991ED26859}"/>
          </ac:picMkLst>
        </pc:picChg>
        <pc:picChg chg="mod">
          <ac:chgData name="DIAZ SANCHIS, MIREIA" userId="bdbea22b-17e0-48c4-8340-3f422841d41a" providerId="ADAL" clId="{BF2ABA1D-03C7-4195-BB11-B7E0D961919B}" dt="2023-07-07T11:46:12.619" v="548" actId="1037"/>
          <ac:picMkLst>
            <pc:docMk/>
            <pc:sldMk cId="3214119949" sldId="314"/>
            <ac:picMk id="7" creationId="{CBBCCD95-11EB-9436-B89D-C84AAC1D5F7A}"/>
          </ac:picMkLst>
        </pc:picChg>
      </pc:sldChg>
      <pc:sldChg chg="addSp delSp modSp mod">
        <pc:chgData name="DIAZ SANCHIS, MIREIA" userId="bdbea22b-17e0-48c4-8340-3f422841d41a" providerId="ADAL" clId="{BF2ABA1D-03C7-4195-BB11-B7E0D961919B}" dt="2023-07-07T11:46:25.286" v="549" actId="790"/>
        <pc:sldMkLst>
          <pc:docMk/>
          <pc:sldMk cId="2985253197" sldId="315"/>
        </pc:sldMkLst>
        <pc:spChg chg="add del mod">
          <ac:chgData name="DIAZ SANCHIS, MIREIA" userId="bdbea22b-17e0-48c4-8340-3f422841d41a" providerId="ADAL" clId="{BF2ABA1D-03C7-4195-BB11-B7E0D961919B}" dt="2023-07-07T11:27:24.780" v="151"/>
          <ac:spMkLst>
            <pc:docMk/>
            <pc:sldMk cId="2985253197" sldId="315"/>
            <ac:spMk id="3" creationId="{D2EA5BD0-190C-AD5D-2372-B881EBF9CFC6}"/>
          </ac:spMkLst>
        </pc:spChg>
        <pc:spChg chg="del">
          <ac:chgData name="DIAZ SANCHIS, MIREIA" userId="bdbea22b-17e0-48c4-8340-3f422841d41a" providerId="ADAL" clId="{BF2ABA1D-03C7-4195-BB11-B7E0D961919B}" dt="2023-07-07T11:27:23.467" v="150" actId="478"/>
          <ac:spMkLst>
            <pc:docMk/>
            <pc:sldMk cId="2985253197" sldId="315"/>
            <ac:spMk id="4" creationId="{3B0D944F-8147-C843-A6E3-A56599D6EA82}"/>
          </ac:spMkLst>
        </pc:spChg>
        <pc:spChg chg="add mod">
          <ac:chgData name="DIAZ SANCHIS, MIREIA" userId="bdbea22b-17e0-48c4-8340-3f422841d41a" providerId="ADAL" clId="{BF2ABA1D-03C7-4195-BB11-B7E0D961919B}" dt="2023-07-07T11:27:24.780" v="151"/>
          <ac:spMkLst>
            <pc:docMk/>
            <pc:sldMk cId="2985253197" sldId="315"/>
            <ac:spMk id="5" creationId="{88117B73-FC88-9579-9F0C-338C2536BC53}"/>
          </ac:spMkLst>
        </pc:spChg>
        <pc:spChg chg="mod">
          <ac:chgData name="DIAZ SANCHIS, MIREIA" userId="bdbea22b-17e0-48c4-8340-3f422841d41a" providerId="ADAL" clId="{BF2ABA1D-03C7-4195-BB11-B7E0D961919B}" dt="2023-07-07T11:46:25.286" v="549" actId="790"/>
          <ac:spMkLst>
            <pc:docMk/>
            <pc:sldMk cId="2985253197" sldId="315"/>
            <ac:spMk id="28" creationId="{259FD059-CA86-2C55-3D53-E91EEAE5AB01}"/>
          </ac:spMkLst>
        </pc:spChg>
      </pc:sldChg>
      <pc:sldChg chg="addSp delSp modSp mod modShow">
        <pc:chgData name="DIAZ SANCHIS, MIREIA" userId="bdbea22b-17e0-48c4-8340-3f422841d41a" providerId="ADAL" clId="{BF2ABA1D-03C7-4195-BB11-B7E0D961919B}" dt="2023-07-07T11:48:49.619" v="569" actId="790"/>
        <pc:sldMkLst>
          <pc:docMk/>
          <pc:sldMk cId="2440781252" sldId="316"/>
        </pc:sldMkLst>
        <pc:spChg chg="del">
          <ac:chgData name="DIAZ SANCHIS, MIREIA" userId="bdbea22b-17e0-48c4-8340-3f422841d41a" providerId="ADAL" clId="{BF2ABA1D-03C7-4195-BB11-B7E0D961919B}" dt="2023-07-07T11:27:44.934" v="155" actId="478"/>
          <ac:spMkLst>
            <pc:docMk/>
            <pc:sldMk cId="2440781252" sldId="316"/>
            <ac:spMk id="4" creationId="{3B0D944F-8147-C843-A6E3-A56599D6EA82}"/>
          </ac:spMkLst>
        </pc:spChg>
        <pc:spChg chg="mod">
          <ac:chgData name="DIAZ SANCHIS, MIREIA" userId="bdbea22b-17e0-48c4-8340-3f422841d41a" providerId="ADAL" clId="{BF2ABA1D-03C7-4195-BB11-B7E0D961919B}" dt="2023-07-07T11:48:49.619" v="569" actId="790"/>
          <ac:spMkLst>
            <pc:docMk/>
            <pc:sldMk cId="2440781252" sldId="316"/>
            <ac:spMk id="5" creationId="{359C0BAD-BFBB-13DB-91B3-DB13572CCD5F}"/>
          </ac:spMkLst>
        </pc:spChg>
        <pc:spChg chg="add del mod">
          <ac:chgData name="DIAZ SANCHIS, MIREIA" userId="bdbea22b-17e0-48c4-8340-3f422841d41a" providerId="ADAL" clId="{BF2ABA1D-03C7-4195-BB11-B7E0D961919B}" dt="2023-07-07T11:27:46.291" v="156"/>
          <ac:spMkLst>
            <pc:docMk/>
            <pc:sldMk cId="2440781252" sldId="316"/>
            <ac:spMk id="7" creationId="{F50521FA-55A4-262E-FBF6-8574DD6B8484}"/>
          </ac:spMkLst>
        </pc:spChg>
        <pc:spChg chg="add mod">
          <ac:chgData name="DIAZ SANCHIS, MIREIA" userId="bdbea22b-17e0-48c4-8340-3f422841d41a" providerId="ADAL" clId="{BF2ABA1D-03C7-4195-BB11-B7E0D961919B}" dt="2023-07-07T11:27:53.291" v="157"/>
          <ac:spMkLst>
            <pc:docMk/>
            <pc:sldMk cId="2440781252" sldId="316"/>
            <ac:spMk id="11" creationId="{3F10F716-60C8-59FD-59A4-909630F4198E}"/>
          </ac:spMkLst>
        </pc:spChg>
      </pc:sldChg>
      <pc:sldChg chg="modSp mod">
        <pc:chgData name="DIAZ SANCHIS, MIREIA" userId="bdbea22b-17e0-48c4-8340-3f422841d41a" providerId="ADAL" clId="{BF2ABA1D-03C7-4195-BB11-B7E0D961919B}" dt="2023-07-07T11:28:32.801" v="168" actId="27636"/>
        <pc:sldMkLst>
          <pc:docMk/>
          <pc:sldMk cId="2334437757" sldId="317"/>
        </pc:sldMkLst>
        <pc:spChg chg="mod">
          <ac:chgData name="DIAZ SANCHIS, MIREIA" userId="bdbea22b-17e0-48c4-8340-3f422841d41a" providerId="ADAL" clId="{BF2ABA1D-03C7-4195-BB11-B7E0D961919B}" dt="2023-07-07T11:28:32.801" v="168" actId="27636"/>
          <ac:spMkLst>
            <pc:docMk/>
            <pc:sldMk cId="2334437757" sldId="317"/>
            <ac:spMk id="4" creationId="{3B0D944F-8147-C843-A6E3-A56599D6EA82}"/>
          </ac:spMkLst>
        </pc:spChg>
      </pc:sldChg>
      <pc:sldChg chg="modSp mod">
        <pc:chgData name="DIAZ SANCHIS, MIREIA" userId="bdbea22b-17e0-48c4-8340-3f422841d41a" providerId="ADAL" clId="{BF2ABA1D-03C7-4195-BB11-B7E0D961919B}" dt="2023-07-07T11:25:02.793" v="78" actId="108"/>
        <pc:sldMkLst>
          <pc:docMk/>
          <pc:sldMk cId="2445799529" sldId="1375"/>
        </pc:sldMkLst>
        <pc:spChg chg="mod">
          <ac:chgData name="DIAZ SANCHIS, MIREIA" userId="bdbea22b-17e0-48c4-8340-3f422841d41a" providerId="ADAL" clId="{BF2ABA1D-03C7-4195-BB11-B7E0D961919B}" dt="2023-07-07T11:25:02.793" v="78" actId="108"/>
          <ac:spMkLst>
            <pc:docMk/>
            <pc:sldMk cId="2445799529" sldId="1375"/>
            <ac:spMk id="8" creationId="{8CCEED60-D4E8-440B-8968-45B30F59D35D}"/>
          </ac:spMkLst>
        </pc:spChg>
      </pc:sldChg>
      <pc:sldChg chg="modSp mod">
        <pc:chgData name="DIAZ SANCHIS, MIREIA" userId="bdbea22b-17e0-48c4-8340-3f422841d41a" providerId="ADAL" clId="{BF2ABA1D-03C7-4195-BB11-B7E0D961919B}" dt="2023-07-07T11:36:48.514" v="275"/>
        <pc:sldMkLst>
          <pc:docMk/>
          <pc:sldMk cId="480886684" sldId="1394"/>
        </pc:sldMkLst>
        <pc:spChg chg="mod">
          <ac:chgData name="DIAZ SANCHIS, MIREIA" userId="bdbea22b-17e0-48c4-8340-3f422841d41a" providerId="ADAL" clId="{BF2ABA1D-03C7-4195-BB11-B7E0D961919B}" dt="2023-07-07T11:36:48.514" v="275"/>
          <ac:spMkLst>
            <pc:docMk/>
            <pc:sldMk cId="480886684" sldId="1394"/>
            <ac:spMk id="8" creationId="{00000000-0000-0000-0000-000000000000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24:55.196" v="77" actId="108"/>
        <pc:sldMkLst>
          <pc:docMk/>
          <pc:sldMk cId="3733200668" sldId="1396"/>
        </pc:sldMkLst>
        <pc:spChg chg="mod">
          <ac:chgData name="DIAZ SANCHIS, MIREIA" userId="bdbea22b-17e0-48c4-8340-3f422841d41a" providerId="ADAL" clId="{BF2ABA1D-03C7-4195-BB11-B7E0D961919B}" dt="2023-07-07T11:24:55.196" v="77" actId="108"/>
          <ac:spMkLst>
            <pc:docMk/>
            <pc:sldMk cId="3733200668" sldId="1396"/>
            <ac:spMk id="8" creationId="{8CCEED60-D4E8-440B-8968-45B30F59D35D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24:51.728" v="76" actId="790"/>
        <pc:sldMkLst>
          <pc:docMk/>
          <pc:sldMk cId="1206712309" sldId="1397"/>
        </pc:sldMkLst>
        <pc:spChg chg="mod">
          <ac:chgData name="DIAZ SANCHIS, MIREIA" userId="bdbea22b-17e0-48c4-8340-3f422841d41a" providerId="ADAL" clId="{BF2ABA1D-03C7-4195-BB11-B7E0D961919B}" dt="2023-07-07T11:24:51.728" v="76" actId="790"/>
          <ac:spMkLst>
            <pc:docMk/>
            <pc:sldMk cId="1206712309" sldId="1397"/>
            <ac:spMk id="8" creationId="{8CCEED60-D4E8-440B-8968-45B30F59D35D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24:23.620" v="56" actId="108"/>
        <pc:sldMkLst>
          <pc:docMk/>
          <pc:sldMk cId="4124159531" sldId="1398"/>
        </pc:sldMkLst>
        <pc:spChg chg="mod">
          <ac:chgData name="DIAZ SANCHIS, MIREIA" userId="bdbea22b-17e0-48c4-8340-3f422841d41a" providerId="ADAL" clId="{BF2ABA1D-03C7-4195-BB11-B7E0D961919B}" dt="2023-07-07T11:24:23.620" v="56" actId="108"/>
          <ac:spMkLst>
            <pc:docMk/>
            <pc:sldMk cId="4124159531" sldId="1398"/>
            <ac:spMk id="8" creationId="{8CCEED60-D4E8-440B-8968-45B30F59D35D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24:19.484" v="55" actId="108"/>
        <pc:sldMkLst>
          <pc:docMk/>
          <pc:sldMk cId="1508255047" sldId="1399"/>
        </pc:sldMkLst>
        <pc:spChg chg="mod">
          <ac:chgData name="DIAZ SANCHIS, MIREIA" userId="bdbea22b-17e0-48c4-8340-3f422841d41a" providerId="ADAL" clId="{BF2ABA1D-03C7-4195-BB11-B7E0D961919B}" dt="2023-07-07T11:24:19.484" v="55" actId="108"/>
          <ac:spMkLst>
            <pc:docMk/>
            <pc:sldMk cId="1508255047" sldId="1399"/>
            <ac:spMk id="8" creationId="{8CCEED60-D4E8-440B-8968-45B30F59D35D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24:11.579" v="54" actId="790"/>
        <pc:sldMkLst>
          <pc:docMk/>
          <pc:sldMk cId="849595901" sldId="1400"/>
        </pc:sldMkLst>
        <pc:spChg chg="mod">
          <ac:chgData name="DIAZ SANCHIS, MIREIA" userId="bdbea22b-17e0-48c4-8340-3f422841d41a" providerId="ADAL" clId="{BF2ABA1D-03C7-4195-BB11-B7E0D961919B}" dt="2023-07-07T11:24:11.579" v="54" actId="790"/>
          <ac:spMkLst>
            <pc:docMk/>
            <pc:sldMk cId="849595901" sldId="1400"/>
            <ac:spMk id="8" creationId="{8CCEED60-D4E8-440B-8968-45B30F59D35D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50:15.412" v="603" actId="20577"/>
        <pc:sldMkLst>
          <pc:docMk/>
          <pc:sldMk cId="3056719429" sldId="1401"/>
        </pc:sldMkLst>
        <pc:spChg chg="mod">
          <ac:chgData name="DIAZ SANCHIS, MIREIA" userId="bdbea22b-17e0-48c4-8340-3f422841d41a" providerId="ADAL" clId="{BF2ABA1D-03C7-4195-BB11-B7E0D961919B}" dt="2023-07-07T11:50:15.412" v="603" actId="20577"/>
          <ac:spMkLst>
            <pc:docMk/>
            <pc:sldMk cId="3056719429" sldId="1401"/>
            <ac:spMk id="8" creationId="{8CCEED60-D4E8-440B-8968-45B30F59D35D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25:24.339" v="92" actId="6549"/>
        <pc:sldMkLst>
          <pc:docMk/>
          <pc:sldMk cId="3679219093" sldId="1402"/>
        </pc:sldMkLst>
        <pc:spChg chg="mod">
          <ac:chgData name="DIAZ SANCHIS, MIREIA" userId="bdbea22b-17e0-48c4-8340-3f422841d41a" providerId="ADAL" clId="{BF2ABA1D-03C7-4195-BB11-B7E0D961919B}" dt="2023-07-07T11:25:24.339" v="92" actId="6549"/>
          <ac:spMkLst>
            <pc:docMk/>
            <pc:sldMk cId="3679219093" sldId="1402"/>
            <ac:spMk id="8" creationId="{8CCEED60-D4E8-440B-8968-45B30F59D35D}"/>
          </ac:spMkLst>
        </pc:spChg>
      </pc:sldChg>
      <pc:sldChg chg="modSp add del mod">
        <pc:chgData name="DIAZ SANCHIS, MIREIA" userId="bdbea22b-17e0-48c4-8340-3f422841d41a" providerId="ADAL" clId="{BF2ABA1D-03C7-4195-BB11-B7E0D961919B}" dt="2023-07-07T11:29:19.962" v="171" actId="47"/>
        <pc:sldMkLst>
          <pc:docMk/>
          <pc:sldMk cId="2311176245" sldId="1403"/>
        </pc:sldMkLst>
        <pc:spChg chg="mod">
          <ac:chgData name="DIAZ SANCHIS, MIREIA" userId="bdbea22b-17e0-48c4-8340-3f422841d41a" providerId="ADAL" clId="{BF2ABA1D-03C7-4195-BB11-B7E0D961919B}" dt="2023-07-07T11:26:45.958" v="129" actId="20577"/>
          <ac:spMkLst>
            <pc:docMk/>
            <pc:sldMk cId="2311176245" sldId="1403"/>
            <ac:spMk id="23" creationId="{2C893191-6974-B81D-B8FD-526CFBCABED4}"/>
          </ac:spMkLst>
        </pc:spChg>
      </pc:sldChg>
      <pc:sldChg chg="addSp delSp modSp add mod delAnim modAnim">
        <pc:chgData name="DIAZ SANCHIS, MIREIA" userId="bdbea22b-17e0-48c4-8340-3f422841d41a" providerId="ADAL" clId="{BF2ABA1D-03C7-4195-BB11-B7E0D961919B}" dt="2023-07-07T11:42:34.596" v="411" actId="478"/>
        <pc:sldMkLst>
          <pc:docMk/>
          <pc:sldMk cId="3969669836" sldId="1403"/>
        </pc:sldMkLst>
        <pc:spChg chg="add mod">
          <ac:chgData name="DIAZ SANCHIS, MIREIA" userId="bdbea22b-17e0-48c4-8340-3f422841d41a" providerId="ADAL" clId="{BF2ABA1D-03C7-4195-BB11-B7E0D961919B}" dt="2023-07-07T11:30:48.122" v="176"/>
          <ac:spMkLst>
            <pc:docMk/>
            <pc:sldMk cId="3969669836" sldId="1403"/>
            <ac:spMk id="2" creationId="{8A7978A3-6379-1458-D643-65A1BE86332F}"/>
          </ac:spMkLst>
        </pc:spChg>
        <pc:spChg chg="mod">
          <ac:chgData name="DIAZ SANCHIS, MIREIA" userId="bdbea22b-17e0-48c4-8340-3f422841d41a" providerId="ADAL" clId="{BF2ABA1D-03C7-4195-BB11-B7E0D961919B}" dt="2023-07-07T11:42:10.470" v="407" actId="108"/>
          <ac:spMkLst>
            <pc:docMk/>
            <pc:sldMk cId="3969669836" sldId="1403"/>
            <ac:spMk id="3" creationId="{7A80BD4F-AA2B-AB71-D9E9-BCDDBAAE9990}"/>
          </ac:spMkLst>
        </pc:spChg>
        <pc:spChg chg="mod">
          <ac:chgData name="DIAZ SANCHIS, MIREIA" userId="bdbea22b-17e0-48c4-8340-3f422841d41a" providerId="ADAL" clId="{BF2ABA1D-03C7-4195-BB11-B7E0D961919B}" dt="2023-07-07T11:42:17.302" v="409" actId="113"/>
          <ac:spMkLst>
            <pc:docMk/>
            <pc:sldMk cId="3969669836" sldId="1403"/>
            <ac:spMk id="4" creationId="{36F71FB6-5CAB-645B-021E-44A974450D05}"/>
          </ac:spMkLst>
        </pc:spChg>
        <pc:spChg chg="del">
          <ac:chgData name="DIAZ SANCHIS, MIREIA" userId="bdbea22b-17e0-48c4-8340-3f422841d41a" providerId="ADAL" clId="{BF2ABA1D-03C7-4195-BB11-B7E0D961919B}" dt="2023-07-07T11:30:46.548" v="175" actId="478"/>
          <ac:spMkLst>
            <pc:docMk/>
            <pc:sldMk cId="3969669836" sldId="1403"/>
            <ac:spMk id="5" creationId="{0D1783BC-4848-6039-2A81-9F14F8F4EBBB}"/>
          </ac:spMkLst>
        </pc:spChg>
        <pc:spChg chg="add del mod">
          <ac:chgData name="DIAZ SANCHIS, MIREIA" userId="bdbea22b-17e0-48c4-8340-3f422841d41a" providerId="ADAL" clId="{BF2ABA1D-03C7-4195-BB11-B7E0D961919B}" dt="2023-07-07T11:42:34.596" v="411" actId="478"/>
          <ac:spMkLst>
            <pc:docMk/>
            <pc:sldMk cId="3969669836" sldId="1403"/>
            <ac:spMk id="6" creationId="{6A1656C7-40BD-4321-C04E-BA35A5B6BEB2}"/>
          </ac:spMkLst>
        </pc:spChg>
        <pc:spChg chg="del">
          <ac:chgData name="DIAZ SANCHIS, MIREIA" userId="bdbea22b-17e0-48c4-8340-3f422841d41a" providerId="ADAL" clId="{BF2ABA1D-03C7-4195-BB11-B7E0D961919B}" dt="2023-07-07T11:31:14.205" v="177" actId="478"/>
          <ac:spMkLst>
            <pc:docMk/>
            <pc:sldMk cId="3969669836" sldId="1403"/>
            <ac:spMk id="7" creationId="{B70227EC-C45F-5C9A-2E8E-DAC574BA7967}"/>
          </ac:spMkLst>
        </pc:spChg>
        <pc:spChg chg="mod">
          <ac:chgData name="DIAZ SANCHIS, MIREIA" userId="bdbea22b-17e0-48c4-8340-3f422841d41a" providerId="ADAL" clId="{BF2ABA1D-03C7-4195-BB11-B7E0D961919B}" dt="2023-07-07T11:41:29.580" v="400" actId="1035"/>
          <ac:spMkLst>
            <pc:docMk/>
            <pc:sldMk cId="3969669836" sldId="1403"/>
            <ac:spMk id="8" creationId="{00000000-0000-0000-0000-000000000000}"/>
          </ac:spMkLst>
        </pc:spChg>
        <pc:spChg chg="add del mod">
          <ac:chgData name="DIAZ SANCHIS, MIREIA" userId="bdbea22b-17e0-48c4-8340-3f422841d41a" providerId="ADAL" clId="{BF2ABA1D-03C7-4195-BB11-B7E0D961919B}" dt="2023-07-07T11:42:34.596" v="411" actId="478"/>
          <ac:spMkLst>
            <pc:docMk/>
            <pc:sldMk cId="3969669836" sldId="1403"/>
            <ac:spMk id="9" creationId="{894D9BFF-7399-7114-7DB9-1E8F9EF504B2}"/>
          </ac:spMkLst>
        </pc:spChg>
        <pc:spChg chg="mod">
          <ac:chgData name="DIAZ SANCHIS, MIREIA" userId="bdbea22b-17e0-48c4-8340-3f422841d41a" providerId="ADAL" clId="{BF2ABA1D-03C7-4195-BB11-B7E0D961919B}" dt="2023-07-07T11:34:24.661" v="223" actId="20577"/>
          <ac:spMkLst>
            <pc:docMk/>
            <pc:sldMk cId="3969669836" sldId="1403"/>
            <ac:spMk id="14" creationId="{A60B1BA5-4272-BA09-A1F1-43525A7199C7}"/>
          </ac:spMkLst>
        </pc:spChg>
        <pc:spChg chg="mod">
          <ac:chgData name="DIAZ SANCHIS, MIREIA" userId="bdbea22b-17e0-48c4-8340-3f422841d41a" providerId="ADAL" clId="{BF2ABA1D-03C7-4195-BB11-B7E0D961919B}" dt="2023-07-07T11:41:29.580" v="400" actId="1035"/>
          <ac:spMkLst>
            <pc:docMk/>
            <pc:sldMk cId="3969669836" sldId="1403"/>
            <ac:spMk id="15" creationId="{00000000-0000-0000-0000-000000000000}"/>
          </ac:spMkLst>
        </pc:spChg>
        <pc:spChg chg="mod">
          <ac:chgData name="DIAZ SANCHIS, MIREIA" userId="bdbea22b-17e0-48c4-8340-3f422841d41a" providerId="ADAL" clId="{BF2ABA1D-03C7-4195-BB11-B7E0D961919B}" dt="2023-07-07T11:41:29.580" v="400" actId="1035"/>
          <ac:spMkLst>
            <pc:docMk/>
            <pc:sldMk cId="3969669836" sldId="1403"/>
            <ac:spMk id="20" creationId="{54D902E6-6E0C-D482-4A0D-77ECB32998C7}"/>
          </ac:spMkLst>
        </pc:spChg>
        <pc:spChg chg="mod">
          <ac:chgData name="DIAZ SANCHIS, MIREIA" userId="bdbea22b-17e0-48c4-8340-3f422841d41a" providerId="ADAL" clId="{BF2ABA1D-03C7-4195-BB11-B7E0D961919B}" dt="2023-07-07T11:41:29.580" v="400" actId="1035"/>
          <ac:spMkLst>
            <pc:docMk/>
            <pc:sldMk cId="3969669836" sldId="1403"/>
            <ac:spMk id="21" creationId="{9C2902DF-A728-BCCB-6523-F61BC27FB75E}"/>
          </ac:spMkLst>
        </pc:spChg>
        <pc:spChg chg="del">
          <ac:chgData name="DIAZ SANCHIS, MIREIA" userId="bdbea22b-17e0-48c4-8340-3f422841d41a" providerId="ADAL" clId="{BF2ABA1D-03C7-4195-BB11-B7E0D961919B}" dt="2023-07-07T11:31:14.205" v="177" actId="478"/>
          <ac:spMkLst>
            <pc:docMk/>
            <pc:sldMk cId="3969669836" sldId="1403"/>
            <ac:spMk id="22" creationId="{A26C2F5F-1B37-7DDA-DB5A-FD9F1A3C2107}"/>
          </ac:spMkLst>
        </pc:spChg>
        <pc:spChg chg="mod">
          <ac:chgData name="DIAZ SANCHIS, MIREIA" userId="bdbea22b-17e0-48c4-8340-3f422841d41a" providerId="ADAL" clId="{BF2ABA1D-03C7-4195-BB11-B7E0D961919B}" dt="2023-07-07T11:41:29.580" v="400" actId="1035"/>
          <ac:spMkLst>
            <pc:docMk/>
            <pc:sldMk cId="3969669836" sldId="1403"/>
            <ac:spMk id="33" creationId="{00000000-0000-0000-0000-000000000000}"/>
          </ac:spMkLst>
        </pc:spChg>
      </pc:sldChg>
      <pc:sldChg chg="modSp add mod">
        <pc:chgData name="DIAZ SANCHIS, MIREIA" userId="bdbea22b-17e0-48c4-8340-3f422841d41a" providerId="ADAL" clId="{BF2ABA1D-03C7-4195-BB11-B7E0D961919B}" dt="2023-07-07T11:43:23.390" v="419" actId="20577"/>
        <pc:sldMkLst>
          <pc:docMk/>
          <pc:sldMk cId="3489662443" sldId="1404"/>
        </pc:sldMkLst>
        <pc:spChg chg="mod">
          <ac:chgData name="DIAZ SANCHIS, MIREIA" userId="bdbea22b-17e0-48c4-8340-3f422841d41a" providerId="ADAL" clId="{BF2ABA1D-03C7-4195-BB11-B7E0D961919B}" dt="2023-07-07T11:42:40.869" v="413" actId="207"/>
          <ac:spMkLst>
            <pc:docMk/>
            <pc:sldMk cId="3489662443" sldId="1404"/>
            <ac:spMk id="3" creationId="{7A80BD4F-AA2B-AB71-D9E9-BCDDBAAE9990}"/>
          </ac:spMkLst>
        </pc:spChg>
        <pc:spChg chg="mod">
          <ac:chgData name="DIAZ SANCHIS, MIREIA" userId="bdbea22b-17e0-48c4-8340-3f422841d41a" providerId="ADAL" clId="{BF2ABA1D-03C7-4195-BB11-B7E0D961919B}" dt="2023-07-07T11:42:58.828" v="417" actId="403"/>
          <ac:spMkLst>
            <pc:docMk/>
            <pc:sldMk cId="3489662443" sldId="1404"/>
            <ac:spMk id="4" creationId="{36F71FB6-5CAB-645B-021E-44A974450D05}"/>
          </ac:spMkLst>
        </pc:spChg>
        <pc:spChg chg="mod">
          <ac:chgData name="DIAZ SANCHIS, MIREIA" userId="bdbea22b-17e0-48c4-8340-3f422841d41a" providerId="ADAL" clId="{BF2ABA1D-03C7-4195-BB11-B7E0D961919B}" dt="2023-07-07T11:43:23.390" v="419" actId="20577"/>
          <ac:spMkLst>
            <pc:docMk/>
            <pc:sldMk cId="3489662443" sldId="1404"/>
            <ac:spMk id="6" creationId="{6A1656C7-40BD-4321-C04E-BA35A5B6B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E43763-C63E-DB5B-6CDF-DB54126E05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C589E5-C1F7-89BD-24D7-26A5FBE3DD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E9BB3-31B0-4DD5-94CA-02F63A6720A9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5FF1B-54CE-3650-A802-DF193D306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80A69-DA7B-B523-88DC-AFA597E12E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C230-82BB-4924-B795-FD53855C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02394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6FF7F-2D1C-4D2F-AA30-15D00746AF9A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80C1-48CF-4709-B057-3EFE8B01C2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5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8DF8-A55F-4A1D-B7CC-45D2EF19CA6B}" type="slidenum">
              <a:rPr kumimoji="0" lang="es-ES" altLang="ca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altLang="ca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20725"/>
            <a:ext cx="6026150" cy="33909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27525"/>
            <a:ext cx="5019675" cy="4113213"/>
          </a:xfrm>
        </p:spPr>
        <p:txBody>
          <a:bodyPr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0211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66D0A-5164-49F2-9F57-2EB8E2620C73}" type="slidenum">
              <a:rPr kumimoji="0" lang="es-ES_tradnl" sz="8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s-ES_tradnl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t> / 44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529388" cy="36734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395" y="4670663"/>
            <a:ext cx="5826782" cy="4758908"/>
          </a:xfrm>
          <a:noFill/>
          <a:ln/>
        </p:spPr>
        <p:txBody>
          <a:bodyPr/>
          <a:lstStyle/>
          <a:p>
            <a:pPr marL="227357" indent="-227357"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926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66D0A-5164-49F2-9F57-2EB8E2620C73}" type="slidenum">
              <a:rPr kumimoji="0" lang="es-ES_tradnl" sz="8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s-ES_tradnl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t> / 44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529388" cy="36734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395" y="4670663"/>
            <a:ext cx="5826782" cy="4758908"/>
          </a:xfrm>
          <a:noFill/>
          <a:ln/>
        </p:spPr>
        <p:txBody>
          <a:bodyPr/>
          <a:lstStyle/>
          <a:p>
            <a:pPr marL="227357" indent="-227357"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3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66D0A-5164-49F2-9F57-2EB8E2620C73}" type="slidenum">
              <a:rPr kumimoji="0" lang="es-ES_tradnl" sz="8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s-ES_tradnl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t> / 44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529388" cy="36734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395" y="4670663"/>
            <a:ext cx="5826782" cy="4758908"/>
          </a:xfrm>
          <a:noFill/>
          <a:ln/>
        </p:spPr>
        <p:txBody>
          <a:bodyPr/>
          <a:lstStyle/>
          <a:p>
            <a:pPr marL="227357" indent="-227357"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28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8DF8-A55F-4A1D-B7CC-45D2EF19CA6B}" type="slidenum">
              <a:rPr kumimoji="0" lang="es-ES" altLang="ca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altLang="ca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20725"/>
            <a:ext cx="6026150" cy="33909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27525"/>
            <a:ext cx="5019675" cy="4113213"/>
          </a:xfrm>
        </p:spPr>
        <p:txBody>
          <a:bodyPr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91330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8DF8-A55F-4A1D-B7CC-45D2EF19CA6B}" type="slidenum">
              <a:rPr kumimoji="0" lang="es-ES" altLang="ca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altLang="ca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20725"/>
            <a:ext cx="6026150" cy="33909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27525"/>
            <a:ext cx="5019675" cy="4113213"/>
          </a:xfrm>
        </p:spPr>
        <p:txBody>
          <a:bodyPr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58911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8DF8-A55F-4A1D-B7CC-45D2EF19CA6B}" type="slidenum">
              <a:rPr kumimoji="0" lang="es-ES" altLang="ca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altLang="ca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20725"/>
            <a:ext cx="6026150" cy="33909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27525"/>
            <a:ext cx="5019675" cy="4113213"/>
          </a:xfrm>
        </p:spPr>
        <p:txBody>
          <a:bodyPr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05892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taro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‹Nº›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47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verm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‹Nº›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5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488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‹Nº›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3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53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‹Nº›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1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4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905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F404-F7C5-4687-9874-57C84272642A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478955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60851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3023659" y="5949280"/>
            <a:ext cx="864096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ortada"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ortada"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E71AF6-2BD2-2558-E337-2FB47F63C80E}"/>
              </a:ext>
            </a:extLst>
          </p:cNvPr>
          <p:cNvCxnSpPr>
            <a:cxnSpLocks/>
          </p:cNvCxnSpPr>
          <p:nvPr/>
        </p:nvCxnSpPr>
        <p:spPr>
          <a:xfrm flipV="1">
            <a:off x="1604317" y="1"/>
            <a:ext cx="0" cy="685799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7F22480-6B1C-34CD-9882-AEF299E2AD68}"/>
              </a:ext>
            </a:extLst>
          </p:cNvPr>
          <p:cNvSpPr/>
          <p:nvPr/>
        </p:nvSpPr>
        <p:spPr>
          <a:xfrm>
            <a:off x="0" y="1"/>
            <a:ext cx="1604316" cy="6870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</p:spTree>
    <p:extLst>
      <p:ext uri="{BB962C8B-B14F-4D97-AF65-F5344CB8AC3E}">
        <p14:creationId xmlns:p14="http://schemas.microsoft.com/office/powerpoint/2010/main" val="235101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E71AF6-2BD2-2558-E337-2FB47F63C80E}"/>
              </a:ext>
            </a:extLst>
          </p:cNvPr>
          <p:cNvCxnSpPr>
            <a:cxnSpLocks/>
          </p:cNvCxnSpPr>
          <p:nvPr/>
        </p:nvCxnSpPr>
        <p:spPr>
          <a:xfrm flipV="1">
            <a:off x="1604317" y="1"/>
            <a:ext cx="0" cy="6857999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CE12A92-B926-93E1-712A-6F6BF58DC542}"/>
              </a:ext>
            </a:extLst>
          </p:cNvPr>
          <p:cNvSpPr/>
          <p:nvPr/>
        </p:nvSpPr>
        <p:spPr>
          <a:xfrm>
            <a:off x="0" y="-12002"/>
            <a:ext cx="1604315" cy="319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307720-FCE0-CF9E-1B76-1BFE336C75B6}"/>
              </a:ext>
            </a:extLst>
          </p:cNvPr>
          <p:cNvSpPr/>
          <p:nvPr/>
        </p:nvSpPr>
        <p:spPr>
          <a:xfrm>
            <a:off x="0" y="129309"/>
            <a:ext cx="1604316" cy="6740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</p:spTree>
    <p:extLst>
      <p:ext uri="{BB962C8B-B14F-4D97-AF65-F5344CB8AC3E}">
        <p14:creationId xmlns:p14="http://schemas.microsoft.com/office/powerpoint/2010/main" val="368257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aula conting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EEDA6B4-F29E-6908-7093-D879CB375D34}"/>
              </a:ext>
            </a:extLst>
          </p:cNvPr>
          <p:cNvSpPr/>
          <p:nvPr/>
        </p:nvSpPr>
        <p:spPr>
          <a:xfrm>
            <a:off x="6902826" y="3251346"/>
            <a:ext cx="5289175" cy="36062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5B004AA-CFB1-AE1C-9C68-0C9BC48244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557" y="1626751"/>
            <a:ext cx="4667443" cy="3848400"/>
          </a:xfrm>
        </p:spPr>
        <p:txBody>
          <a:bodyPr vert="horz" lIns="0" tIns="0" rIns="0" bIns="0" rtlCol="0">
            <a:noAutofit/>
          </a:bodyPr>
          <a:lstStyle>
            <a:lvl1pPr marL="457200" indent="-45720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  <a:defRPr lang="es-ES" sz="2000" cap="all" baseline="0" dirty="0" smtClean="0">
                <a:latin typeface="+mj-lt"/>
              </a:defRPr>
            </a:lvl1pPr>
          </a:lstStyle>
          <a:p>
            <a:pPr marL="457200" lvl="0" indent="-457200"/>
            <a:r>
              <a:rPr lang="es-ES" dirty="0"/>
              <a:t>Ítem 1</a:t>
            </a:r>
          </a:p>
          <a:p>
            <a:pPr marL="457200" lvl="0" indent="-457200"/>
            <a:r>
              <a:rPr lang="es-ES" dirty="0"/>
              <a:t>ÍTEM 2</a:t>
            </a:r>
          </a:p>
          <a:p>
            <a:pPr marL="457200" lvl="0" indent="-457200"/>
            <a:r>
              <a:rPr lang="es-ES" dirty="0"/>
              <a:t>…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873E4E6-098C-4B12-2672-D4B9A69D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5021" y="5668480"/>
            <a:ext cx="1410980" cy="336711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193E36-8FC6-26DE-59D5-CDC3FD29A563}"/>
              </a:ext>
            </a:extLst>
          </p:cNvPr>
          <p:cNvCxnSpPr>
            <a:cxnSpLocks/>
          </p:cNvCxnSpPr>
          <p:nvPr/>
        </p:nvCxnSpPr>
        <p:spPr>
          <a:xfrm flipV="1">
            <a:off x="6902827" y="1"/>
            <a:ext cx="0" cy="685799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6F7E2CBB-4478-96BC-C5CA-AAD5F1CFEE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268212" y="4076700"/>
            <a:ext cx="2558400" cy="191860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97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ortade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3">
            <a:extLst>
              <a:ext uri="{FF2B5EF4-FFF2-40B4-BE49-F238E27FC236}">
                <a16:creationId xmlns:a16="http://schemas.microsoft.com/office/drawing/2014/main" id="{67F22480-6B1C-34CD-9882-AEF299E2AD68}"/>
              </a:ext>
            </a:extLst>
          </p:cNvPr>
          <p:cNvSpPr/>
          <p:nvPr/>
        </p:nvSpPr>
        <p:spPr>
          <a:xfrm rot="5400000">
            <a:off x="5293842" y="1"/>
            <a:ext cx="160431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0091" y="2972594"/>
            <a:ext cx="6491819" cy="912813"/>
          </a:xfrm>
        </p:spPr>
        <p:txBody>
          <a:bodyPr/>
          <a:lstStyle>
            <a:lvl1pPr algn="ctr"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ortade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3">
            <a:extLst>
              <a:ext uri="{FF2B5EF4-FFF2-40B4-BE49-F238E27FC236}">
                <a16:creationId xmlns:a16="http://schemas.microsoft.com/office/drawing/2014/main" id="{67F22480-6B1C-34CD-9882-AEF299E2AD68}"/>
              </a:ext>
            </a:extLst>
          </p:cNvPr>
          <p:cNvSpPr/>
          <p:nvPr/>
        </p:nvSpPr>
        <p:spPr>
          <a:xfrm rot="5400000">
            <a:off x="5293842" y="-6002"/>
            <a:ext cx="1604316" cy="68700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0091" y="2972594"/>
            <a:ext cx="6491819" cy="912813"/>
          </a:xfrm>
        </p:spPr>
        <p:txBody>
          <a:bodyPr/>
          <a:lstStyle>
            <a:lvl1pPr algn="ctr"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2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ortadella"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0091" y="2972594"/>
            <a:ext cx="6491819" cy="912813"/>
          </a:xfrm>
        </p:spPr>
        <p:txBody>
          <a:bodyPr/>
          <a:lstStyle>
            <a:lvl1pPr algn="ctr"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55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00C4-4D87-47DD-B15D-A10DE546746F}" type="datetime1">
              <a:rPr lang="es-ES" smtClean="0"/>
              <a:pPr/>
              <a:t>10/07/2023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73A4-DE62-4EAC-9D0C-9D0E30C1B0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70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7" r:id="rId3"/>
    <p:sldLayoutId id="2147483693" r:id="rId4"/>
    <p:sldLayoutId id="2147483714" r:id="rId5"/>
    <p:sldLayoutId id="2147483694" r:id="rId6"/>
    <p:sldLayoutId id="2147483718" r:id="rId7"/>
    <p:sldLayoutId id="2147483719" r:id="rId8"/>
    <p:sldLayoutId id="2147483720" r:id="rId9"/>
    <p:sldLayoutId id="2147483708" r:id="rId10"/>
    <p:sldLayoutId id="2147483709" r:id="rId11"/>
    <p:sldLayoutId id="2147483710" r:id="rId12"/>
    <p:sldLayoutId id="2147483711" r:id="rId13"/>
    <p:sldLayoutId id="2147483722" r:id="rId14"/>
    <p:sldLayoutId id="2147483724" r:id="rId15"/>
    <p:sldLayoutId id="2147483725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529">
          <p15:clr>
            <a:srgbClr val="F26B43"/>
          </p15:clr>
        </p15:guide>
        <p15:guide id="4" pos="74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A1084D2-0075-36B8-742C-00069F50A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2E38C9-53CF-39B3-70D1-D3637ED5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0935" y="2617788"/>
            <a:ext cx="6346632" cy="2387600"/>
          </a:xfrm>
        </p:spPr>
        <p:txBody>
          <a:bodyPr/>
          <a:lstStyle/>
          <a:p>
            <a:r>
              <a:rPr lang="en-US" dirty="0"/>
              <a:t>Improving Simulation Model Calibration for Cost-Effectiveness Analysis via Bayesian Methods</a:t>
            </a:r>
            <a:endParaRPr lang="ca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C452A73-7EFA-7E7E-1CDC-4EE3FE08A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935" y="5159232"/>
            <a:ext cx="6346632" cy="1203468"/>
          </a:xfrm>
        </p:spPr>
        <p:txBody>
          <a:bodyPr/>
          <a:lstStyle/>
          <a:p>
            <a:r>
              <a:rPr lang="ca-ES" dirty="0" err="1"/>
              <a:t>Progress</a:t>
            </a:r>
            <a:r>
              <a:rPr lang="ca-ES" dirty="0"/>
              <a:t> Report 2023</a:t>
            </a:r>
          </a:p>
        </p:txBody>
      </p:sp>
    </p:spTree>
    <p:extLst>
      <p:ext uri="{BB962C8B-B14F-4D97-AF65-F5344CB8AC3E}">
        <p14:creationId xmlns:p14="http://schemas.microsoft.com/office/powerpoint/2010/main" val="221279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DBAE448E-48ED-A24E-2EC7-C99BB38FCFC1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</p:txBody>
      </p:sp>
      <p:sp>
        <p:nvSpPr>
          <p:cNvPr id="3" name="Fletxa dreta 14">
            <a:extLst>
              <a:ext uri="{FF2B5EF4-FFF2-40B4-BE49-F238E27FC236}">
                <a16:creationId xmlns:a16="http://schemas.microsoft.com/office/drawing/2014/main" id="{E2C54CF6-6FBC-5DA7-B9BE-A7A42085255A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QuadreDeText 7">
            <a:extLst>
              <a:ext uri="{FF2B5EF4-FFF2-40B4-BE49-F238E27FC236}">
                <a16:creationId xmlns:a16="http://schemas.microsoft.com/office/drawing/2014/main" id="{4434AFAF-00AD-52BC-4D36-8A665E8B72A1}"/>
              </a:ext>
            </a:extLst>
          </p:cNvPr>
          <p:cNvSpPr txBox="1"/>
          <p:nvPr/>
        </p:nvSpPr>
        <p:spPr>
          <a:xfrm>
            <a:off x="3464642" y="2046070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7" name="QuadreDeText 12">
            <a:extLst>
              <a:ext uri="{FF2B5EF4-FFF2-40B4-BE49-F238E27FC236}">
                <a16:creationId xmlns:a16="http://schemas.microsoft.com/office/drawing/2014/main" id="{E3C2BAD9-6E48-037B-4A17-06FFE05CB20C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8" name="Fletxa dreta 14">
            <a:extLst>
              <a:ext uri="{FF2B5EF4-FFF2-40B4-BE49-F238E27FC236}">
                <a16:creationId xmlns:a16="http://schemas.microsoft.com/office/drawing/2014/main" id="{BBAFBCD0-948E-4FE7-AA94-BAAF0036C8DE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1 CuadroTexto">
            <a:extLst>
              <a:ext uri="{FF2B5EF4-FFF2-40B4-BE49-F238E27FC236}">
                <a16:creationId xmlns:a16="http://schemas.microsoft.com/office/drawing/2014/main" id="{8784E5E4-8B75-4120-CC5D-D79C6924A590}"/>
              </a:ext>
            </a:extLst>
          </p:cNvPr>
          <p:cNvSpPr txBox="1"/>
          <p:nvPr/>
        </p:nvSpPr>
        <p:spPr>
          <a:xfrm>
            <a:off x="4727245" y="362236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1</a:t>
            </a:r>
          </a:p>
        </p:txBody>
      </p:sp>
      <p:sp>
        <p:nvSpPr>
          <p:cNvPr id="10" name="Fletxa dreta 14">
            <a:extLst>
              <a:ext uri="{FF2B5EF4-FFF2-40B4-BE49-F238E27FC236}">
                <a16:creationId xmlns:a16="http://schemas.microsoft.com/office/drawing/2014/main" id="{D7EA4585-8EFC-0B72-54A9-5AC6F5F0E7D3}"/>
              </a:ext>
            </a:extLst>
          </p:cNvPr>
          <p:cNvSpPr/>
          <p:nvPr/>
        </p:nvSpPr>
        <p:spPr bwMode="auto">
          <a:xfrm>
            <a:off x="7093536" y="399225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QuadreDeText 7">
            <a:extLst>
              <a:ext uri="{FF2B5EF4-FFF2-40B4-BE49-F238E27FC236}">
                <a16:creationId xmlns:a16="http://schemas.microsoft.com/office/drawing/2014/main" id="{165CFCB2-53D2-9CF6-668E-FD9ED44A2607}"/>
              </a:ext>
            </a:extLst>
          </p:cNvPr>
          <p:cNvSpPr txBox="1"/>
          <p:nvPr/>
        </p:nvSpPr>
        <p:spPr>
          <a:xfrm>
            <a:off x="3464642" y="3953390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13" name="QuadreDeText 12">
            <a:extLst>
              <a:ext uri="{FF2B5EF4-FFF2-40B4-BE49-F238E27FC236}">
                <a16:creationId xmlns:a16="http://schemas.microsoft.com/office/drawing/2014/main" id="{4D4BF6F3-D95A-A125-E5A1-938DF7CC77B6}"/>
              </a:ext>
            </a:extLst>
          </p:cNvPr>
          <p:cNvSpPr txBox="1"/>
          <p:nvPr/>
        </p:nvSpPr>
        <p:spPr>
          <a:xfrm>
            <a:off x="7460338" y="396323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14" name="Fletxa dreta 14">
            <a:extLst>
              <a:ext uri="{FF2B5EF4-FFF2-40B4-BE49-F238E27FC236}">
                <a16:creationId xmlns:a16="http://schemas.microsoft.com/office/drawing/2014/main" id="{D46F4FA8-078B-B276-249F-E08333DBE0ED}"/>
              </a:ext>
            </a:extLst>
          </p:cNvPr>
          <p:cNvSpPr/>
          <p:nvPr/>
        </p:nvSpPr>
        <p:spPr bwMode="auto">
          <a:xfrm>
            <a:off x="4380524" y="400615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1 CuadroTexto">
            <a:extLst>
              <a:ext uri="{FF2B5EF4-FFF2-40B4-BE49-F238E27FC236}">
                <a16:creationId xmlns:a16="http://schemas.microsoft.com/office/drawing/2014/main" id="{3A5DB323-172B-1285-1540-28E618863CD4}"/>
              </a:ext>
            </a:extLst>
          </p:cNvPr>
          <p:cNvSpPr txBox="1"/>
          <p:nvPr/>
        </p:nvSpPr>
        <p:spPr>
          <a:xfrm>
            <a:off x="4727245" y="5004788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2</a:t>
            </a:r>
          </a:p>
        </p:txBody>
      </p:sp>
      <p:sp>
        <p:nvSpPr>
          <p:cNvPr id="16" name="Fletxa dreta 14">
            <a:extLst>
              <a:ext uri="{FF2B5EF4-FFF2-40B4-BE49-F238E27FC236}">
                <a16:creationId xmlns:a16="http://schemas.microsoft.com/office/drawing/2014/main" id="{1A7642AC-D3DD-8E02-7C6C-8A7F30F3D15B}"/>
              </a:ext>
            </a:extLst>
          </p:cNvPr>
          <p:cNvSpPr/>
          <p:nvPr/>
        </p:nvSpPr>
        <p:spPr bwMode="auto">
          <a:xfrm>
            <a:off x="7093536" y="5374674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QuadreDeText 7">
            <a:extLst>
              <a:ext uri="{FF2B5EF4-FFF2-40B4-BE49-F238E27FC236}">
                <a16:creationId xmlns:a16="http://schemas.microsoft.com/office/drawing/2014/main" id="{27609B9A-40F8-617E-F11A-CEECC6A46EF1}"/>
              </a:ext>
            </a:extLst>
          </p:cNvPr>
          <p:cNvSpPr txBox="1"/>
          <p:nvPr/>
        </p:nvSpPr>
        <p:spPr>
          <a:xfrm>
            <a:off x="3464642" y="5335813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18" name="QuadreDeText 12">
            <a:extLst>
              <a:ext uri="{FF2B5EF4-FFF2-40B4-BE49-F238E27FC236}">
                <a16:creationId xmlns:a16="http://schemas.microsoft.com/office/drawing/2014/main" id="{917A9A66-2C54-1C57-79A1-A185E79651C1}"/>
              </a:ext>
            </a:extLst>
          </p:cNvPr>
          <p:cNvSpPr txBox="1"/>
          <p:nvPr/>
        </p:nvSpPr>
        <p:spPr>
          <a:xfrm>
            <a:off x="7460338" y="5345656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19" name="Fletxa dreta 14">
            <a:extLst>
              <a:ext uri="{FF2B5EF4-FFF2-40B4-BE49-F238E27FC236}">
                <a16:creationId xmlns:a16="http://schemas.microsoft.com/office/drawing/2014/main" id="{16EC5E22-630A-B1F7-B49F-343F33CFC855}"/>
              </a:ext>
            </a:extLst>
          </p:cNvPr>
          <p:cNvSpPr/>
          <p:nvPr/>
        </p:nvSpPr>
        <p:spPr bwMode="auto">
          <a:xfrm>
            <a:off x="4380524" y="5388579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CE5949C-725F-EBD8-46C3-79C78B4AA646}"/>
              </a:ext>
            </a:extLst>
          </p:cNvPr>
          <p:cNvSpPr txBox="1"/>
          <p:nvPr/>
        </p:nvSpPr>
        <p:spPr>
          <a:xfrm>
            <a:off x="5534270" y="6325017"/>
            <a:ext cx="62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2072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088DADD-1D87-998C-78AA-B2212E413CE0}"/>
              </a:ext>
            </a:extLst>
          </p:cNvPr>
          <p:cNvSpPr txBox="1"/>
          <p:nvPr/>
        </p:nvSpPr>
        <p:spPr>
          <a:xfrm>
            <a:off x="8837244" y="1747099"/>
            <a:ext cx="23664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>
                <a:solidFill>
                  <a:srgbClr val="747B82"/>
                </a:solidFill>
                <a:latin typeface="Calibri Light" panose="020F0302020204030204" pitchFamily="34" charset="0"/>
              </a:rPr>
              <a:t>REAL-WORLD DATA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Incidence rates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53941B-9124-0FA8-242F-C294ED350FB7}"/>
                  </a:ext>
                </a:extLst>
              </p:cNvPr>
              <p:cNvSpPr txBox="1"/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sz="32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53941B-9124-0FA8-242F-C294ED350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1 CuadroTexto">
            <a:extLst>
              <a:ext uri="{FF2B5EF4-FFF2-40B4-BE49-F238E27FC236}">
                <a16:creationId xmlns:a16="http://schemas.microsoft.com/office/drawing/2014/main" id="{C5B5C600-3A03-3941-88CA-8BDD76B3A6AE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</p:txBody>
      </p:sp>
      <p:sp>
        <p:nvSpPr>
          <p:cNvPr id="49" name="Fletxa dreta 14">
            <a:extLst>
              <a:ext uri="{FF2B5EF4-FFF2-40B4-BE49-F238E27FC236}">
                <a16:creationId xmlns:a16="http://schemas.microsoft.com/office/drawing/2014/main" id="{DBC2DDBA-1AB4-96A7-FB21-D62F5500AFF2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0" name="QuadreDeText 7">
            <a:extLst>
              <a:ext uri="{FF2B5EF4-FFF2-40B4-BE49-F238E27FC236}">
                <a16:creationId xmlns:a16="http://schemas.microsoft.com/office/drawing/2014/main" id="{3A92F8ED-3EF6-4A40-00F9-1E0697BC011F}"/>
              </a:ext>
            </a:extLst>
          </p:cNvPr>
          <p:cNvSpPr txBox="1"/>
          <p:nvPr/>
        </p:nvSpPr>
        <p:spPr>
          <a:xfrm>
            <a:off x="3464642" y="2046070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51" name="QuadreDeText 12">
            <a:extLst>
              <a:ext uri="{FF2B5EF4-FFF2-40B4-BE49-F238E27FC236}">
                <a16:creationId xmlns:a16="http://schemas.microsoft.com/office/drawing/2014/main" id="{19EF9E69-968E-E376-AA43-EF9A31D3C434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2" name="Fletxa dreta 14">
            <a:extLst>
              <a:ext uri="{FF2B5EF4-FFF2-40B4-BE49-F238E27FC236}">
                <a16:creationId xmlns:a16="http://schemas.microsoft.com/office/drawing/2014/main" id="{23BF9A4E-61D6-5C38-8317-5862B2BF0A7A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3" name="1 CuadroTexto">
            <a:extLst>
              <a:ext uri="{FF2B5EF4-FFF2-40B4-BE49-F238E27FC236}">
                <a16:creationId xmlns:a16="http://schemas.microsoft.com/office/drawing/2014/main" id="{19B763B5-4187-CE1D-DB3F-0045B4A6B5D5}"/>
              </a:ext>
            </a:extLst>
          </p:cNvPr>
          <p:cNvSpPr txBox="1"/>
          <p:nvPr/>
        </p:nvSpPr>
        <p:spPr>
          <a:xfrm>
            <a:off x="4727245" y="362236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1</a:t>
            </a:r>
          </a:p>
        </p:txBody>
      </p:sp>
      <p:sp>
        <p:nvSpPr>
          <p:cNvPr id="54" name="Fletxa dreta 14">
            <a:extLst>
              <a:ext uri="{FF2B5EF4-FFF2-40B4-BE49-F238E27FC236}">
                <a16:creationId xmlns:a16="http://schemas.microsoft.com/office/drawing/2014/main" id="{21235784-7ABF-21BB-E142-78CB84D7D894}"/>
              </a:ext>
            </a:extLst>
          </p:cNvPr>
          <p:cNvSpPr/>
          <p:nvPr/>
        </p:nvSpPr>
        <p:spPr bwMode="auto">
          <a:xfrm>
            <a:off x="7093536" y="399225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5" name="QuadreDeText 7">
            <a:extLst>
              <a:ext uri="{FF2B5EF4-FFF2-40B4-BE49-F238E27FC236}">
                <a16:creationId xmlns:a16="http://schemas.microsoft.com/office/drawing/2014/main" id="{630EBA97-B96F-8673-1F76-779F3605EF78}"/>
              </a:ext>
            </a:extLst>
          </p:cNvPr>
          <p:cNvSpPr txBox="1"/>
          <p:nvPr/>
        </p:nvSpPr>
        <p:spPr>
          <a:xfrm>
            <a:off x="3464642" y="3953390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56" name="QuadreDeText 12">
            <a:extLst>
              <a:ext uri="{FF2B5EF4-FFF2-40B4-BE49-F238E27FC236}">
                <a16:creationId xmlns:a16="http://schemas.microsoft.com/office/drawing/2014/main" id="{B1633C29-9DCC-9C19-8990-94913662DA37}"/>
              </a:ext>
            </a:extLst>
          </p:cNvPr>
          <p:cNvSpPr txBox="1"/>
          <p:nvPr/>
        </p:nvSpPr>
        <p:spPr>
          <a:xfrm>
            <a:off x="7460338" y="396323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7" name="Fletxa dreta 14">
            <a:extLst>
              <a:ext uri="{FF2B5EF4-FFF2-40B4-BE49-F238E27FC236}">
                <a16:creationId xmlns:a16="http://schemas.microsoft.com/office/drawing/2014/main" id="{9BC99B8F-D85D-72EC-5FF7-C4EC2651A27A}"/>
              </a:ext>
            </a:extLst>
          </p:cNvPr>
          <p:cNvSpPr/>
          <p:nvPr/>
        </p:nvSpPr>
        <p:spPr bwMode="auto">
          <a:xfrm>
            <a:off x="4380524" y="400615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8" name="1 CuadroTexto">
            <a:extLst>
              <a:ext uri="{FF2B5EF4-FFF2-40B4-BE49-F238E27FC236}">
                <a16:creationId xmlns:a16="http://schemas.microsoft.com/office/drawing/2014/main" id="{D926106F-74D7-D036-2298-687932098861}"/>
              </a:ext>
            </a:extLst>
          </p:cNvPr>
          <p:cNvSpPr txBox="1"/>
          <p:nvPr/>
        </p:nvSpPr>
        <p:spPr>
          <a:xfrm>
            <a:off x="4727245" y="5004788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2</a:t>
            </a:r>
          </a:p>
        </p:txBody>
      </p:sp>
      <p:sp>
        <p:nvSpPr>
          <p:cNvPr id="59" name="Fletxa dreta 14">
            <a:extLst>
              <a:ext uri="{FF2B5EF4-FFF2-40B4-BE49-F238E27FC236}">
                <a16:creationId xmlns:a16="http://schemas.microsoft.com/office/drawing/2014/main" id="{1FAA5F62-EF49-3BB5-6A98-D6C073D9978F}"/>
              </a:ext>
            </a:extLst>
          </p:cNvPr>
          <p:cNvSpPr/>
          <p:nvPr/>
        </p:nvSpPr>
        <p:spPr bwMode="auto">
          <a:xfrm>
            <a:off x="7093536" y="5374674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0" name="QuadreDeText 7">
            <a:extLst>
              <a:ext uri="{FF2B5EF4-FFF2-40B4-BE49-F238E27FC236}">
                <a16:creationId xmlns:a16="http://schemas.microsoft.com/office/drawing/2014/main" id="{2DAEB24E-6847-14FA-AA78-E59FF4F2EA53}"/>
              </a:ext>
            </a:extLst>
          </p:cNvPr>
          <p:cNvSpPr txBox="1"/>
          <p:nvPr/>
        </p:nvSpPr>
        <p:spPr>
          <a:xfrm>
            <a:off x="3464642" y="5335813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61" name="QuadreDeText 12">
            <a:extLst>
              <a:ext uri="{FF2B5EF4-FFF2-40B4-BE49-F238E27FC236}">
                <a16:creationId xmlns:a16="http://schemas.microsoft.com/office/drawing/2014/main" id="{C5407AFF-B84C-A750-B61E-022045C1F40F}"/>
              </a:ext>
            </a:extLst>
          </p:cNvPr>
          <p:cNvSpPr txBox="1"/>
          <p:nvPr/>
        </p:nvSpPr>
        <p:spPr>
          <a:xfrm>
            <a:off x="7460338" y="5345656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62" name="Fletxa dreta 14">
            <a:extLst>
              <a:ext uri="{FF2B5EF4-FFF2-40B4-BE49-F238E27FC236}">
                <a16:creationId xmlns:a16="http://schemas.microsoft.com/office/drawing/2014/main" id="{96BDAB77-F9E0-20BD-0A6C-FE456D3E25F3}"/>
              </a:ext>
            </a:extLst>
          </p:cNvPr>
          <p:cNvSpPr/>
          <p:nvPr/>
        </p:nvSpPr>
        <p:spPr bwMode="auto">
          <a:xfrm>
            <a:off x="4380524" y="5388579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BC9B05F-11BA-DCA7-079B-95A725F847B5}"/>
              </a:ext>
            </a:extLst>
          </p:cNvPr>
          <p:cNvSpPr txBox="1"/>
          <p:nvPr/>
        </p:nvSpPr>
        <p:spPr>
          <a:xfrm>
            <a:off x="5534270" y="6325017"/>
            <a:ext cx="62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3419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EB3D78FD-E289-B969-7AD9-7D0DC62B496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27136" y="-545980"/>
            <a:ext cx="104471" cy="4951222"/>
          </a:xfrm>
          <a:prstGeom prst="bentConnector3">
            <a:avLst>
              <a:gd name="adj1" fmla="val -4675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8EAC7E1-F939-97E7-7DC6-F570696DE976}"/>
              </a:ext>
            </a:extLst>
          </p:cNvPr>
          <p:cNvSpPr txBox="1"/>
          <p:nvPr/>
        </p:nvSpPr>
        <p:spPr>
          <a:xfrm>
            <a:off x="8837244" y="1747099"/>
            <a:ext cx="23664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>
                <a:solidFill>
                  <a:srgbClr val="747B82"/>
                </a:solidFill>
                <a:latin typeface="Calibri Light" panose="020F0302020204030204" pitchFamily="34" charset="0"/>
              </a:rPr>
              <a:t>REAL-WORLD DATA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Incidence rates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DF11E71-95DA-8D62-151F-AE1E1AE490BA}"/>
                  </a:ext>
                </a:extLst>
              </p:cNvPr>
              <p:cNvSpPr txBox="1"/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sz="32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DF11E71-95DA-8D62-151F-AE1E1AE4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1 CuadroTexto">
            <a:extLst>
              <a:ext uri="{FF2B5EF4-FFF2-40B4-BE49-F238E27FC236}">
                <a16:creationId xmlns:a16="http://schemas.microsoft.com/office/drawing/2014/main" id="{D152E02F-5496-5569-152C-F83B8699EA91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</p:txBody>
      </p:sp>
      <p:sp>
        <p:nvSpPr>
          <p:cNvPr id="52" name="Fletxa dreta 14">
            <a:extLst>
              <a:ext uri="{FF2B5EF4-FFF2-40B4-BE49-F238E27FC236}">
                <a16:creationId xmlns:a16="http://schemas.microsoft.com/office/drawing/2014/main" id="{F9BF37F5-84AD-0D24-B195-F0B1F70A8ED8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" name="QuadreDeText 12">
            <a:extLst>
              <a:ext uri="{FF2B5EF4-FFF2-40B4-BE49-F238E27FC236}">
                <a16:creationId xmlns:a16="http://schemas.microsoft.com/office/drawing/2014/main" id="{85FA7025-F686-A396-B378-FB24991DE1BC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5" name="Fletxa dreta 14">
            <a:extLst>
              <a:ext uri="{FF2B5EF4-FFF2-40B4-BE49-F238E27FC236}">
                <a16:creationId xmlns:a16="http://schemas.microsoft.com/office/drawing/2014/main" id="{1C585243-FBE5-2827-FD3B-2B129A9C34E3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" name="1 CuadroTexto">
            <a:extLst>
              <a:ext uri="{FF2B5EF4-FFF2-40B4-BE49-F238E27FC236}">
                <a16:creationId xmlns:a16="http://schemas.microsoft.com/office/drawing/2014/main" id="{CA06E364-BE42-1C99-9584-F55BA8F0CD26}"/>
              </a:ext>
            </a:extLst>
          </p:cNvPr>
          <p:cNvSpPr txBox="1"/>
          <p:nvPr/>
        </p:nvSpPr>
        <p:spPr>
          <a:xfrm>
            <a:off x="4727245" y="362236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1</a:t>
            </a:r>
          </a:p>
        </p:txBody>
      </p:sp>
      <p:sp>
        <p:nvSpPr>
          <p:cNvPr id="57" name="Fletxa dreta 14">
            <a:extLst>
              <a:ext uri="{FF2B5EF4-FFF2-40B4-BE49-F238E27FC236}">
                <a16:creationId xmlns:a16="http://schemas.microsoft.com/office/drawing/2014/main" id="{90343F65-7574-073E-05F1-A70B67938ACE}"/>
              </a:ext>
            </a:extLst>
          </p:cNvPr>
          <p:cNvSpPr/>
          <p:nvPr/>
        </p:nvSpPr>
        <p:spPr bwMode="auto">
          <a:xfrm>
            <a:off x="7093536" y="399225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8" name="QuadreDeText 7">
            <a:extLst>
              <a:ext uri="{FF2B5EF4-FFF2-40B4-BE49-F238E27FC236}">
                <a16:creationId xmlns:a16="http://schemas.microsoft.com/office/drawing/2014/main" id="{10F5BEAA-785B-6B61-64BC-F3DF3290D561}"/>
              </a:ext>
            </a:extLst>
          </p:cNvPr>
          <p:cNvSpPr txBox="1"/>
          <p:nvPr/>
        </p:nvSpPr>
        <p:spPr>
          <a:xfrm>
            <a:off x="3464642" y="3953390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59" name="QuadreDeText 12">
            <a:extLst>
              <a:ext uri="{FF2B5EF4-FFF2-40B4-BE49-F238E27FC236}">
                <a16:creationId xmlns:a16="http://schemas.microsoft.com/office/drawing/2014/main" id="{83A3EFDD-645F-6FF6-B381-71ABC7888673}"/>
              </a:ext>
            </a:extLst>
          </p:cNvPr>
          <p:cNvSpPr txBox="1"/>
          <p:nvPr/>
        </p:nvSpPr>
        <p:spPr>
          <a:xfrm>
            <a:off x="7460338" y="396323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60" name="Fletxa dreta 14">
            <a:extLst>
              <a:ext uri="{FF2B5EF4-FFF2-40B4-BE49-F238E27FC236}">
                <a16:creationId xmlns:a16="http://schemas.microsoft.com/office/drawing/2014/main" id="{EE3DB0C5-5D25-6DBF-3D84-0B47698A56B7}"/>
              </a:ext>
            </a:extLst>
          </p:cNvPr>
          <p:cNvSpPr/>
          <p:nvPr/>
        </p:nvSpPr>
        <p:spPr bwMode="auto">
          <a:xfrm>
            <a:off x="4380524" y="400615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1" name="1 CuadroTexto">
            <a:extLst>
              <a:ext uri="{FF2B5EF4-FFF2-40B4-BE49-F238E27FC236}">
                <a16:creationId xmlns:a16="http://schemas.microsoft.com/office/drawing/2014/main" id="{BBED1B2C-05F6-1E13-442A-CDB28E4D3E77}"/>
              </a:ext>
            </a:extLst>
          </p:cNvPr>
          <p:cNvSpPr txBox="1"/>
          <p:nvPr/>
        </p:nvSpPr>
        <p:spPr>
          <a:xfrm>
            <a:off x="4727245" y="5004788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2</a:t>
            </a:r>
          </a:p>
        </p:txBody>
      </p:sp>
      <p:sp>
        <p:nvSpPr>
          <p:cNvPr id="62" name="Fletxa dreta 14">
            <a:extLst>
              <a:ext uri="{FF2B5EF4-FFF2-40B4-BE49-F238E27FC236}">
                <a16:creationId xmlns:a16="http://schemas.microsoft.com/office/drawing/2014/main" id="{F67A0D09-6434-56A8-507D-58BE35D5D073}"/>
              </a:ext>
            </a:extLst>
          </p:cNvPr>
          <p:cNvSpPr/>
          <p:nvPr/>
        </p:nvSpPr>
        <p:spPr bwMode="auto">
          <a:xfrm>
            <a:off x="7093536" y="5374674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" name="QuadreDeText 7">
            <a:extLst>
              <a:ext uri="{FF2B5EF4-FFF2-40B4-BE49-F238E27FC236}">
                <a16:creationId xmlns:a16="http://schemas.microsoft.com/office/drawing/2014/main" id="{6FFEC8FC-408C-5EBD-38ED-164E82268172}"/>
              </a:ext>
            </a:extLst>
          </p:cNvPr>
          <p:cNvSpPr txBox="1"/>
          <p:nvPr/>
        </p:nvSpPr>
        <p:spPr>
          <a:xfrm>
            <a:off x="3464642" y="5335813"/>
            <a:ext cx="773108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64" name="QuadreDeText 12">
            <a:extLst>
              <a:ext uri="{FF2B5EF4-FFF2-40B4-BE49-F238E27FC236}">
                <a16:creationId xmlns:a16="http://schemas.microsoft.com/office/drawing/2014/main" id="{ADC26B93-50E3-6003-60A1-8DB8BA02BD70}"/>
              </a:ext>
            </a:extLst>
          </p:cNvPr>
          <p:cNvSpPr txBox="1"/>
          <p:nvPr/>
        </p:nvSpPr>
        <p:spPr>
          <a:xfrm>
            <a:off x="7460338" y="5345656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65" name="Fletxa dreta 14">
            <a:extLst>
              <a:ext uri="{FF2B5EF4-FFF2-40B4-BE49-F238E27FC236}">
                <a16:creationId xmlns:a16="http://schemas.microsoft.com/office/drawing/2014/main" id="{205E86BE-E4F9-19E2-2767-83FEE24F8E68}"/>
              </a:ext>
            </a:extLst>
          </p:cNvPr>
          <p:cNvSpPr/>
          <p:nvPr/>
        </p:nvSpPr>
        <p:spPr bwMode="auto">
          <a:xfrm>
            <a:off x="4380524" y="5388579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8A6F2E8-A93F-9971-326A-4195604EA86A}"/>
              </a:ext>
            </a:extLst>
          </p:cNvPr>
          <p:cNvSpPr txBox="1"/>
          <p:nvPr/>
        </p:nvSpPr>
        <p:spPr>
          <a:xfrm>
            <a:off x="5534270" y="6325017"/>
            <a:ext cx="62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. . .</a:t>
            </a:r>
          </a:p>
        </p:txBody>
      </p:sp>
      <p:sp>
        <p:nvSpPr>
          <p:cNvPr id="67" name="QuadreDeText 7">
            <a:extLst>
              <a:ext uri="{FF2B5EF4-FFF2-40B4-BE49-F238E27FC236}">
                <a16:creationId xmlns:a16="http://schemas.microsoft.com/office/drawing/2014/main" id="{87004D7E-E8C9-F2F6-2975-5201C9988B92}"/>
              </a:ext>
            </a:extLst>
          </p:cNvPr>
          <p:cNvSpPr txBox="1"/>
          <p:nvPr/>
        </p:nvSpPr>
        <p:spPr>
          <a:xfrm>
            <a:off x="3057897" y="1978802"/>
            <a:ext cx="1107605" cy="5219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CALIBRATED INPUTS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001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469111F-F4F3-423C-F7B8-648660B803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3288" y="3480357"/>
            <a:ext cx="1096038" cy="2080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041182A-9ACC-3E77-3B98-20FBCE74B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41600" y="3903651"/>
            <a:ext cx="3016855" cy="205524"/>
          </a:xfrm>
          <a:prstGeom prst="bentConnector3">
            <a:avLst>
              <a:gd name="adj1" fmla="val 99674"/>
            </a:avLst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B53EB0C-B7D5-2056-E644-5E998E126D5F}"/>
              </a:ext>
            </a:extLst>
          </p:cNvPr>
          <p:cNvGrpSpPr/>
          <p:nvPr/>
        </p:nvGrpSpPr>
        <p:grpSpPr>
          <a:xfrm>
            <a:off x="8672510" y="3639152"/>
            <a:ext cx="2147051" cy="3120217"/>
            <a:chOff x="7765446" y="4619441"/>
            <a:chExt cx="2147051" cy="1152000"/>
          </a:xfrm>
        </p:grpSpPr>
        <p:sp>
          <p:nvSpPr>
            <p:cNvPr id="14" name="Cerrar llave 13">
              <a:extLst>
                <a:ext uri="{FF2B5EF4-FFF2-40B4-BE49-F238E27FC236}">
                  <a16:creationId xmlns:a16="http://schemas.microsoft.com/office/drawing/2014/main" id="{DD6E5263-B123-5CCA-D334-4D3327F990FC}"/>
                </a:ext>
              </a:extLst>
            </p:cNvPr>
            <p:cNvSpPr/>
            <p:nvPr/>
          </p:nvSpPr>
          <p:spPr>
            <a:xfrm>
              <a:off x="7765446" y="4619441"/>
              <a:ext cx="205749" cy="1152000"/>
            </a:xfrm>
            <a:prstGeom prst="rightBrace">
              <a:avLst>
                <a:gd name="adj1" fmla="val 33023"/>
                <a:gd name="adj2" fmla="val 50733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5C798AC-58BE-911B-2543-4990F71F627C}"/>
                </a:ext>
              </a:extLst>
            </p:cNvPr>
            <p:cNvSpPr txBox="1"/>
            <p:nvPr/>
          </p:nvSpPr>
          <p:spPr>
            <a:xfrm>
              <a:off x="7852502" y="5003506"/>
              <a:ext cx="2059995" cy="3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accent6"/>
                  </a:solidFill>
                </a:defRPr>
              </a:lvl1pPr>
            </a:lstStyle>
            <a:p>
              <a:r>
                <a:rPr lang="ca-ES" dirty="0">
                  <a:latin typeface="+mj-lt"/>
                </a:rPr>
                <a:t>MORE RELIABLE ANALYSIS</a:t>
              </a:r>
            </a:p>
          </p:txBody>
        </p:sp>
      </p:grp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9A6884AC-74FF-6E62-6AC3-7A26DC0122E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27136" y="-545980"/>
            <a:ext cx="104471" cy="4951222"/>
          </a:xfrm>
          <a:prstGeom prst="bentConnector3">
            <a:avLst>
              <a:gd name="adj1" fmla="val -4675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56306A6-7DE5-6236-1AE0-050F9A039A33}"/>
              </a:ext>
            </a:extLst>
          </p:cNvPr>
          <p:cNvSpPr txBox="1"/>
          <p:nvPr/>
        </p:nvSpPr>
        <p:spPr>
          <a:xfrm>
            <a:off x="8837244" y="1747099"/>
            <a:ext cx="23664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>
                <a:solidFill>
                  <a:srgbClr val="747B82"/>
                </a:solidFill>
                <a:latin typeface="Calibri Light" panose="020F0302020204030204" pitchFamily="34" charset="0"/>
              </a:rPr>
              <a:t>REAL-WORLD DATA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Incidence rates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832DF4A-CFF8-7F6A-0118-357DD4066B8E}"/>
                  </a:ext>
                </a:extLst>
              </p:cNvPr>
              <p:cNvSpPr txBox="1"/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sz="32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832DF4A-CFF8-7F6A-0118-357DD406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1 CuadroTexto">
            <a:extLst>
              <a:ext uri="{FF2B5EF4-FFF2-40B4-BE49-F238E27FC236}">
                <a16:creationId xmlns:a16="http://schemas.microsoft.com/office/drawing/2014/main" id="{102D15F9-02D9-E739-F752-053C10B9F4C3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</p:txBody>
      </p:sp>
      <p:sp>
        <p:nvSpPr>
          <p:cNvPr id="51" name="Fletxa dreta 14">
            <a:extLst>
              <a:ext uri="{FF2B5EF4-FFF2-40B4-BE49-F238E27FC236}">
                <a16:creationId xmlns:a16="http://schemas.microsoft.com/office/drawing/2014/main" id="{45A5CC6D-8C9D-1AC2-F5A8-9533D3A501F2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2" name="QuadreDeText 12">
            <a:extLst>
              <a:ext uri="{FF2B5EF4-FFF2-40B4-BE49-F238E27FC236}">
                <a16:creationId xmlns:a16="http://schemas.microsoft.com/office/drawing/2014/main" id="{F893C850-509D-9F90-9C8F-209FC2B19C5E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3" name="Fletxa dreta 14">
            <a:extLst>
              <a:ext uri="{FF2B5EF4-FFF2-40B4-BE49-F238E27FC236}">
                <a16:creationId xmlns:a16="http://schemas.microsoft.com/office/drawing/2014/main" id="{3D232935-DCA2-550C-8A00-5DB20E92202F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" name="1 CuadroTexto">
            <a:extLst>
              <a:ext uri="{FF2B5EF4-FFF2-40B4-BE49-F238E27FC236}">
                <a16:creationId xmlns:a16="http://schemas.microsoft.com/office/drawing/2014/main" id="{AA06EAB5-9319-3EF5-68C2-9F4EE8952461}"/>
              </a:ext>
            </a:extLst>
          </p:cNvPr>
          <p:cNvSpPr txBox="1"/>
          <p:nvPr/>
        </p:nvSpPr>
        <p:spPr>
          <a:xfrm>
            <a:off x="4727245" y="362236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1</a:t>
            </a:r>
          </a:p>
        </p:txBody>
      </p:sp>
      <p:sp>
        <p:nvSpPr>
          <p:cNvPr id="55" name="Fletxa dreta 14">
            <a:extLst>
              <a:ext uri="{FF2B5EF4-FFF2-40B4-BE49-F238E27FC236}">
                <a16:creationId xmlns:a16="http://schemas.microsoft.com/office/drawing/2014/main" id="{17064C86-04EA-55D1-F92A-B48747870552}"/>
              </a:ext>
            </a:extLst>
          </p:cNvPr>
          <p:cNvSpPr/>
          <p:nvPr/>
        </p:nvSpPr>
        <p:spPr bwMode="auto">
          <a:xfrm>
            <a:off x="7093536" y="399225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" name="QuadreDeText 7">
            <a:extLst>
              <a:ext uri="{FF2B5EF4-FFF2-40B4-BE49-F238E27FC236}">
                <a16:creationId xmlns:a16="http://schemas.microsoft.com/office/drawing/2014/main" id="{526C8770-710E-2A78-CC94-5DDF3CF03A98}"/>
              </a:ext>
            </a:extLst>
          </p:cNvPr>
          <p:cNvSpPr txBox="1"/>
          <p:nvPr/>
        </p:nvSpPr>
        <p:spPr>
          <a:xfrm>
            <a:off x="3464642" y="3953390"/>
            <a:ext cx="773108" cy="33753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57" name="QuadreDeText 12">
            <a:extLst>
              <a:ext uri="{FF2B5EF4-FFF2-40B4-BE49-F238E27FC236}">
                <a16:creationId xmlns:a16="http://schemas.microsoft.com/office/drawing/2014/main" id="{69CE38D3-D74F-1DC3-CBC8-3A20AB7D6881}"/>
              </a:ext>
            </a:extLst>
          </p:cNvPr>
          <p:cNvSpPr txBox="1"/>
          <p:nvPr/>
        </p:nvSpPr>
        <p:spPr>
          <a:xfrm>
            <a:off x="7460338" y="3963233"/>
            <a:ext cx="875850" cy="31692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8" name="Fletxa dreta 14">
            <a:extLst>
              <a:ext uri="{FF2B5EF4-FFF2-40B4-BE49-F238E27FC236}">
                <a16:creationId xmlns:a16="http://schemas.microsoft.com/office/drawing/2014/main" id="{DD4DDB8E-ACED-9E4F-1D84-B626F3C0DCF9}"/>
              </a:ext>
            </a:extLst>
          </p:cNvPr>
          <p:cNvSpPr/>
          <p:nvPr/>
        </p:nvSpPr>
        <p:spPr bwMode="auto">
          <a:xfrm>
            <a:off x="4380524" y="400615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9" name="1 CuadroTexto">
            <a:extLst>
              <a:ext uri="{FF2B5EF4-FFF2-40B4-BE49-F238E27FC236}">
                <a16:creationId xmlns:a16="http://schemas.microsoft.com/office/drawing/2014/main" id="{3F136872-6634-1A9C-808A-DDEC7732ACA5}"/>
              </a:ext>
            </a:extLst>
          </p:cNvPr>
          <p:cNvSpPr txBox="1"/>
          <p:nvPr/>
        </p:nvSpPr>
        <p:spPr>
          <a:xfrm>
            <a:off x="4727245" y="5004788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2</a:t>
            </a:r>
          </a:p>
        </p:txBody>
      </p:sp>
      <p:sp>
        <p:nvSpPr>
          <p:cNvPr id="60" name="Fletxa dreta 14">
            <a:extLst>
              <a:ext uri="{FF2B5EF4-FFF2-40B4-BE49-F238E27FC236}">
                <a16:creationId xmlns:a16="http://schemas.microsoft.com/office/drawing/2014/main" id="{DB27A5D4-A02E-D540-7CDC-841E2C8CF770}"/>
              </a:ext>
            </a:extLst>
          </p:cNvPr>
          <p:cNvSpPr/>
          <p:nvPr/>
        </p:nvSpPr>
        <p:spPr bwMode="auto">
          <a:xfrm>
            <a:off x="7093536" y="5374674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1" name="QuadreDeText 7">
            <a:extLst>
              <a:ext uri="{FF2B5EF4-FFF2-40B4-BE49-F238E27FC236}">
                <a16:creationId xmlns:a16="http://schemas.microsoft.com/office/drawing/2014/main" id="{162EC7FA-1F1C-24B4-2A2D-A449023B3C3E}"/>
              </a:ext>
            </a:extLst>
          </p:cNvPr>
          <p:cNvSpPr txBox="1"/>
          <p:nvPr/>
        </p:nvSpPr>
        <p:spPr>
          <a:xfrm>
            <a:off x="3464642" y="5335813"/>
            <a:ext cx="773108" cy="33753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  <a:endParaRPr lang="en-US" sz="1400" dirty="0"/>
          </a:p>
        </p:txBody>
      </p:sp>
      <p:sp>
        <p:nvSpPr>
          <p:cNvPr id="62" name="QuadreDeText 12">
            <a:extLst>
              <a:ext uri="{FF2B5EF4-FFF2-40B4-BE49-F238E27FC236}">
                <a16:creationId xmlns:a16="http://schemas.microsoft.com/office/drawing/2014/main" id="{01685032-8F02-062E-D4A1-8B2BEB4CA215}"/>
              </a:ext>
            </a:extLst>
          </p:cNvPr>
          <p:cNvSpPr txBox="1"/>
          <p:nvPr/>
        </p:nvSpPr>
        <p:spPr>
          <a:xfrm>
            <a:off x="7460338" y="5345656"/>
            <a:ext cx="875850" cy="31692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63" name="Fletxa dreta 14">
            <a:extLst>
              <a:ext uri="{FF2B5EF4-FFF2-40B4-BE49-F238E27FC236}">
                <a16:creationId xmlns:a16="http://schemas.microsoft.com/office/drawing/2014/main" id="{E830E504-5483-F50C-1D0B-9BD7C7A56C4F}"/>
              </a:ext>
            </a:extLst>
          </p:cNvPr>
          <p:cNvSpPr/>
          <p:nvPr/>
        </p:nvSpPr>
        <p:spPr bwMode="auto">
          <a:xfrm>
            <a:off x="4380524" y="5388579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6DFCBA6-7728-0E22-E938-26013EB1664B}"/>
              </a:ext>
            </a:extLst>
          </p:cNvPr>
          <p:cNvSpPr txBox="1"/>
          <p:nvPr/>
        </p:nvSpPr>
        <p:spPr>
          <a:xfrm>
            <a:off x="5534270" y="6325017"/>
            <a:ext cx="62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. . .</a:t>
            </a:r>
          </a:p>
        </p:txBody>
      </p:sp>
      <p:sp>
        <p:nvSpPr>
          <p:cNvPr id="65" name="QuadreDeText 7">
            <a:extLst>
              <a:ext uri="{FF2B5EF4-FFF2-40B4-BE49-F238E27FC236}">
                <a16:creationId xmlns:a16="http://schemas.microsoft.com/office/drawing/2014/main" id="{641EE4B4-B282-3663-2B2C-2E8F55643D68}"/>
              </a:ext>
            </a:extLst>
          </p:cNvPr>
          <p:cNvSpPr txBox="1"/>
          <p:nvPr/>
        </p:nvSpPr>
        <p:spPr>
          <a:xfrm>
            <a:off x="3057897" y="1978802"/>
            <a:ext cx="1107605" cy="5219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CALIBRATED INPUTS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29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ECB94-754B-6882-58FF-91991ED2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5" y="2736980"/>
            <a:ext cx="7511730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CCD95-11EB-9436-B89D-C84AAC1D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815" y="2736980"/>
            <a:ext cx="3581400" cy="2762250"/>
          </a:xfrm>
          <a:prstGeom prst="rect">
            <a:avLst/>
          </a:prstGeom>
        </p:spPr>
      </p:pic>
      <p:sp>
        <p:nvSpPr>
          <p:cNvPr id="6" name="Títol 1">
            <a:extLst>
              <a:ext uri="{FF2B5EF4-FFF2-40B4-BE49-F238E27FC236}">
                <a16:creationId xmlns:a16="http://schemas.microsoft.com/office/drawing/2014/main" id="{E5FC4064-DE11-4C5E-BCF5-D7110C506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265DDE-D814-1AF7-3B6A-2BE36323166D}"/>
              </a:ext>
            </a:extLst>
          </p:cNvPr>
          <p:cNvSpPr txBox="1">
            <a:spLocks noChangeArrowheads="1"/>
          </p:cNvSpPr>
          <p:nvPr/>
        </p:nvSpPr>
        <p:spPr>
          <a:xfrm>
            <a:off x="2270575" y="1133745"/>
            <a:ext cx="7205932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ca-ES" sz="1800" cap="none" dirty="0">
                <a:solidFill>
                  <a:schemeClr val="accent1"/>
                </a:solidFill>
                <a:latin typeface="Calibri Light" panose="020F0302020204030204" pitchFamily="34" charset="0"/>
              </a:rPr>
              <a:t>Example: Calibration of LC incidence and mortality, and overall mortality</a:t>
            </a:r>
          </a:p>
        </p:txBody>
      </p:sp>
    </p:spTree>
    <p:extLst>
      <p:ext uri="{BB962C8B-B14F-4D97-AF65-F5344CB8AC3E}">
        <p14:creationId xmlns:p14="http://schemas.microsoft.com/office/powerpoint/2010/main" val="321411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259FD059-CA86-2C55-3D53-E91EEAE5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15" y="1268761"/>
            <a:ext cx="10396155" cy="4815534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Model calibration is an </a:t>
            </a:r>
            <a:r>
              <a:rPr lang="en-AU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optimization problem </a:t>
            </a: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of a function with some particularities: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We know the logic between inputs and outputs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Can be computationally expensive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Can be high-dimensional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Can be highly-constrained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Traditional methods used (</a:t>
            </a:r>
            <a:r>
              <a:rPr lang="en-AU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Nelder</a:t>
            </a: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-Mead, Simulated Annealing, ...) would require a lot of simulations and can take a long time, with no guarantee of finding valid solutions.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A more efficient approach to calibrate these simulation models is possible by incorporating our domain knowledge about these models.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endParaRPr lang="en-AU" sz="2200" dirty="0">
              <a:solidFill>
                <a:srgbClr val="747B82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ítol 1">
            <a:extLst>
              <a:ext uri="{FF2B5EF4-FFF2-40B4-BE49-F238E27FC236}">
                <a16:creationId xmlns:a16="http://schemas.microsoft.com/office/drawing/2014/main" id="{88117B73-FC88-9579-9F0C-338C2536B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852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781800" y="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s-ES_tradnl" altLang="ca-ES" sz="1600" b="1" i="1" u="sng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es-ES_tradnl" altLang="ca-ES" sz="1600" b="1" i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1 CuadroTexto"/>
          <p:cNvSpPr txBox="1"/>
          <p:nvPr/>
        </p:nvSpPr>
        <p:spPr>
          <a:xfrm>
            <a:off x="5927321" y="3140791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MODEL OF NATURAL HISTORY</a:t>
            </a:r>
          </a:p>
        </p:txBody>
      </p:sp>
      <p:sp>
        <p:nvSpPr>
          <p:cNvPr id="8" name="QuadreDeText 7"/>
          <p:cNvSpPr txBox="1"/>
          <p:nvPr/>
        </p:nvSpPr>
        <p:spPr>
          <a:xfrm>
            <a:off x="666285" y="2033845"/>
            <a:ext cx="2116963" cy="32403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NATURAL HISTORY OF DISEASE: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Epidemiology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of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Survival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factors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Diagnosis cost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Treatment costs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15" name="Fletxa dreta 14"/>
          <p:cNvSpPr/>
          <p:nvPr/>
        </p:nvSpPr>
        <p:spPr bwMode="auto">
          <a:xfrm>
            <a:off x="8293811" y="3524582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QuadreDeText 7">
            <a:extLst>
              <a:ext uri="{FF2B5EF4-FFF2-40B4-BE49-F238E27FC236}">
                <a16:creationId xmlns:a16="http://schemas.microsoft.com/office/drawing/2014/main" id="{7A80BD4F-AA2B-AB71-D9E9-BCDDBAAE9990}"/>
              </a:ext>
            </a:extLst>
          </p:cNvPr>
          <p:cNvSpPr txBox="1"/>
          <p:nvPr/>
        </p:nvSpPr>
        <p:spPr>
          <a:xfrm>
            <a:off x="3252662" y="2326380"/>
            <a:ext cx="2205245" cy="265529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 by 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Probabilities of developing the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Probabilities of death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Probability of progress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Probability of disease recurrence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4" name="QuadreDeText 12">
            <a:extLst>
              <a:ext uri="{FF2B5EF4-FFF2-40B4-BE49-F238E27FC236}">
                <a16:creationId xmlns:a16="http://schemas.microsoft.com/office/drawing/2014/main" id="{36F71FB6-5CAB-645B-021E-44A974450D05}"/>
              </a:ext>
            </a:extLst>
          </p:cNvPr>
          <p:cNvSpPr txBox="1"/>
          <p:nvPr/>
        </p:nvSpPr>
        <p:spPr>
          <a:xfrm>
            <a:off x="8640530" y="2482006"/>
            <a:ext cx="2766060" cy="23440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 (annual, total)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 adjusted by quality of life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cost per person</a:t>
            </a:r>
          </a:p>
          <a:p>
            <a:r>
              <a:rPr lang="en-US" b="0" dirty="0"/>
              <a:t>Incidence rates</a:t>
            </a:r>
          </a:p>
          <a:p>
            <a:r>
              <a:rPr lang="en-US" b="0" dirty="0"/>
              <a:t>Mortality rates </a:t>
            </a:r>
          </a:p>
          <a:p>
            <a:pPr>
              <a:spcBef>
                <a:spcPts val="600"/>
              </a:spcBef>
            </a:pPr>
            <a:r>
              <a:rPr lang="en-US" b="0" dirty="0"/>
              <a:t>…</a:t>
            </a:r>
          </a:p>
          <a:p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0B1BA5-4272-BA09-A1F1-43525A7199C7}"/>
              </a:ext>
            </a:extLst>
          </p:cNvPr>
          <p:cNvSpPr txBox="1"/>
          <p:nvPr/>
        </p:nvSpPr>
        <p:spPr>
          <a:xfrm>
            <a:off x="695400" y="1178750"/>
            <a:ext cx="10441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Before simulating the interventions we wish to evaluate, we must perform calibration on the natural history:</a:t>
            </a:r>
          </a:p>
        </p:txBody>
      </p:sp>
      <p:sp>
        <p:nvSpPr>
          <p:cNvPr id="20" name="Fletxa dreta 14">
            <a:extLst>
              <a:ext uri="{FF2B5EF4-FFF2-40B4-BE49-F238E27FC236}">
                <a16:creationId xmlns:a16="http://schemas.microsoft.com/office/drawing/2014/main" id="{54D902E6-6E0C-D482-4A0D-77ECB32998C7}"/>
              </a:ext>
            </a:extLst>
          </p:cNvPr>
          <p:cNvSpPr/>
          <p:nvPr/>
        </p:nvSpPr>
        <p:spPr bwMode="auto">
          <a:xfrm>
            <a:off x="2905941" y="3524582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" name="Fletxa dreta 14">
            <a:extLst>
              <a:ext uri="{FF2B5EF4-FFF2-40B4-BE49-F238E27FC236}">
                <a16:creationId xmlns:a16="http://schemas.microsoft.com/office/drawing/2014/main" id="{9C2902DF-A728-BCCB-6523-F61BC27FB75E}"/>
              </a:ext>
            </a:extLst>
          </p:cNvPr>
          <p:cNvSpPr/>
          <p:nvPr/>
        </p:nvSpPr>
        <p:spPr bwMode="auto">
          <a:xfrm>
            <a:off x="5580600" y="3524582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8A7978A3-6379-1458-D643-65A1BE86332F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/>
              <a:t>CALIBRATION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6966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781800" y="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s-ES_tradnl" altLang="ca-ES" sz="1600" b="1" i="1" u="sng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es-ES_tradnl" altLang="ca-ES" sz="1600" b="1" i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1 CuadroTexto"/>
          <p:cNvSpPr txBox="1"/>
          <p:nvPr/>
        </p:nvSpPr>
        <p:spPr>
          <a:xfrm>
            <a:off x="5927321" y="3140791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MODEL OF NATURAL HISTORY</a:t>
            </a:r>
          </a:p>
        </p:txBody>
      </p:sp>
      <p:sp>
        <p:nvSpPr>
          <p:cNvPr id="8" name="QuadreDeText 7"/>
          <p:cNvSpPr txBox="1"/>
          <p:nvPr/>
        </p:nvSpPr>
        <p:spPr>
          <a:xfrm>
            <a:off x="666285" y="2033845"/>
            <a:ext cx="2116963" cy="32403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NATURAL HISTORY OF DISEASE: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Epidemiology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of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Survival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factors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Diagnosis cost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Treatment costs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15" name="Fletxa dreta 14"/>
          <p:cNvSpPr/>
          <p:nvPr/>
        </p:nvSpPr>
        <p:spPr bwMode="auto">
          <a:xfrm>
            <a:off x="8293811" y="3524582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QuadreDeText 7">
            <a:extLst>
              <a:ext uri="{FF2B5EF4-FFF2-40B4-BE49-F238E27FC236}">
                <a16:creationId xmlns:a16="http://schemas.microsoft.com/office/drawing/2014/main" id="{7A80BD4F-AA2B-AB71-D9E9-BCDDBAAE9990}"/>
              </a:ext>
            </a:extLst>
          </p:cNvPr>
          <p:cNvSpPr txBox="1"/>
          <p:nvPr/>
        </p:nvSpPr>
        <p:spPr>
          <a:xfrm>
            <a:off x="3252662" y="2326380"/>
            <a:ext cx="2205245" cy="265529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 by 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accent2"/>
                </a:solidFill>
              </a:rPr>
              <a:t>Probabilities of developing the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accent2"/>
                </a:solidFill>
              </a:rPr>
              <a:t>Probabilities of death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accent2"/>
                </a:solidFill>
              </a:rPr>
              <a:t>Probability of progress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accent2"/>
                </a:solidFill>
              </a:rPr>
              <a:t>Probability of disease recurrence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4" name="QuadreDeText 12">
            <a:extLst>
              <a:ext uri="{FF2B5EF4-FFF2-40B4-BE49-F238E27FC236}">
                <a16:creationId xmlns:a16="http://schemas.microsoft.com/office/drawing/2014/main" id="{36F71FB6-5CAB-645B-021E-44A974450D05}"/>
              </a:ext>
            </a:extLst>
          </p:cNvPr>
          <p:cNvSpPr txBox="1"/>
          <p:nvPr/>
        </p:nvSpPr>
        <p:spPr>
          <a:xfrm>
            <a:off x="8640530" y="2482006"/>
            <a:ext cx="2766060" cy="23440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 (annual, total)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 adjusted by quality of life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cost per person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2"/>
                </a:solidFill>
              </a:rPr>
              <a:t>Incidence rates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2"/>
                </a:solidFill>
              </a:rPr>
              <a:t>Mortality rates </a:t>
            </a:r>
          </a:p>
          <a:p>
            <a:pPr>
              <a:spcBef>
                <a:spcPts val="600"/>
              </a:spcBef>
            </a:pPr>
            <a:r>
              <a:rPr lang="en-US" b="0" dirty="0"/>
              <a:t>…</a:t>
            </a:r>
          </a:p>
          <a:p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0B1BA5-4272-BA09-A1F1-43525A7199C7}"/>
              </a:ext>
            </a:extLst>
          </p:cNvPr>
          <p:cNvSpPr txBox="1"/>
          <p:nvPr/>
        </p:nvSpPr>
        <p:spPr>
          <a:xfrm>
            <a:off x="695400" y="1178750"/>
            <a:ext cx="10441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Before simulating the interventions we wish to evaluate, we must perform calibration on the natural history.:</a:t>
            </a:r>
          </a:p>
        </p:txBody>
      </p:sp>
      <p:sp>
        <p:nvSpPr>
          <p:cNvPr id="20" name="Fletxa dreta 14">
            <a:extLst>
              <a:ext uri="{FF2B5EF4-FFF2-40B4-BE49-F238E27FC236}">
                <a16:creationId xmlns:a16="http://schemas.microsoft.com/office/drawing/2014/main" id="{54D902E6-6E0C-D482-4A0D-77ECB32998C7}"/>
              </a:ext>
            </a:extLst>
          </p:cNvPr>
          <p:cNvSpPr/>
          <p:nvPr/>
        </p:nvSpPr>
        <p:spPr bwMode="auto">
          <a:xfrm>
            <a:off x="2905941" y="3524582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" name="Fletxa dreta 14">
            <a:extLst>
              <a:ext uri="{FF2B5EF4-FFF2-40B4-BE49-F238E27FC236}">
                <a16:creationId xmlns:a16="http://schemas.microsoft.com/office/drawing/2014/main" id="{9C2902DF-A728-BCCB-6523-F61BC27FB75E}"/>
              </a:ext>
            </a:extLst>
          </p:cNvPr>
          <p:cNvSpPr/>
          <p:nvPr/>
        </p:nvSpPr>
        <p:spPr bwMode="auto">
          <a:xfrm>
            <a:off x="5580600" y="3524582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8A7978A3-6379-1458-D643-65A1BE86332F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/>
              <a:t>CALIBRATION</a:t>
            </a:r>
            <a:endParaRPr lang="ca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1656C7-40BD-4321-C04E-BA35A5B6BEB2}"/>
              </a:ext>
            </a:extLst>
          </p:cNvPr>
          <p:cNvSpPr txBox="1"/>
          <p:nvPr/>
        </p:nvSpPr>
        <p:spPr>
          <a:xfrm>
            <a:off x="6024766" y="5499230"/>
            <a:ext cx="23664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>
                <a:solidFill>
                  <a:srgbClr val="747B82"/>
                </a:solidFill>
                <a:latin typeface="Calibri Light" panose="020F0302020204030204" pitchFamily="34" charset="0"/>
              </a:rPr>
              <a:t>REAL-WORLD DATA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Incidence rates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94D9BFF-7399-7114-7DB9-1E8F9EF504B2}"/>
                  </a:ext>
                </a:extLst>
              </p:cNvPr>
              <p:cNvSpPr txBox="1"/>
              <p:nvPr/>
            </p:nvSpPr>
            <p:spPr>
              <a:xfrm rot="19712112">
                <a:off x="8073949" y="4866187"/>
                <a:ext cx="599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94D9BFF-7399-7114-7DB9-1E8F9EF5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2112">
                <a:off x="8073949" y="4866187"/>
                <a:ext cx="59984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66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352" y="2243635"/>
            <a:ext cx="8579296" cy="3672407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goal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of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thesis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is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to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adapt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a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Bayesian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Optimization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methodology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to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efficiently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calibrate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models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for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Cost-Effectiveness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Analysis</a:t>
            </a:r>
            <a:endParaRPr lang="es-ES" sz="2200" b="1" dirty="0">
              <a:solidFill>
                <a:srgbClr val="747B82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ol 1">
            <a:extLst>
              <a:ext uri="{FF2B5EF4-FFF2-40B4-BE49-F238E27FC236}">
                <a16:creationId xmlns:a16="http://schemas.microsoft.com/office/drawing/2014/main" id="{01F4ABD2-7D09-81D4-9AF1-CF1EA4284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 err="1"/>
              <a:t>Research</a:t>
            </a:r>
            <a:r>
              <a:rPr lang="es-ES" altLang="ca-ES" dirty="0"/>
              <a:t> </a:t>
            </a:r>
            <a:r>
              <a:rPr lang="es-ES" altLang="ca-ES" dirty="0" err="1"/>
              <a:t>objective</a:t>
            </a:r>
            <a:endParaRPr lang="es-ES" altLang="ca-ES" dirty="0"/>
          </a:p>
        </p:txBody>
      </p:sp>
    </p:spTree>
    <p:extLst>
      <p:ext uri="{BB962C8B-B14F-4D97-AF65-F5344CB8AC3E}">
        <p14:creationId xmlns:p14="http://schemas.microsoft.com/office/powerpoint/2010/main" val="408696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Bayesian optimization (BO) is a state-of-the-art optimization method for expensive systems such as hyperparameter tuning for machine learning models.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BO uses a surrogate model to represent the system, such as Gaussian Processes.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Gaussian Process Regression has scaling issues with the number of observations (n).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E24AB6C-7867-6EDD-3AFB-090F116B427A}"/>
              </a:ext>
            </a:extLst>
          </p:cNvPr>
          <p:cNvGrpSpPr/>
          <p:nvPr/>
        </p:nvGrpSpPr>
        <p:grpSpPr>
          <a:xfrm>
            <a:off x="2377795" y="4257058"/>
            <a:ext cx="7436411" cy="612102"/>
            <a:chOff x="853794" y="4257058"/>
            <a:chExt cx="7436411" cy="612102"/>
          </a:xfrm>
        </p:grpSpPr>
        <p:pic>
          <p:nvPicPr>
            <p:cNvPr id="3" name="Marcador de contenido 2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1FA2F318-A187-FC9D-B7BB-26D7EBBEDA76}"/>
                </a:ext>
              </a:extLst>
            </p:cNvPr>
            <p:cNvPicPr>
              <a:picLocks noGrp="1" noChangeAspect="1"/>
            </p:cNvPicPr>
            <p:nvPr>
              <p:ph idx="11"/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3601"/>
            <a:stretch/>
          </p:blipFill>
          <p:spPr>
            <a:xfrm>
              <a:off x="853794" y="4365104"/>
              <a:ext cx="7436411" cy="504056"/>
            </a:xfr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4C73091-068B-A8BA-E649-7F3BC4EBB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458" y="4257058"/>
              <a:ext cx="509372" cy="504056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lang="ca-ES" sz="2000" dirty="0">
                <a:latin typeface="Arial" charset="0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DA9CFF-4AB5-23F2-F0A9-2F4E8088B401}"/>
              </a:ext>
            </a:extLst>
          </p:cNvPr>
          <p:cNvSpPr txBox="1"/>
          <p:nvPr/>
        </p:nvSpPr>
        <p:spPr>
          <a:xfrm>
            <a:off x="6456040" y="540457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rgbClr val="FF0000"/>
                </a:solidFill>
              </a:rPr>
              <a:t>n x n </a:t>
            </a:r>
            <a:r>
              <a:rPr lang="ca-ES" dirty="0" err="1">
                <a:solidFill>
                  <a:srgbClr val="FF0000"/>
                </a:solidFill>
              </a:rPr>
              <a:t>matrix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922703-BBAB-C9E7-B2CA-B59AAC5CE9A7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9333" y="5103567"/>
            <a:ext cx="72008" cy="324728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B9EAB1A-85A0-EB57-38F2-B2F0AD46C287}"/>
              </a:ext>
            </a:extLst>
          </p:cNvPr>
          <p:cNvSpPr/>
          <p:nvPr/>
        </p:nvSpPr>
        <p:spPr bwMode="auto">
          <a:xfrm rot="5400000">
            <a:off x="6811344" y="4413960"/>
            <a:ext cx="216024" cy="1019677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latin typeface="Arial" charset="0"/>
            </a:endParaRPr>
          </a:p>
        </p:txBody>
      </p:sp>
      <p:sp>
        <p:nvSpPr>
          <p:cNvPr id="11" name="Títol 1">
            <a:extLst>
              <a:ext uri="{FF2B5EF4-FFF2-40B4-BE49-F238E27FC236}">
                <a16:creationId xmlns:a16="http://schemas.microsoft.com/office/drawing/2014/main" id="{3F10F716-60C8-59FD-59A4-909630F41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 err="1"/>
              <a:t>State</a:t>
            </a:r>
            <a:r>
              <a:rPr lang="es-ES" altLang="ca-ES" dirty="0"/>
              <a:t> of </a:t>
            </a:r>
            <a:r>
              <a:rPr lang="es-ES" altLang="ca-ES" dirty="0" err="1"/>
              <a:t>the</a:t>
            </a:r>
            <a:r>
              <a:rPr lang="es-ES" altLang="ca-ES" dirty="0"/>
              <a:t> art</a:t>
            </a:r>
          </a:p>
        </p:txBody>
      </p:sp>
    </p:spTree>
    <p:extLst>
      <p:ext uri="{BB962C8B-B14F-4D97-AF65-F5344CB8AC3E}">
        <p14:creationId xmlns:p14="http://schemas.microsoft.com/office/powerpoint/2010/main" val="24407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425370" y="1173005"/>
            <a:ext cx="6390710" cy="5361339"/>
          </a:xfrm>
        </p:spPr>
        <p:txBody>
          <a:bodyPr/>
          <a:lstStyle/>
          <a:p>
            <a:r>
              <a:rPr lang="ca-ES" dirty="0" err="1"/>
              <a:t>background</a:t>
            </a:r>
            <a:endParaRPr lang="ca-ES" dirty="0"/>
          </a:p>
          <a:p>
            <a:r>
              <a:rPr lang="ca-ES" dirty="0" err="1"/>
              <a:t>Research</a:t>
            </a:r>
            <a:r>
              <a:rPr lang="ca-ES" dirty="0"/>
              <a:t> objectives</a:t>
            </a:r>
          </a:p>
          <a:p>
            <a:r>
              <a:rPr lang="ca-ES" dirty="0"/>
              <a:t>State of </a:t>
            </a:r>
            <a:r>
              <a:rPr lang="ca-ES" dirty="0" err="1"/>
              <a:t>the</a:t>
            </a:r>
            <a:r>
              <a:rPr lang="ca-ES" dirty="0"/>
              <a:t> art</a:t>
            </a:r>
          </a:p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Methodology</a:t>
            </a:r>
            <a:endParaRPr lang="es-ES" dirty="0"/>
          </a:p>
          <a:p>
            <a:r>
              <a:rPr lang="ca-ES" dirty="0" err="1"/>
              <a:t>Work</a:t>
            </a:r>
            <a:r>
              <a:rPr lang="ca-ES" dirty="0"/>
              <a:t> </a:t>
            </a:r>
            <a:r>
              <a:rPr lang="ca-ES" dirty="0" err="1"/>
              <a:t>plan</a:t>
            </a:r>
            <a:endParaRPr lang="es-ES" dirty="0"/>
          </a:p>
          <a:p>
            <a:r>
              <a:rPr lang="en-US" dirty="0"/>
              <a:t>Detailed work for current course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Publications</a:t>
            </a:r>
          </a:p>
          <a:p>
            <a:r>
              <a:rPr lang="en-US" dirty="0"/>
              <a:t>Conclusions 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0315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99555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Bayesian optimization (BO) is a state-of-the-art optimization method for expensive functions (e.g. hyperparameter tuning for machine learning models).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BO uses a surrogate model to represent the function, such as Gaussian Processes.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Many improvements to Gaussian Processes have been suggested: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b="1" dirty="0">
                <a:solidFill>
                  <a:srgbClr val="747B82"/>
                </a:solidFill>
                <a:latin typeface="Calibri Light" panose="020F0302020204030204" pitchFamily="34" charset="0"/>
              </a:rPr>
              <a:t>Additive kernels (</a:t>
            </a:r>
            <a:r>
              <a:rPr lang="en-US" sz="20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Duvenaud</a:t>
            </a:r>
            <a:r>
              <a:rPr lang="en-US" sz="20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2011, Lu 2022)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b="1" dirty="0">
                <a:solidFill>
                  <a:srgbClr val="747B82"/>
                </a:solidFill>
                <a:latin typeface="Calibri Light" panose="020F0302020204030204" pitchFamily="34" charset="0"/>
              </a:rPr>
              <a:t>Constraint modeling (Gardner 2014)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Input prior specification (Souza 2021)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Parallel BO (Wang 2020, Li 2022)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Scalable approximations (Wang 2019)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…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endParaRPr lang="en-US" sz="2000" dirty="0">
              <a:solidFill>
                <a:srgbClr val="747B82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ítol 1">
            <a:extLst>
              <a:ext uri="{FF2B5EF4-FFF2-40B4-BE49-F238E27FC236}">
                <a16:creationId xmlns:a16="http://schemas.microsoft.com/office/drawing/2014/main" id="{AB7A3A7E-1F7E-A2B6-0C80-95347CE66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 err="1"/>
              <a:t>State</a:t>
            </a:r>
            <a:r>
              <a:rPr lang="es-ES" altLang="ca-ES" dirty="0"/>
              <a:t> of </a:t>
            </a:r>
            <a:r>
              <a:rPr lang="es-ES" altLang="ca-ES" dirty="0" err="1"/>
              <a:t>the</a:t>
            </a:r>
            <a:r>
              <a:rPr lang="es-ES" altLang="ca-ES" dirty="0"/>
              <a:t> art</a:t>
            </a:r>
          </a:p>
        </p:txBody>
      </p:sp>
    </p:spTree>
    <p:extLst>
      <p:ext uri="{BB962C8B-B14F-4D97-AF65-F5344CB8AC3E}">
        <p14:creationId xmlns:p14="http://schemas.microsoft.com/office/powerpoint/2010/main" val="383365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008" y="1268761"/>
            <a:ext cx="8476456" cy="4608511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Literature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review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Bayesian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Optimization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lang="es-ES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Structural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properties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of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es-ES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Design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&amp;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Adapting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improved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techniques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our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es-ES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published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biomedical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research</a:t>
            </a:r>
            <a:endParaRPr lang="es-ES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Dissemination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6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EF33E-8E55-CE37-6B11-A8F32125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" y="998730"/>
            <a:ext cx="10478955" cy="57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2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Detailed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academic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(1ST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1C9F3C-6F6A-6B24-F55E-4A271361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7" y="2168860"/>
            <a:ext cx="12109025" cy="28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Detailed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academic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es-E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 (2ND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058ECC-935B-FE52-5814-E7EEFEB5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" y="1876327"/>
            <a:ext cx="12104508" cy="31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61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9C0BAD-BFBB-13DB-91B3-DB13572CC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Regular BO shows promising results even for lightweight simulation models (t</a:t>
                </a:r>
                <a:r>
                  <a:rPr lang="en-US" sz="2400" baseline="-250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sim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47B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1-2 seconds).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BO would be even more efficient for more time-consuming models, but scaling issues may appear in higher dimensionalities.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Additive kernels in a high-dimensional setting can find optimal solutions in fewer iterations, but with an increased overhead per iteration.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16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Must be decided for each project if the tradeoff is worth it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9C0BAD-BFBB-13DB-91B3-DB13572CC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ol 1">
            <a:extLst>
              <a:ext uri="{FF2B5EF4-FFF2-40B4-BE49-F238E27FC236}">
                <a16:creationId xmlns:a16="http://schemas.microsoft.com/office/drawing/2014/main" id="{AB7A3A7E-1F7E-A2B6-0C80-95347CE66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101651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Publications and presentations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06" y="2202560"/>
            <a:ext cx="10576174" cy="3672407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Gómez-Guillén D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Montoliu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S, Arcos JL, Cerquides J, Diaz M. </a:t>
            </a:r>
            <a:r>
              <a:rPr lang="en-GB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Bayesian optimization for calibration of simulation models to perform cost-effectiveness analysis. </a:t>
            </a:r>
            <a:r>
              <a:rPr lang="es-E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PhD Day 2022. IDIBELL</a:t>
            </a:r>
            <a:r>
              <a:rPr lang="en-GB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Spain. [Poster session]</a:t>
            </a:r>
          </a:p>
          <a:p>
            <a:pPr>
              <a:buClr>
                <a:schemeClr val="accent1"/>
              </a:buClr>
            </a:pPr>
            <a:endParaRPr lang="es-E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GB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Gómez-Guillén D</a:t>
            </a:r>
            <a:r>
              <a:rPr lang="en-GB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Diaz M, Arcos JL, Cerquides J. Bayesian optimization with additive kernels for the calibration of simulation models to perform cost-effectiveness analysis. CCIA 2023 [Accepted]</a:t>
            </a:r>
            <a:endParaRPr lang="es-E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0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02" y="1895368"/>
            <a:ext cx="10972800" cy="3285364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Cost-effectiveness analysis is a </a:t>
            </a:r>
            <a:r>
              <a:rPr lang="en-US" sz="2400" b="1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fundamental tool </a:t>
            </a: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biomedical research.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 models </a:t>
            </a:r>
            <a:r>
              <a:rPr lang="en-US" sz="2400" b="1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need to be calibrated </a:t>
            </a: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ensure coherent results.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Calibration can be very </a:t>
            </a:r>
            <a:r>
              <a:rPr lang="en-US" sz="2400" b="1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 consuming </a:t>
            </a: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produce incoherent parameters.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400" b="1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Bayesian Optimization can help calibrate simulation models more efficiently and obtain better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7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781800" y="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s-ES_tradnl" altLang="ca-ES" sz="1600" b="1" i="1" u="sng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es-ES_tradnl" altLang="ca-ES" sz="1600" b="1" i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1 CuadroTexto"/>
          <p:cNvSpPr txBox="1"/>
          <p:nvPr/>
        </p:nvSpPr>
        <p:spPr>
          <a:xfrm>
            <a:off x="650395" y="3277827"/>
            <a:ext cx="2011305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13" name="QuadreDeText 12"/>
          <p:cNvSpPr txBox="1"/>
          <p:nvPr/>
        </p:nvSpPr>
        <p:spPr>
          <a:xfrm>
            <a:off x="9111335" y="4531636"/>
            <a:ext cx="2655295" cy="1372639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spcBef>
                <a:spcPts val="400"/>
              </a:spcBef>
            </a:pPr>
            <a:r>
              <a:rPr lang="en-US" sz="1400" dirty="0"/>
              <a:t>To test or not to test?</a:t>
            </a:r>
          </a:p>
          <a:p>
            <a:pPr algn="ctr">
              <a:spcBef>
                <a:spcPts val="400"/>
              </a:spcBef>
            </a:pPr>
            <a:r>
              <a:rPr lang="en-US" sz="1400" dirty="0"/>
              <a:t>To screen or not to screen?</a:t>
            </a:r>
          </a:p>
          <a:p>
            <a:pPr algn="ctr">
              <a:spcBef>
                <a:spcPts val="400"/>
              </a:spcBef>
            </a:pPr>
            <a:r>
              <a:rPr lang="en-US" sz="1400" dirty="0"/>
              <a:t>Which is the optimal treatment, test or screening strategy?</a:t>
            </a:r>
          </a:p>
          <a:p>
            <a:pPr algn="ctr">
              <a:spcBef>
                <a:spcPts val="4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15" name="Fletxa dreta 14"/>
          <p:cNvSpPr/>
          <p:nvPr/>
        </p:nvSpPr>
        <p:spPr bwMode="auto">
          <a:xfrm>
            <a:off x="2764028" y="3657516"/>
            <a:ext cx="684000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0227EC-C45F-5C9A-2E8E-DAC574BA7967}"/>
              </a:ext>
            </a:extLst>
          </p:cNvPr>
          <p:cNvSpPr txBox="1"/>
          <p:nvPr/>
        </p:nvSpPr>
        <p:spPr>
          <a:xfrm>
            <a:off x="2090555" y="4807997"/>
            <a:ext cx="2113677" cy="33620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ca-ES" dirty="0"/>
              <a:t>INTERVENTIONS</a:t>
            </a:r>
          </a:p>
        </p:txBody>
      </p:sp>
      <p:sp>
        <p:nvSpPr>
          <p:cNvPr id="22" name="Fletxa dreta 14">
            <a:extLst>
              <a:ext uri="{FF2B5EF4-FFF2-40B4-BE49-F238E27FC236}">
                <a16:creationId xmlns:a16="http://schemas.microsoft.com/office/drawing/2014/main" id="{A26C2F5F-1B37-7DDA-DB5A-FD9F1A3C2107}"/>
              </a:ext>
            </a:extLst>
          </p:cNvPr>
          <p:cNvSpPr/>
          <p:nvPr/>
        </p:nvSpPr>
        <p:spPr bwMode="auto">
          <a:xfrm rot="16200000">
            <a:off x="2841756" y="4276982"/>
            <a:ext cx="540000" cy="252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CAE416C1-A9EE-4113-E9FF-D1A8872BEA60}"/>
              </a:ext>
            </a:extLst>
          </p:cNvPr>
          <p:cNvSpPr txBox="1"/>
          <p:nvPr/>
        </p:nvSpPr>
        <p:spPr>
          <a:xfrm>
            <a:off x="3550356" y="3283398"/>
            <a:ext cx="2011305" cy="102646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srgbClr val="747B82"/>
                </a:solidFill>
                <a:latin typeface="Calibri" panose="020F0502020204030204" pitchFamily="34" charset="0"/>
              </a:rPr>
              <a:t>HEALTH AND ECONOMIC OUTPUTS</a:t>
            </a:r>
          </a:p>
        </p:txBody>
      </p:sp>
      <p:sp>
        <p:nvSpPr>
          <p:cNvPr id="9" name="1 CuadroTexto">
            <a:extLst>
              <a:ext uri="{FF2B5EF4-FFF2-40B4-BE49-F238E27FC236}">
                <a16:creationId xmlns:a16="http://schemas.microsoft.com/office/drawing/2014/main" id="{1B1B125F-32A0-E9C9-0EA1-C1E878177FBE}"/>
              </a:ext>
            </a:extLst>
          </p:cNvPr>
          <p:cNvSpPr txBox="1"/>
          <p:nvPr/>
        </p:nvSpPr>
        <p:spPr>
          <a:xfrm>
            <a:off x="9350280" y="3277827"/>
            <a:ext cx="2011305" cy="102646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>
                <a:solidFill>
                  <a:srgbClr val="747B82"/>
                </a:solidFill>
                <a:latin typeface="Calibri" panose="020F0502020204030204" pitchFamily="34" charset="0"/>
              </a:rPr>
              <a:t>ASSIST IN DECISION-MAKING</a:t>
            </a:r>
            <a:endParaRPr lang="en-US" b="1" dirty="0">
              <a:solidFill>
                <a:srgbClr val="747B8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etxa dreta 14">
            <a:extLst>
              <a:ext uri="{FF2B5EF4-FFF2-40B4-BE49-F238E27FC236}">
                <a16:creationId xmlns:a16="http://schemas.microsoft.com/office/drawing/2014/main" id="{511DE95C-91A2-BA10-BE55-888F3A009ED7}"/>
              </a:ext>
            </a:extLst>
          </p:cNvPr>
          <p:cNvSpPr/>
          <p:nvPr/>
        </p:nvSpPr>
        <p:spPr bwMode="auto">
          <a:xfrm>
            <a:off x="5663989" y="3657516"/>
            <a:ext cx="684000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1 CuadroTexto">
            <a:extLst>
              <a:ext uri="{FF2B5EF4-FFF2-40B4-BE49-F238E27FC236}">
                <a16:creationId xmlns:a16="http://schemas.microsoft.com/office/drawing/2014/main" id="{B1C40473-1B10-8ED9-AE65-64100FA230F9}"/>
              </a:ext>
            </a:extLst>
          </p:cNvPr>
          <p:cNvSpPr txBox="1"/>
          <p:nvPr/>
        </p:nvSpPr>
        <p:spPr>
          <a:xfrm>
            <a:off x="6450317" y="3272083"/>
            <a:ext cx="2011305" cy="102646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srgbClr val="747B82"/>
                </a:solidFill>
                <a:latin typeface="Calibri" panose="020F0502020204030204" pitchFamily="34" charset="0"/>
              </a:rPr>
              <a:t>COST-EFFECTIVENESS ANALYSIS</a:t>
            </a:r>
          </a:p>
        </p:txBody>
      </p:sp>
      <p:sp>
        <p:nvSpPr>
          <p:cNvPr id="12" name="Fletxa dreta 14">
            <a:extLst>
              <a:ext uri="{FF2B5EF4-FFF2-40B4-BE49-F238E27FC236}">
                <a16:creationId xmlns:a16="http://schemas.microsoft.com/office/drawing/2014/main" id="{0EF34F63-7BD5-F734-2299-29E30A07644C}"/>
              </a:ext>
            </a:extLst>
          </p:cNvPr>
          <p:cNvSpPr/>
          <p:nvPr/>
        </p:nvSpPr>
        <p:spPr bwMode="auto">
          <a:xfrm>
            <a:off x="8563950" y="3608210"/>
            <a:ext cx="684000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" name="Títol 1">
            <a:extLst>
              <a:ext uri="{FF2B5EF4-FFF2-40B4-BE49-F238E27FC236}">
                <a16:creationId xmlns:a16="http://schemas.microsoft.com/office/drawing/2014/main" id="{2C893191-6974-B81D-B8FD-526CFBCABED4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COST-EFFECTIVENESS ANALYSIS</a:t>
            </a:r>
            <a:endParaRPr lang="ca-ES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76F39C76-069D-9D75-DC74-D2BFE403DC70}"/>
              </a:ext>
            </a:extLst>
          </p:cNvPr>
          <p:cNvSpPr txBox="1">
            <a:spLocks/>
          </p:cNvSpPr>
          <p:nvPr/>
        </p:nvSpPr>
        <p:spPr>
          <a:xfrm>
            <a:off x="753731" y="1088741"/>
            <a:ext cx="11237924" cy="847240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Cost-Effectiveness Analyses are a type of economic evaluation that COMPARE the health COSTS and BENEFITS of different health interventions (e.g. cancer diagnosis, screening, treatment, …).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559258C-148A-97EA-5F60-57753096DC91}"/>
              </a:ext>
            </a:extLst>
          </p:cNvPr>
          <p:cNvSpPr txBox="1"/>
          <p:nvPr/>
        </p:nvSpPr>
        <p:spPr>
          <a:xfrm>
            <a:off x="753731" y="5874107"/>
            <a:ext cx="10607854" cy="615233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They can </a:t>
            </a:r>
            <a:r>
              <a:rPr lang="en-US" b="1" dirty="0"/>
              <a:t>help decision-making </a:t>
            </a:r>
            <a:r>
              <a:rPr lang="en-US" dirty="0"/>
              <a:t>and allocate resources in complex and uncertain situations.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7C5E099-F482-CFD6-2521-649DC722882F}"/>
              </a:ext>
            </a:extLst>
          </p:cNvPr>
          <p:cNvSpPr txBox="1"/>
          <p:nvPr/>
        </p:nvSpPr>
        <p:spPr>
          <a:xfrm>
            <a:off x="753731" y="2057218"/>
            <a:ext cx="10526111" cy="901681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defTabSz="9144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The objective is to MAXIMIZE the health benefits of the population while MINIMIZING the costs or ESTABLISHING a certain cost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idor de número de diapositiva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4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6028F-A62B-47A5-BFA6-F625B72B4AC7}" type="slidenum">
              <a:rPr lang="es-ES" smtClean="0">
                <a:solidFill>
                  <a:schemeClr val="accent6"/>
                </a:solidFill>
              </a:rPr>
              <a:pPr/>
              <a:t>4</a:t>
            </a:fld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E94BF3-BE24-473E-9B48-2A6B21121ACC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088740"/>
            <a:ext cx="10363200" cy="1071989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 mathematical simulation model tries to reproduce/imitate the dynamics of a disease over time.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407" name="Títol 1">
            <a:extLst>
              <a:ext uri="{FF2B5EF4-FFF2-40B4-BE49-F238E27FC236}">
                <a16:creationId xmlns:a16="http://schemas.microsoft.com/office/drawing/2014/main" id="{8B6F2416-79C1-BEF7-15F6-F18B27BBDDE6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SIMULATION MODELS IN HEALTHCARE</a:t>
            </a:r>
            <a:endParaRPr lang="es-ES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11CD9DE9-76D7-B895-681F-58114FD9590C}"/>
              </a:ext>
            </a:extLst>
          </p:cNvPr>
          <p:cNvGrpSpPr/>
          <p:nvPr/>
        </p:nvGrpSpPr>
        <p:grpSpPr>
          <a:xfrm>
            <a:off x="737515" y="4654555"/>
            <a:ext cx="10084010" cy="1879790"/>
            <a:chOff x="737515" y="4654555"/>
            <a:chExt cx="10084010" cy="1879790"/>
          </a:xfrm>
        </p:grpSpPr>
        <p:sp>
          <p:nvSpPr>
            <p:cNvPr id="15406" name="Rectangle 2">
              <a:extLst>
                <a:ext uri="{FF2B5EF4-FFF2-40B4-BE49-F238E27FC236}">
                  <a16:creationId xmlns:a16="http://schemas.microsoft.com/office/drawing/2014/main" id="{857E2709-8785-8701-C87B-6243277B18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008667" y="4654555"/>
              <a:ext cx="3729749" cy="46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3400" b="1" kern="0" cap="all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l"/>
              <a:r>
                <a:rPr lang="en-US" altLang="ca-ES" sz="1700" cap="none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rPr>
                <a:t>…and different interventions</a:t>
              </a:r>
            </a:p>
          </p:txBody>
        </p:sp>
        <p:sp>
          <p:nvSpPr>
            <p:cNvPr id="15423" name="Rectángulo 15422">
              <a:extLst>
                <a:ext uri="{FF2B5EF4-FFF2-40B4-BE49-F238E27FC236}">
                  <a16:creationId xmlns:a16="http://schemas.microsoft.com/office/drawing/2014/main" id="{19F8BC9E-044B-DC60-568D-56F06E603196}"/>
                </a:ext>
              </a:extLst>
            </p:cNvPr>
            <p:cNvSpPr/>
            <p:nvPr/>
          </p:nvSpPr>
          <p:spPr>
            <a:xfrm>
              <a:off x="737515" y="5111087"/>
              <a:ext cx="10084010" cy="1357447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>
                <a:latin typeface="Calibri Light" panose="020F0302020204030204" pitchFamily="34" charset="0"/>
              </a:endParaRPr>
            </a:p>
          </p:txBody>
        </p:sp>
        <p:sp>
          <p:nvSpPr>
            <p:cNvPr id="15412" name="4 CuadroTexto">
              <a:extLst>
                <a:ext uri="{FF2B5EF4-FFF2-40B4-BE49-F238E27FC236}">
                  <a16:creationId xmlns:a16="http://schemas.microsoft.com/office/drawing/2014/main" id="{504C83BA-92FB-5848-B4C1-C9A4528BBAFE}"/>
                </a:ext>
              </a:extLst>
            </p:cNvPr>
            <p:cNvSpPr txBox="1"/>
            <p:nvPr/>
          </p:nvSpPr>
          <p:spPr>
            <a:xfrm>
              <a:off x="765701" y="5222402"/>
              <a:ext cx="2134944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rPr>
                <a:t>SMOKING CESSATION</a:t>
              </a:r>
            </a:p>
          </p:txBody>
        </p:sp>
        <p:sp>
          <p:nvSpPr>
            <p:cNvPr id="15414" name="5 Flecha abajo">
              <a:extLst>
                <a:ext uri="{FF2B5EF4-FFF2-40B4-BE49-F238E27FC236}">
                  <a16:creationId xmlns:a16="http://schemas.microsoft.com/office/drawing/2014/main" id="{48E9D1A3-399C-CF08-0787-752CFC547730}"/>
                </a:ext>
              </a:extLst>
            </p:cNvPr>
            <p:cNvSpPr/>
            <p:nvPr/>
          </p:nvSpPr>
          <p:spPr bwMode="auto">
            <a:xfrm flipV="1">
              <a:off x="3153612" y="5250866"/>
              <a:ext cx="378565" cy="395167"/>
            </a:xfrm>
            <a:prstGeom prst="downArrow">
              <a:avLst/>
            </a:prstGeom>
            <a:solidFill>
              <a:schemeClr val="accent2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15" name="75 Flecha abajo">
              <a:extLst>
                <a:ext uri="{FF2B5EF4-FFF2-40B4-BE49-F238E27FC236}">
                  <a16:creationId xmlns:a16="http://schemas.microsoft.com/office/drawing/2014/main" id="{A8EC80A2-4EAE-78A4-447F-FECFAE39C752}"/>
                </a:ext>
              </a:extLst>
            </p:cNvPr>
            <p:cNvSpPr/>
            <p:nvPr/>
          </p:nvSpPr>
          <p:spPr bwMode="auto">
            <a:xfrm flipV="1">
              <a:off x="3630102" y="5277984"/>
              <a:ext cx="378565" cy="368049"/>
            </a:xfrm>
            <a:prstGeom prst="downArrow">
              <a:avLst/>
            </a:prstGeom>
            <a:solidFill>
              <a:schemeClr val="accent2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17" name="4 CuadroTexto">
              <a:extLst>
                <a:ext uri="{FF2B5EF4-FFF2-40B4-BE49-F238E27FC236}">
                  <a16:creationId xmlns:a16="http://schemas.microsoft.com/office/drawing/2014/main" id="{8FACAB31-D9AE-A470-2AAD-23DBC2A16C03}"/>
                </a:ext>
              </a:extLst>
            </p:cNvPr>
            <p:cNvSpPr txBox="1"/>
            <p:nvPr/>
          </p:nvSpPr>
          <p:spPr>
            <a:xfrm>
              <a:off x="1029253" y="5951902"/>
              <a:ext cx="1237839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rPr>
                <a:t>SCREENING</a:t>
              </a:r>
            </a:p>
          </p:txBody>
        </p:sp>
        <p:sp>
          <p:nvSpPr>
            <p:cNvPr id="15418" name="75 Flecha abajo">
              <a:extLst>
                <a:ext uri="{FF2B5EF4-FFF2-40B4-BE49-F238E27FC236}">
                  <a16:creationId xmlns:a16="http://schemas.microsoft.com/office/drawing/2014/main" id="{75E67DB8-6022-E1FE-9B6E-E4FDFBA2DC73}"/>
                </a:ext>
              </a:extLst>
            </p:cNvPr>
            <p:cNvSpPr/>
            <p:nvPr/>
          </p:nvSpPr>
          <p:spPr bwMode="auto">
            <a:xfrm flipV="1">
              <a:off x="6050288" y="592993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19" name="76 Flecha abajo">
              <a:extLst>
                <a:ext uri="{FF2B5EF4-FFF2-40B4-BE49-F238E27FC236}">
                  <a16:creationId xmlns:a16="http://schemas.microsoft.com/office/drawing/2014/main" id="{B1160076-5E85-CF21-0CB3-41296DD10B9B}"/>
                </a:ext>
              </a:extLst>
            </p:cNvPr>
            <p:cNvSpPr/>
            <p:nvPr/>
          </p:nvSpPr>
          <p:spPr bwMode="auto">
            <a:xfrm flipV="1">
              <a:off x="4705580" y="593727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20" name="77 Flecha abajo">
              <a:extLst>
                <a:ext uri="{FF2B5EF4-FFF2-40B4-BE49-F238E27FC236}">
                  <a16:creationId xmlns:a16="http://schemas.microsoft.com/office/drawing/2014/main" id="{041D1483-317F-00F3-7D05-ECF35C01D542}"/>
                </a:ext>
              </a:extLst>
            </p:cNvPr>
            <p:cNvSpPr/>
            <p:nvPr/>
          </p:nvSpPr>
          <p:spPr bwMode="auto">
            <a:xfrm flipV="1">
              <a:off x="5377934" y="593727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21" name="1 CuadroTexto">
              <a:extLst>
                <a:ext uri="{FF2B5EF4-FFF2-40B4-BE49-F238E27FC236}">
                  <a16:creationId xmlns:a16="http://schemas.microsoft.com/office/drawing/2014/main" id="{24D01CD3-440E-231C-C9D7-661DAF21C834}"/>
                </a:ext>
              </a:extLst>
            </p:cNvPr>
            <p:cNvSpPr txBox="1"/>
            <p:nvPr/>
          </p:nvSpPr>
          <p:spPr>
            <a:xfrm>
              <a:off x="6726070" y="6050366"/>
              <a:ext cx="332843" cy="483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rPr>
                <a:t>…</a:t>
              </a:r>
            </a:p>
          </p:txBody>
        </p:sp>
        <p:sp>
          <p:nvSpPr>
            <p:cNvPr id="15424" name="78 Flecha abajo">
              <a:extLst>
                <a:ext uri="{FF2B5EF4-FFF2-40B4-BE49-F238E27FC236}">
                  <a16:creationId xmlns:a16="http://schemas.microsoft.com/office/drawing/2014/main" id="{C65CAE19-6FFA-6A8C-9FAD-CA339DF80177}"/>
                </a:ext>
              </a:extLst>
            </p:cNvPr>
            <p:cNvSpPr/>
            <p:nvPr/>
          </p:nvSpPr>
          <p:spPr bwMode="auto">
            <a:xfrm flipV="1">
              <a:off x="7266130" y="593727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42" name="Imagen 41" descr="Icono&#10;&#10;Descripción generada automáticamente">
              <a:extLst>
                <a:ext uri="{FF2B5EF4-FFF2-40B4-BE49-F238E27FC236}">
                  <a16:creationId xmlns:a16="http://schemas.microsoft.com/office/drawing/2014/main" id="{444493E3-92FF-5601-CEF2-D28CE7356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040" y="5999075"/>
              <a:ext cx="389457" cy="389457"/>
            </a:xfrm>
            <a:prstGeom prst="rect">
              <a:avLst/>
            </a:prstGeom>
          </p:spPr>
        </p:pic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1738C285-BE63-73A2-E4C0-B44B7FDB40BC}"/>
                </a:ext>
              </a:extLst>
            </p:cNvPr>
            <p:cNvGrpSpPr/>
            <p:nvPr/>
          </p:nvGrpSpPr>
          <p:grpSpPr>
            <a:xfrm>
              <a:off x="1648173" y="5646033"/>
              <a:ext cx="347708" cy="305869"/>
              <a:chOff x="1648173" y="5646033"/>
              <a:chExt cx="347708" cy="305869"/>
            </a:xfrm>
          </p:grpSpPr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7A8A28C8-283B-AD92-97A7-A578DD813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2845" y="5646033"/>
                <a:ext cx="333036" cy="294216"/>
              </a:xfrm>
              <a:prstGeom prst="rect">
                <a:avLst/>
              </a:prstGeom>
            </p:spPr>
          </p:pic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E354C0E7-D115-D4D7-69CE-D2330B49B709}"/>
                  </a:ext>
                </a:extLst>
              </p:cNvPr>
              <p:cNvCxnSpPr>
                <a:endCxn id="15417" idx="0"/>
              </p:cNvCxnSpPr>
              <p:nvPr/>
            </p:nvCxnSpPr>
            <p:spPr>
              <a:xfrm flipH="1">
                <a:off x="1648173" y="5646033"/>
                <a:ext cx="347708" cy="305869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AFD9F3-63D4-C913-9F1C-8F15A65355E1}"/>
              </a:ext>
            </a:extLst>
          </p:cNvPr>
          <p:cNvGrpSpPr/>
          <p:nvPr/>
        </p:nvGrpSpPr>
        <p:grpSpPr>
          <a:xfrm>
            <a:off x="399078" y="1898830"/>
            <a:ext cx="10422447" cy="2798442"/>
            <a:chOff x="399078" y="1898830"/>
            <a:chExt cx="10422447" cy="2798442"/>
          </a:xfrm>
        </p:grpSpPr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3ADB486C-61AD-1515-12A9-E702723F5AA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70575" y="1898830"/>
              <a:ext cx="7205932" cy="46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s-E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3400" b="1" kern="0" cap="all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r>
                <a:rPr lang="en-US" altLang="ca-ES" sz="1800" cap="none" dirty="0">
                  <a:solidFill>
                    <a:schemeClr val="accent1"/>
                  </a:solidFill>
                  <a:latin typeface="Calibri Light" panose="020F0302020204030204" pitchFamily="34" charset="0"/>
                </a:rPr>
                <a:t>Example: Simulation of the natural history of lung cancer</a:t>
              </a:r>
            </a:p>
          </p:txBody>
        </p:sp>
        <p:grpSp>
          <p:nvGrpSpPr>
            <p:cNvPr id="15408" name="Grupo 15407">
              <a:extLst>
                <a:ext uri="{FF2B5EF4-FFF2-40B4-BE49-F238E27FC236}">
                  <a16:creationId xmlns:a16="http://schemas.microsoft.com/office/drawing/2014/main" id="{53D882F5-3019-993F-F8CD-604E3D70A6C2}"/>
                </a:ext>
              </a:extLst>
            </p:cNvPr>
            <p:cNvGrpSpPr/>
            <p:nvPr/>
          </p:nvGrpSpPr>
          <p:grpSpPr>
            <a:xfrm>
              <a:off x="733667" y="2212241"/>
              <a:ext cx="10087858" cy="2485031"/>
              <a:chOff x="560385" y="2371534"/>
              <a:chExt cx="10552458" cy="2485031"/>
            </a:xfrm>
          </p:grpSpPr>
          <p:sp>
            <p:nvSpPr>
              <p:cNvPr id="15395" name="Rectángulo 15394">
                <a:extLst>
                  <a:ext uri="{FF2B5EF4-FFF2-40B4-BE49-F238E27FC236}">
                    <a16:creationId xmlns:a16="http://schemas.microsoft.com/office/drawing/2014/main" id="{4CA9EA51-0819-800A-2762-6E0191004DB7}"/>
                  </a:ext>
                </a:extLst>
              </p:cNvPr>
              <p:cNvSpPr/>
              <p:nvPr/>
            </p:nvSpPr>
            <p:spPr>
              <a:xfrm>
                <a:off x="560385" y="2461495"/>
                <a:ext cx="10552458" cy="239507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" name="AutoShape 27">
                <a:extLst>
                  <a:ext uri="{FF2B5EF4-FFF2-40B4-BE49-F238E27FC236}">
                    <a16:creationId xmlns:a16="http://schemas.microsoft.com/office/drawing/2014/main" id="{5A9706F8-07D9-CFAD-7BFE-459336C7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425" y="4393962"/>
                <a:ext cx="8986233" cy="409466"/>
              </a:xfrm>
              <a:prstGeom prst="rightArrow">
                <a:avLst>
                  <a:gd name="adj1" fmla="val 50000"/>
                  <a:gd name="adj2" fmla="val 629145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ca-ES" altLang="es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rPr>
                  <a:t>TIME</a:t>
                </a:r>
              </a:p>
            </p:txBody>
          </p:sp>
          <p:grpSp>
            <p:nvGrpSpPr>
              <p:cNvPr id="3" name="1 Grupo">
                <a:extLst>
                  <a:ext uri="{FF2B5EF4-FFF2-40B4-BE49-F238E27FC236}">
                    <a16:creationId xmlns:a16="http://schemas.microsoft.com/office/drawing/2014/main" id="{3E020D69-4ED3-8142-F827-B636279C1676}"/>
                  </a:ext>
                </a:extLst>
              </p:cNvPr>
              <p:cNvGrpSpPr/>
              <p:nvPr/>
            </p:nvGrpSpPr>
            <p:grpSpPr>
              <a:xfrm>
                <a:off x="1610425" y="3000783"/>
                <a:ext cx="9074299" cy="720000"/>
                <a:chOff x="657922" y="3812730"/>
                <a:chExt cx="9074299" cy="720000"/>
              </a:xfrm>
            </p:grpSpPr>
            <p:sp>
              <p:nvSpPr>
                <p:cNvPr id="4" name="Rectangle 6">
                  <a:extLst>
                    <a:ext uri="{FF2B5EF4-FFF2-40B4-BE49-F238E27FC236}">
                      <a16:creationId xmlns:a16="http://schemas.microsoft.com/office/drawing/2014/main" id="{35039AC5-1532-5EF5-84E0-F4532FF3D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922" y="3812730"/>
                  <a:ext cx="1620000" cy="720000"/>
                </a:xfrm>
                <a:prstGeom prst="rect">
                  <a:avLst/>
                </a:prstGeom>
                <a:solidFill>
                  <a:srgbClr val="F2EFF5"/>
                </a:solidFill>
                <a:ln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tabLst>
                      <a:tab pos="174625" algn="l"/>
                    </a:tabLst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NORMAL LUNG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DF303B5-A58D-95ED-78BF-1CC611C72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0838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I-II</a:t>
                  </a:r>
                </a:p>
              </p:txBody>
            </p:sp>
            <p:sp>
              <p:nvSpPr>
                <p:cNvPr id="9" name="Rectangle 6">
                  <a:extLst>
                    <a:ext uri="{FF2B5EF4-FFF2-40B4-BE49-F238E27FC236}">
                      <a16:creationId xmlns:a16="http://schemas.microsoft.com/office/drawing/2014/main" id="{D29EFB63-12BD-87FC-EC8B-0DFD55497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755" y="3812730"/>
                  <a:ext cx="1728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 LUNG CANCER</a:t>
                  </a:r>
                </a:p>
                <a:p>
                  <a:pPr algn="ctr"/>
                  <a:r>
                    <a:rPr lang="ca-ES" altLang="es-ES" sz="1400" b="1" kern="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IIIa</a:t>
                  </a:r>
                  <a:endParaRPr lang="ca-ES" altLang="es-ES" sz="14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0" name="Rectangle 6">
                  <a:extLst>
                    <a:ext uri="{FF2B5EF4-FFF2-40B4-BE49-F238E27FC236}">
                      <a16:creationId xmlns:a16="http://schemas.microsoft.com/office/drawing/2014/main" id="{852523C2-2F8F-8A89-7B88-D0A3CC5B93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12221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IIIB-IV</a:t>
                  </a:r>
                </a:p>
              </p:txBody>
            </p:sp>
            <p:grpSp>
              <p:nvGrpSpPr>
                <p:cNvPr id="11" name="Group 8">
                  <a:extLst>
                    <a:ext uri="{FF2B5EF4-FFF2-40B4-BE49-F238E27FC236}">
                      <a16:creationId xmlns:a16="http://schemas.microsoft.com/office/drawing/2014/main" id="{CA75AB24-E55C-1CAE-6396-81B65C2228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4474" y="4035496"/>
                  <a:ext cx="571700" cy="241861"/>
                  <a:chOff x="2565" y="2544"/>
                  <a:chExt cx="256" cy="136"/>
                </a:xfrm>
              </p:grpSpPr>
              <p:sp>
                <p:nvSpPr>
                  <p:cNvPr id="16" name="Line 9">
                    <a:extLst>
                      <a:ext uri="{FF2B5EF4-FFF2-40B4-BE49-F238E27FC236}">
                        <a16:creationId xmlns:a16="http://schemas.microsoft.com/office/drawing/2014/main" id="{41E015C0-0D8F-3520-3C9A-208836050D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5" y="2544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7" name="Line 10">
                    <a:extLst>
                      <a:ext uri="{FF2B5EF4-FFF2-40B4-BE49-F238E27FC236}">
                        <a16:creationId xmlns:a16="http://schemas.microsoft.com/office/drawing/2014/main" id="{12DE8AFF-DE0B-0DD5-5DB9-806A3E4AC4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65" y="2680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DBF08E2-15B7-C25D-30EC-CC16F3024A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7391" y="4035496"/>
                  <a:ext cx="573550" cy="241861"/>
                  <a:chOff x="3105" y="1732"/>
                  <a:chExt cx="310" cy="114"/>
                </a:xfrm>
              </p:grpSpPr>
              <p:sp>
                <p:nvSpPr>
                  <p:cNvPr id="14" name="Line 12">
                    <a:extLst>
                      <a:ext uri="{FF2B5EF4-FFF2-40B4-BE49-F238E27FC236}">
                        <a16:creationId xmlns:a16="http://schemas.microsoft.com/office/drawing/2014/main" id="{F4FA7995-813E-8A34-95A6-542D3314D4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5" y="1732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5" name="Line 13">
                    <a:extLst>
                      <a:ext uri="{FF2B5EF4-FFF2-40B4-BE49-F238E27FC236}">
                        <a16:creationId xmlns:a16="http://schemas.microsoft.com/office/drawing/2014/main" id="{09CEE7F6-0825-FACC-D6DF-E6B8CADD2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05" y="1846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sp>
              <p:nvSpPr>
                <p:cNvPr id="13" name="Line 14">
                  <a:extLst>
                    <a:ext uri="{FF2B5EF4-FFF2-40B4-BE49-F238E27FC236}">
                      <a16:creationId xmlns:a16="http://schemas.microsoft.com/office/drawing/2014/main" id="{7378F17E-F055-E859-E730-14446C846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68293" y="4156427"/>
                  <a:ext cx="573550" cy="0"/>
                </a:xfrm>
                <a:prstGeom prst="line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ca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pic>
            <p:nvPicPr>
              <p:cNvPr id="25" name="Picture 8" descr="Imagen5">
                <a:extLst>
                  <a:ext uri="{FF2B5EF4-FFF2-40B4-BE49-F238E27FC236}">
                    <a16:creationId xmlns:a16="http://schemas.microsoft.com/office/drawing/2014/main" id="{703AEF56-00E9-9CE2-3D98-09F49980C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87871" y="261142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6" name="Picture 8" descr="Imagen5">
                <a:extLst>
                  <a:ext uri="{FF2B5EF4-FFF2-40B4-BE49-F238E27FC236}">
                    <a16:creationId xmlns:a16="http://schemas.microsoft.com/office/drawing/2014/main" id="{13D7B661-5DF7-7DC4-C018-EEC681B902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01710" y="252504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7" name="Picture 8" descr="Imagen5">
                <a:extLst>
                  <a:ext uri="{FF2B5EF4-FFF2-40B4-BE49-F238E27FC236}">
                    <a16:creationId xmlns:a16="http://schemas.microsoft.com/office/drawing/2014/main" id="{D643D2FA-5B97-FB6E-CE84-3363337996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971193" y="2772742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8" name="Picture 8" descr="Imagen5">
                <a:extLst>
                  <a:ext uri="{FF2B5EF4-FFF2-40B4-BE49-F238E27FC236}">
                    <a16:creationId xmlns:a16="http://schemas.microsoft.com/office/drawing/2014/main" id="{A7285C25-DFCE-72E8-4664-E6DD101B06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022677" y="2409819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9" name="Picture 8" descr="Imagen5">
                <a:extLst>
                  <a:ext uri="{FF2B5EF4-FFF2-40B4-BE49-F238E27FC236}">
                    <a16:creationId xmlns:a16="http://schemas.microsoft.com/office/drawing/2014/main" id="{C119724D-4577-9073-57A3-1506EF6B25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848611" y="2371534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30" name="Picture 8" descr="Imagen5">
                <a:extLst>
                  <a:ext uri="{FF2B5EF4-FFF2-40B4-BE49-F238E27FC236}">
                    <a16:creationId xmlns:a16="http://schemas.microsoft.com/office/drawing/2014/main" id="{3B65D0F0-6CF1-0D7B-3107-14617187A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0081" y="3083518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31" name="Picture 8" descr="Imagen5">
                <a:extLst>
                  <a:ext uri="{FF2B5EF4-FFF2-40B4-BE49-F238E27FC236}">
                    <a16:creationId xmlns:a16="http://schemas.microsoft.com/office/drawing/2014/main" id="{462094EE-262A-1028-9F3D-769106261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8377" y="2726643"/>
                <a:ext cx="635034" cy="668539"/>
              </a:xfrm>
              <a:prstGeom prst="rect">
                <a:avLst/>
              </a:prstGeom>
              <a:noFill/>
            </p:spPr>
          </p:pic>
          <p:sp>
            <p:nvSpPr>
              <p:cNvPr id="32" name="Freeform 21">
                <a:extLst>
                  <a:ext uri="{FF2B5EF4-FFF2-40B4-BE49-F238E27FC236}">
                    <a16:creationId xmlns:a16="http://schemas.microsoft.com/office/drawing/2014/main" id="{FD5C0C17-E724-9D9A-0C10-9E85A9B788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957458">
                <a:off x="1405232" y="2621823"/>
                <a:ext cx="696240" cy="163255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352" y="1"/>
                  </a:cxn>
                  <a:cxn ang="0">
                    <a:pos x="786" y="144"/>
                  </a:cxn>
                </a:cxnLst>
                <a:rect l="0" t="0" r="r" b="b"/>
                <a:pathLst>
                  <a:path w="786" h="144">
                    <a:moveTo>
                      <a:pt x="0" y="137"/>
                    </a:moveTo>
                    <a:cubicBezTo>
                      <a:pt x="110" y="68"/>
                      <a:pt x="221" y="0"/>
                      <a:pt x="352" y="1"/>
                    </a:cubicBezTo>
                    <a:cubicBezTo>
                      <a:pt x="483" y="2"/>
                      <a:pt x="634" y="73"/>
                      <a:pt x="786" y="144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s-E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endParaRPr>
              </a:p>
            </p:txBody>
          </p:sp>
        </p:grp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FF9D1659-60E7-0E72-E5E7-5057E114F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131" y="3839931"/>
              <a:ext cx="463493" cy="409466"/>
            </a:xfrm>
            <a:prstGeom prst="rect">
              <a:avLst/>
            </a:prstGeom>
          </p:spPr>
        </p:pic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F885CD1B-4931-BCE8-F1C1-03D24EDD8C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36395" y="3610342"/>
              <a:ext cx="288000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ca-E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984CFDB-AB4B-7388-F727-009CEFDC40AE}"/>
                </a:ext>
              </a:extLst>
            </p:cNvPr>
            <p:cNvGrpSpPr/>
            <p:nvPr/>
          </p:nvGrpSpPr>
          <p:grpSpPr>
            <a:xfrm>
              <a:off x="399078" y="2123855"/>
              <a:ext cx="1738584" cy="1721304"/>
              <a:chOff x="399078" y="2123855"/>
              <a:chExt cx="1738584" cy="1721304"/>
            </a:xfrm>
          </p:grpSpPr>
          <p:pic>
            <p:nvPicPr>
              <p:cNvPr id="53" name="Imagen 52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1E41C149-C11F-A5DC-141C-96D7DE695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78" y="2528338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4" name="Imagen 53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D67F716C-2FE1-1FE7-BCF7-84A52BD6A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06" y="2123855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5" name="Imagen 54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F718155D-F2BC-5E65-03D5-445DF2DFE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380" y="2807057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6" name="Imagen 55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641D62DA-9D6F-ECF7-A93D-6D499F754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82" y="2917646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7" name="Imagen 56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45F63E3E-90EC-10DB-BBE5-6492AA9E9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178" y="2612470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8" name="Imagen 57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599B0ED4-D5C8-2290-E74B-1B66C67CD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175" y="2232711"/>
                <a:ext cx="975487" cy="927513"/>
              </a:xfrm>
              <a:prstGeom prst="rect">
                <a:avLst/>
              </a:prstGeom>
            </p:spPr>
          </p:pic>
        </p:grp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68A395-B9BF-7885-BF22-D68EDFE68426}"/>
              </a:ext>
            </a:extLst>
          </p:cNvPr>
          <p:cNvSpPr txBox="1"/>
          <p:nvPr/>
        </p:nvSpPr>
        <p:spPr>
          <a:xfrm>
            <a:off x="7643629" y="5158869"/>
            <a:ext cx="125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¿counseling?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¿drugs?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7B568CD-CD32-3232-D4E9-7D7560DF93E9}"/>
              </a:ext>
            </a:extLst>
          </p:cNvPr>
          <p:cNvSpPr txBox="1"/>
          <p:nvPr/>
        </p:nvSpPr>
        <p:spPr>
          <a:xfrm>
            <a:off x="7828743" y="6015771"/>
            <a:ext cx="955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¿gender?</a:t>
            </a:r>
          </a:p>
        </p:txBody>
      </p:sp>
    </p:spTree>
    <p:extLst>
      <p:ext uri="{BB962C8B-B14F-4D97-AF65-F5344CB8AC3E}">
        <p14:creationId xmlns:p14="http://schemas.microsoft.com/office/powerpoint/2010/main" val="28936839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30E94BF3-BE24-473E-9B48-2A6B21121ACC}"/>
              </a:ext>
            </a:extLst>
          </p:cNvPr>
          <p:cNvSpPr txBox="1">
            <a:spLocks noChangeArrowheads="1"/>
          </p:cNvSpPr>
          <p:nvPr/>
        </p:nvSpPr>
        <p:spPr>
          <a:xfrm>
            <a:off x="736307" y="1088740"/>
            <a:ext cx="10624071" cy="1332644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The purpose is to understand the dynamics of the disease and to implement and evaluate new or existing strategies (screening, diagnosis, treatment, …) to change these dynamics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. </a:t>
            </a:r>
          </a:p>
        </p:txBody>
      </p:sp>
      <p:sp>
        <p:nvSpPr>
          <p:cNvPr id="15463" name="Rectángulo 15462">
            <a:extLst>
              <a:ext uri="{FF2B5EF4-FFF2-40B4-BE49-F238E27FC236}">
                <a16:creationId xmlns:a16="http://schemas.microsoft.com/office/drawing/2014/main" id="{B15A957C-5B46-D051-2DE6-90A2D84B8E62}"/>
              </a:ext>
            </a:extLst>
          </p:cNvPr>
          <p:cNvSpPr/>
          <p:nvPr/>
        </p:nvSpPr>
        <p:spPr>
          <a:xfrm>
            <a:off x="736308" y="3248980"/>
            <a:ext cx="10624071" cy="28803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Calibri Light" panose="020F0302020204030204" pitchFamily="34" charset="0"/>
            </a:endParaRPr>
          </a:p>
        </p:txBody>
      </p:sp>
      <p:sp>
        <p:nvSpPr>
          <p:cNvPr id="15454" name="QuadreDeText 1">
            <a:extLst>
              <a:ext uri="{FF2B5EF4-FFF2-40B4-BE49-F238E27FC236}">
                <a16:creationId xmlns:a16="http://schemas.microsoft.com/office/drawing/2014/main" id="{08F49918-3DFF-6F5D-2C18-5A32DE5A666E}"/>
              </a:ext>
            </a:extLst>
          </p:cNvPr>
          <p:cNvSpPr txBox="1"/>
          <p:nvPr/>
        </p:nvSpPr>
        <p:spPr>
          <a:xfrm>
            <a:off x="3494341" y="4474504"/>
            <a:ext cx="2661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Type (counseling or drugs)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Ages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Frequency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Gender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…</a:t>
            </a:r>
          </a:p>
        </p:txBody>
      </p:sp>
      <p:sp>
        <p:nvSpPr>
          <p:cNvPr id="15456" name="QuadreDeText 94">
            <a:extLst>
              <a:ext uri="{FF2B5EF4-FFF2-40B4-BE49-F238E27FC236}">
                <a16:creationId xmlns:a16="http://schemas.microsoft.com/office/drawing/2014/main" id="{39E20E40-CCF5-00BF-E571-074F427CEBB3}"/>
              </a:ext>
            </a:extLst>
          </p:cNvPr>
          <p:cNvSpPr txBox="1"/>
          <p:nvPr/>
        </p:nvSpPr>
        <p:spPr>
          <a:xfrm>
            <a:off x="8967850" y="4720725"/>
            <a:ext cx="1223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Age range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Frequency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…</a:t>
            </a:r>
          </a:p>
        </p:txBody>
      </p:sp>
      <p:sp>
        <p:nvSpPr>
          <p:cNvPr id="15468" name="Rectangle 3">
            <a:extLst>
              <a:ext uri="{FF2B5EF4-FFF2-40B4-BE49-F238E27FC236}">
                <a16:creationId xmlns:a16="http://schemas.microsoft.com/office/drawing/2014/main" id="{7A9D89EE-86AA-467E-8981-99B9BE012C0B}"/>
              </a:ext>
            </a:extLst>
          </p:cNvPr>
          <p:cNvSpPr txBox="1">
            <a:spLocks noChangeArrowheads="1"/>
          </p:cNvSpPr>
          <p:nvPr/>
        </p:nvSpPr>
        <p:spPr>
          <a:xfrm>
            <a:off x="951581" y="3363105"/>
            <a:ext cx="10363200" cy="970869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We know that both preventive interventions are effective, but we want to know which one is the best combination of both for our population (parameters?)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.</a:t>
            </a:r>
          </a:p>
        </p:txBody>
      </p:sp>
      <p:sp>
        <p:nvSpPr>
          <p:cNvPr id="15477" name="Contenidor de número de diapositiva 7">
            <a:extLst>
              <a:ext uri="{FF2B5EF4-FFF2-40B4-BE49-F238E27FC236}">
                <a16:creationId xmlns:a16="http://schemas.microsoft.com/office/drawing/2014/main" id="{F380B692-0728-2328-3A94-E8FCEED90322}"/>
              </a:ext>
            </a:extLst>
          </p:cNvPr>
          <p:cNvSpPr txBox="1">
            <a:spLocks/>
          </p:cNvSpPr>
          <p:nvPr/>
        </p:nvSpPr>
        <p:spPr>
          <a:xfrm>
            <a:off x="8610600" y="6484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6028F-A62B-47A5-BFA6-F625B72B4AC7}" type="slidenum">
              <a:rPr lang="es-ES" smtClean="0">
                <a:solidFill>
                  <a:schemeClr val="accent6"/>
                </a:solidFill>
              </a:rPr>
              <a:pPr/>
              <a:t>5</a:t>
            </a:fld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B3C3B7-C6CC-5E0E-D8E0-2FA3F2D6A6C0}"/>
              </a:ext>
            </a:extLst>
          </p:cNvPr>
          <p:cNvSpPr txBox="1">
            <a:spLocks noChangeArrowheads="1"/>
          </p:cNvSpPr>
          <p:nvPr/>
        </p:nvSpPr>
        <p:spPr>
          <a:xfrm>
            <a:off x="4140795" y="5464645"/>
            <a:ext cx="3729749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l"/>
            <a:endParaRPr lang="es-ES" altLang="ca-ES" sz="1700" cap="none" dirty="0">
              <a:solidFill>
                <a:schemeClr val="tx2">
                  <a:lumMod val="60000"/>
                  <a:lumOff val="4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ítol 1">
            <a:extLst>
              <a:ext uri="{FF2B5EF4-FFF2-40B4-BE49-F238E27FC236}">
                <a16:creationId xmlns:a16="http://schemas.microsoft.com/office/drawing/2014/main" id="{64C4D349-C43D-117D-0FCD-9F933B3357AF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SIMULATION MODELS IN HEALTHCARE</a:t>
            </a:r>
            <a:endParaRPr lang="es-E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F6C94B-2C7A-E9B8-EFAE-81312C1E8D0C}"/>
              </a:ext>
            </a:extLst>
          </p:cNvPr>
          <p:cNvSpPr txBox="1">
            <a:spLocks noChangeArrowheads="1"/>
          </p:cNvSpPr>
          <p:nvPr/>
        </p:nvSpPr>
        <p:spPr>
          <a:xfrm>
            <a:off x="2270575" y="2741263"/>
            <a:ext cx="7205932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ca-ES" sz="1800" cap="none" dirty="0">
                <a:solidFill>
                  <a:schemeClr val="accent1"/>
                </a:solidFill>
                <a:latin typeface="Calibri Light" panose="020F0302020204030204" pitchFamily="34" charset="0"/>
              </a:rPr>
              <a:t>Example: Simulation of the natural history of lung cancer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B9D105B-2368-9CF5-981C-9587CD5CF172}"/>
              </a:ext>
            </a:extLst>
          </p:cNvPr>
          <p:cNvGrpSpPr/>
          <p:nvPr/>
        </p:nvGrpSpPr>
        <p:grpSpPr>
          <a:xfrm>
            <a:off x="1861327" y="4650789"/>
            <a:ext cx="1027447" cy="970869"/>
            <a:chOff x="1648173" y="5646033"/>
            <a:chExt cx="347708" cy="30586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0965EB2-0A0A-B186-B0CF-792D9D33A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845" y="5646033"/>
              <a:ext cx="333036" cy="294216"/>
            </a:xfrm>
            <a:prstGeom prst="rect">
              <a:avLst/>
            </a:prstGeom>
          </p:spPr>
        </p:pic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523C345F-32BE-29A8-CDBC-27F17540273B}"/>
                </a:ext>
              </a:extLst>
            </p:cNvPr>
            <p:cNvCxnSpPr/>
            <p:nvPr/>
          </p:nvCxnSpPr>
          <p:spPr>
            <a:xfrm flipH="1">
              <a:off x="1648173" y="5646033"/>
              <a:ext cx="347708" cy="30586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74D6B629-F03D-77BD-C957-D9AD44737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09" y="4560223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0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i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8610600" y="6484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6028F-A62B-47A5-BFA6-F625B72B4AC7}" type="slidenum">
              <a:rPr lang="es-ES" smtClean="0">
                <a:solidFill>
                  <a:schemeClr val="accent6"/>
                </a:solidFill>
              </a:rPr>
              <a:pPr/>
              <a:t>6</a:t>
            </a:fld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A1BB9FE-7E95-549F-6C15-AA0DEF3B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35" y="987523"/>
            <a:ext cx="10790865" cy="956312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These models use empirical evidence as a starting point to project 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medium and long-term impact of the interventions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or the interactions between them.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399" name="Grupo 15398">
            <a:extLst>
              <a:ext uri="{FF2B5EF4-FFF2-40B4-BE49-F238E27FC236}">
                <a16:creationId xmlns:a16="http://schemas.microsoft.com/office/drawing/2014/main" id="{CA8F796C-E4FB-C65A-F1A9-F3111CC408C6}"/>
              </a:ext>
            </a:extLst>
          </p:cNvPr>
          <p:cNvGrpSpPr/>
          <p:nvPr/>
        </p:nvGrpSpPr>
        <p:grpSpPr>
          <a:xfrm>
            <a:off x="8931315" y="5229200"/>
            <a:ext cx="2059995" cy="1152000"/>
            <a:chOff x="7733094" y="4619441"/>
            <a:chExt cx="2059995" cy="1152000"/>
          </a:xfrm>
        </p:grpSpPr>
        <p:sp>
          <p:nvSpPr>
            <p:cNvPr id="15400" name="Cerrar llave 15399">
              <a:extLst>
                <a:ext uri="{FF2B5EF4-FFF2-40B4-BE49-F238E27FC236}">
                  <a16:creationId xmlns:a16="http://schemas.microsoft.com/office/drawing/2014/main" id="{3D9C7AD7-EF29-BC50-642F-1A657D96C341}"/>
                </a:ext>
              </a:extLst>
            </p:cNvPr>
            <p:cNvSpPr/>
            <p:nvPr/>
          </p:nvSpPr>
          <p:spPr>
            <a:xfrm>
              <a:off x="7765447" y="4619441"/>
              <a:ext cx="102662" cy="1152000"/>
            </a:xfrm>
            <a:prstGeom prst="righ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Calibri Light" panose="020F0302020204030204" pitchFamily="34" charset="0"/>
              </a:endParaRPr>
            </a:p>
          </p:txBody>
        </p:sp>
        <p:sp>
          <p:nvSpPr>
            <p:cNvPr id="15401" name="CuadroTexto 15400">
              <a:extLst>
                <a:ext uri="{FF2B5EF4-FFF2-40B4-BE49-F238E27FC236}">
                  <a16:creationId xmlns:a16="http://schemas.microsoft.com/office/drawing/2014/main" id="{BCC34BAB-94E9-0D68-51A6-6BFCD465C0D8}"/>
                </a:ext>
              </a:extLst>
            </p:cNvPr>
            <p:cNvSpPr txBox="1"/>
            <p:nvPr/>
          </p:nvSpPr>
          <p:spPr>
            <a:xfrm>
              <a:off x="7733094" y="4754456"/>
              <a:ext cx="20599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accent6"/>
                  </a:solidFill>
                </a:defRPr>
              </a:lvl1pPr>
            </a:lstStyle>
            <a:p>
              <a:r>
                <a:rPr lang="ca-ES" dirty="0">
                  <a:latin typeface="+mj-lt"/>
                </a:rPr>
                <a:t>HEALTH &amp; ECONOMIC IMPACT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5C94E2B-67B6-DE32-93BB-1E6D7BF2875E}"/>
              </a:ext>
            </a:extLst>
          </p:cNvPr>
          <p:cNvSpPr txBox="1"/>
          <p:nvPr/>
        </p:nvSpPr>
        <p:spPr>
          <a:xfrm>
            <a:off x="7643629" y="5158869"/>
            <a:ext cx="125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¿counseling?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¿drugs?</a:t>
            </a:r>
          </a:p>
        </p:txBody>
      </p:sp>
      <p:sp>
        <p:nvSpPr>
          <p:cNvPr id="15363" name="CuadroTexto 15362">
            <a:extLst>
              <a:ext uri="{FF2B5EF4-FFF2-40B4-BE49-F238E27FC236}">
                <a16:creationId xmlns:a16="http://schemas.microsoft.com/office/drawing/2014/main" id="{9EABC5FA-D9D9-D504-D99D-333392968B77}"/>
              </a:ext>
            </a:extLst>
          </p:cNvPr>
          <p:cNvSpPr txBox="1"/>
          <p:nvPr/>
        </p:nvSpPr>
        <p:spPr>
          <a:xfrm>
            <a:off x="7828743" y="6015771"/>
            <a:ext cx="955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¿gender?</a:t>
            </a:r>
          </a:p>
        </p:txBody>
      </p:sp>
      <p:sp>
        <p:nvSpPr>
          <p:cNvPr id="15392" name="Títol 1">
            <a:extLst>
              <a:ext uri="{FF2B5EF4-FFF2-40B4-BE49-F238E27FC236}">
                <a16:creationId xmlns:a16="http://schemas.microsoft.com/office/drawing/2014/main" id="{B1AA7295-901A-4807-7660-54109F38F424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SIMULATION MODELS IN HEALTHCARE</a:t>
            </a:r>
            <a:endParaRPr lang="es-ES" dirty="0"/>
          </a:p>
        </p:txBody>
      </p:sp>
      <p:sp>
        <p:nvSpPr>
          <p:cNvPr id="15404" name="Rectangle 2">
            <a:extLst>
              <a:ext uri="{FF2B5EF4-FFF2-40B4-BE49-F238E27FC236}">
                <a16:creationId xmlns:a16="http://schemas.microsoft.com/office/drawing/2014/main" id="{4349EDC1-62D8-2F93-9C7D-8E72D920410B}"/>
              </a:ext>
            </a:extLst>
          </p:cNvPr>
          <p:cNvSpPr txBox="1">
            <a:spLocks noChangeArrowheads="1"/>
          </p:cNvSpPr>
          <p:nvPr/>
        </p:nvSpPr>
        <p:spPr>
          <a:xfrm>
            <a:off x="2270575" y="1898830"/>
            <a:ext cx="7205932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ca-ES" sz="1800" cap="none" dirty="0">
                <a:solidFill>
                  <a:schemeClr val="accent1"/>
                </a:solidFill>
                <a:latin typeface="Calibri Light" panose="020F0302020204030204" pitchFamily="34" charset="0"/>
              </a:rPr>
              <a:t>Example: Simulation of the natural history of lung cancer</a:t>
            </a:r>
          </a:p>
        </p:txBody>
      </p:sp>
      <p:sp>
        <p:nvSpPr>
          <p:cNvPr id="15430" name="Rectangle 2">
            <a:extLst>
              <a:ext uri="{FF2B5EF4-FFF2-40B4-BE49-F238E27FC236}">
                <a16:creationId xmlns:a16="http://schemas.microsoft.com/office/drawing/2014/main" id="{0348F568-83E7-5D9D-4795-0D3CAD499B10}"/>
              </a:ext>
            </a:extLst>
          </p:cNvPr>
          <p:cNvSpPr txBox="1">
            <a:spLocks noChangeArrowheads="1"/>
          </p:cNvSpPr>
          <p:nvPr/>
        </p:nvSpPr>
        <p:spPr>
          <a:xfrm>
            <a:off x="4008667" y="4654555"/>
            <a:ext cx="3729749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l"/>
            <a:r>
              <a:rPr lang="en-US" altLang="ca-ES" sz="1700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…and different interventions</a:t>
            </a:r>
          </a:p>
        </p:txBody>
      </p:sp>
      <p:sp>
        <p:nvSpPr>
          <p:cNvPr id="15431" name="Rectángulo 15430">
            <a:extLst>
              <a:ext uri="{FF2B5EF4-FFF2-40B4-BE49-F238E27FC236}">
                <a16:creationId xmlns:a16="http://schemas.microsoft.com/office/drawing/2014/main" id="{64A87B12-CE05-D381-B55D-62ABB890F566}"/>
              </a:ext>
            </a:extLst>
          </p:cNvPr>
          <p:cNvSpPr/>
          <p:nvPr/>
        </p:nvSpPr>
        <p:spPr>
          <a:xfrm>
            <a:off x="737515" y="5111087"/>
            <a:ext cx="10084010" cy="13574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Calibri Light" panose="020F0302020204030204" pitchFamily="34" charset="0"/>
            </a:endParaRPr>
          </a:p>
        </p:txBody>
      </p:sp>
      <p:sp>
        <p:nvSpPr>
          <p:cNvPr id="15432" name="4 CuadroTexto">
            <a:extLst>
              <a:ext uri="{FF2B5EF4-FFF2-40B4-BE49-F238E27FC236}">
                <a16:creationId xmlns:a16="http://schemas.microsoft.com/office/drawing/2014/main" id="{6112854F-9E91-73A9-458D-9854196467B4}"/>
              </a:ext>
            </a:extLst>
          </p:cNvPr>
          <p:cNvSpPr txBox="1"/>
          <p:nvPr/>
        </p:nvSpPr>
        <p:spPr>
          <a:xfrm>
            <a:off x="765701" y="5222402"/>
            <a:ext cx="2134944" cy="48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rPr>
              <a:t>SMOKING CESSATION</a:t>
            </a:r>
          </a:p>
        </p:txBody>
      </p:sp>
      <p:sp>
        <p:nvSpPr>
          <p:cNvPr id="15433" name="5 Flecha abajo">
            <a:extLst>
              <a:ext uri="{FF2B5EF4-FFF2-40B4-BE49-F238E27FC236}">
                <a16:creationId xmlns:a16="http://schemas.microsoft.com/office/drawing/2014/main" id="{70D95636-E25C-5FEB-F3E9-3452BDA4C1F2}"/>
              </a:ext>
            </a:extLst>
          </p:cNvPr>
          <p:cNvSpPr/>
          <p:nvPr/>
        </p:nvSpPr>
        <p:spPr bwMode="auto">
          <a:xfrm flipV="1">
            <a:off x="3153612" y="5250866"/>
            <a:ext cx="378565" cy="395167"/>
          </a:xfrm>
          <a:prstGeom prst="downArrow">
            <a:avLst/>
          </a:prstGeom>
          <a:solidFill>
            <a:schemeClr val="accent2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4" name="75 Flecha abajo">
            <a:extLst>
              <a:ext uri="{FF2B5EF4-FFF2-40B4-BE49-F238E27FC236}">
                <a16:creationId xmlns:a16="http://schemas.microsoft.com/office/drawing/2014/main" id="{8F66053C-14C9-B23F-0DB7-224BFFF1A268}"/>
              </a:ext>
            </a:extLst>
          </p:cNvPr>
          <p:cNvSpPr/>
          <p:nvPr/>
        </p:nvSpPr>
        <p:spPr bwMode="auto">
          <a:xfrm flipV="1">
            <a:off x="3630102" y="5277984"/>
            <a:ext cx="378565" cy="368049"/>
          </a:xfrm>
          <a:prstGeom prst="downArrow">
            <a:avLst/>
          </a:prstGeom>
          <a:solidFill>
            <a:schemeClr val="accent2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5" name="4 CuadroTexto">
            <a:extLst>
              <a:ext uri="{FF2B5EF4-FFF2-40B4-BE49-F238E27FC236}">
                <a16:creationId xmlns:a16="http://schemas.microsoft.com/office/drawing/2014/main" id="{9B4C137C-4E99-D430-1DC9-AA18B7767BDE}"/>
              </a:ext>
            </a:extLst>
          </p:cNvPr>
          <p:cNvSpPr txBox="1"/>
          <p:nvPr/>
        </p:nvSpPr>
        <p:spPr>
          <a:xfrm>
            <a:off x="1029253" y="5951902"/>
            <a:ext cx="1237839" cy="48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rPr>
              <a:t>SCREENING</a:t>
            </a:r>
          </a:p>
        </p:txBody>
      </p:sp>
      <p:sp>
        <p:nvSpPr>
          <p:cNvPr id="15436" name="75 Flecha abajo">
            <a:extLst>
              <a:ext uri="{FF2B5EF4-FFF2-40B4-BE49-F238E27FC236}">
                <a16:creationId xmlns:a16="http://schemas.microsoft.com/office/drawing/2014/main" id="{4821058A-61B1-F4B5-5E61-89A7B3BA1661}"/>
              </a:ext>
            </a:extLst>
          </p:cNvPr>
          <p:cNvSpPr/>
          <p:nvPr/>
        </p:nvSpPr>
        <p:spPr bwMode="auto">
          <a:xfrm flipV="1">
            <a:off x="6050288" y="592993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7" name="76 Flecha abajo">
            <a:extLst>
              <a:ext uri="{FF2B5EF4-FFF2-40B4-BE49-F238E27FC236}">
                <a16:creationId xmlns:a16="http://schemas.microsoft.com/office/drawing/2014/main" id="{763B72A9-23D2-F30F-E716-7BFB0C1876E5}"/>
              </a:ext>
            </a:extLst>
          </p:cNvPr>
          <p:cNvSpPr/>
          <p:nvPr/>
        </p:nvSpPr>
        <p:spPr bwMode="auto">
          <a:xfrm flipV="1">
            <a:off x="4705580" y="593727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8" name="77 Flecha abajo">
            <a:extLst>
              <a:ext uri="{FF2B5EF4-FFF2-40B4-BE49-F238E27FC236}">
                <a16:creationId xmlns:a16="http://schemas.microsoft.com/office/drawing/2014/main" id="{64311E31-86D5-0E81-4918-43E7EA631489}"/>
              </a:ext>
            </a:extLst>
          </p:cNvPr>
          <p:cNvSpPr/>
          <p:nvPr/>
        </p:nvSpPr>
        <p:spPr bwMode="auto">
          <a:xfrm flipV="1">
            <a:off x="5377934" y="593727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pic>
        <p:nvPicPr>
          <p:cNvPr id="15441" name="Imagen 15440" descr="Icono&#10;&#10;Descripción generada automáticamente">
            <a:extLst>
              <a:ext uri="{FF2B5EF4-FFF2-40B4-BE49-F238E27FC236}">
                <a16:creationId xmlns:a16="http://schemas.microsoft.com/office/drawing/2014/main" id="{914496D1-D797-0C9F-0351-6A593748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40" y="5999075"/>
            <a:ext cx="389457" cy="389457"/>
          </a:xfrm>
          <a:prstGeom prst="rect">
            <a:avLst/>
          </a:prstGeom>
        </p:spPr>
      </p:pic>
      <p:grpSp>
        <p:nvGrpSpPr>
          <p:cNvPr id="15443" name="Grupo 15442">
            <a:extLst>
              <a:ext uri="{FF2B5EF4-FFF2-40B4-BE49-F238E27FC236}">
                <a16:creationId xmlns:a16="http://schemas.microsoft.com/office/drawing/2014/main" id="{7AFA4ADE-AAD9-949B-C647-1478C57F1BC4}"/>
              </a:ext>
            </a:extLst>
          </p:cNvPr>
          <p:cNvGrpSpPr/>
          <p:nvPr/>
        </p:nvGrpSpPr>
        <p:grpSpPr>
          <a:xfrm>
            <a:off x="1648173" y="5646033"/>
            <a:ext cx="347708" cy="305869"/>
            <a:chOff x="1648173" y="5646033"/>
            <a:chExt cx="347708" cy="305869"/>
          </a:xfrm>
        </p:grpSpPr>
        <p:pic>
          <p:nvPicPr>
            <p:cNvPr id="15444" name="Imagen 15443">
              <a:extLst>
                <a:ext uri="{FF2B5EF4-FFF2-40B4-BE49-F238E27FC236}">
                  <a16:creationId xmlns:a16="http://schemas.microsoft.com/office/drawing/2014/main" id="{FFEC9421-694B-6220-8CF1-B982F121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845" y="5646033"/>
              <a:ext cx="333036" cy="294216"/>
            </a:xfrm>
            <a:prstGeom prst="rect">
              <a:avLst/>
            </a:prstGeom>
          </p:spPr>
        </p:pic>
        <p:cxnSp>
          <p:nvCxnSpPr>
            <p:cNvPr id="15445" name="Conector recto 15444">
              <a:extLst>
                <a:ext uri="{FF2B5EF4-FFF2-40B4-BE49-F238E27FC236}">
                  <a16:creationId xmlns:a16="http://schemas.microsoft.com/office/drawing/2014/main" id="{AE8EB153-1375-E0FE-99D9-6EF891D7864E}"/>
                </a:ext>
              </a:extLst>
            </p:cNvPr>
            <p:cNvCxnSpPr>
              <a:endCxn id="15435" idx="0"/>
            </p:cNvCxnSpPr>
            <p:nvPr/>
          </p:nvCxnSpPr>
          <p:spPr>
            <a:xfrm flipH="1">
              <a:off x="1648173" y="5646033"/>
              <a:ext cx="347708" cy="30586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51" name="1 CuadroTexto">
            <a:extLst>
              <a:ext uri="{FF2B5EF4-FFF2-40B4-BE49-F238E27FC236}">
                <a16:creationId xmlns:a16="http://schemas.microsoft.com/office/drawing/2014/main" id="{9DA26BE8-FDBD-8A7F-0EAC-76CBBAA76D7C}"/>
              </a:ext>
            </a:extLst>
          </p:cNvPr>
          <p:cNvSpPr txBox="1"/>
          <p:nvPr/>
        </p:nvSpPr>
        <p:spPr>
          <a:xfrm>
            <a:off x="6726070" y="6050366"/>
            <a:ext cx="332843" cy="483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…</a:t>
            </a:r>
          </a:p>
        </p:txBody>
      </p:sp>
      <p:sp>
        <p:nvSpPr>
          <p:cNvPr id="15452" name="78 Flecha abajo">
            <a:extLst>
              <a:ext uri="{FF2B5EF4-FFF2-40B4-BE49-F238E27FC236}">
                <a16:creationId xmlns:a16="http://schemas.microsoft.com/office/drawing/2014/main" id="{91F41164-0F45-93E2-4F9E-62972ED15B42}"/>
              </a:ext>
            </a:extLst>
          </p:cNvPr>
          <p:cNvSpPr/>
          <p:nvPr/>
        </p:nvSpPr>
        <p:spPr bwMode="auto">
          <a:xfrm flipV="1">
            <a:off x="7266130" y="593727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8C05059-F04F-A5E4-E7D7-6ED4E9D15C05}"/>
              </a:ext>
            </a:extLst>
          </p:cNvPr>
          <p:cNvGrpSpPr/>
          <p:nvPr/>
        </p:nvGrpSpPr>
        <p:grpSpPr>
          <a:xfrm>
            <a:off x="399078" y="1898830"/>
            <a:ext cx="10422447" cy="2798442"/>
            <a:chOff x="399078" y="1898830"/>
            <a:chExt cx="10422447" cy="2798442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9560E7EE-FE56-592F-E035-4388952DF55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70575" y="1898830"/>
              <a:ext cx="7205932" cy="46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s-E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3400" b="1" kern="0" cap="all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r>
                <a:rPr lang="en-US" altLang="ca-ES" sz="1800" cap="none" dirty="0">
                  <a:solidFill>
                    <a:schemeClr val="accent1"/>
                  </a:solidFill>
                  <a:latin typeface="Calibri Light" panose="020F0302020204030204" pitchFamily="34" charset="0"/>
                </a:rPr>
                <a:t>Example: Simulation of the natural history of lung cancer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F9BB4877-F0C8-C228-C907-10551E8ADB1B}"/>
                </a:ext>
              </a:extLst>
            </p:cNvPr>
            <p:cNvGrpSpPr/>
            <p:nvPr/>
          </p:nvGrpSpPr>
          <p:grpSpPr>
            <a:xfrm>
              <a:off x="733667" y="2212241"/>
              <a:ext cx="10087858" cy="2485031"/>
              <a:chOff x="560385" y="2371534"/>
              <a:chExt cx="10552458" cy="2485031"/>
            </a:xfrm>
          </p:grpSpPr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823EB305-0CC0-A6EF-62A1-105EDCCF959F}"/>
                  </a:ext>
                </a:extLst>
              </p:cNvPr>
              <p:cNvSpPr/>
              <p:nvPr/>
            </p:nvSpPr>
            <p:spPr>
              <a:xfrm>
                <a:off x="560385" y="2461495"/>
                <a:ext cx="10552458" cy="239507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2" name="AutoShape 27">
                <a:extLst>
                  <a:ext uri="{FF2B5EF4-FFF2-40B4-BE49-F238E27FC236}">
                    <a16:creationId xmlns:a16="http://schemas.microsoft.com/office/drawing/2014/main" id="{50EFDD80-BBF6-CAB0-8311-154DBBC6E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425" y="4393962"/>
                <a:ext cx="8986233" cy="409466"/>
              </a:xfrm>
              <a:prstGeom prst="rightArrow">
                <a:avLst>
                  <a:gd name="adj1" fmla="val 50000"/>
                  <a:gd name="adj2" fmla="val 629145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ca-ES" altLang="es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rPr>
                  <a:t>TIME</a:t>
                </a:r>
              </a:p>
            </p:txBody>
          </p:sp>
          <p:grpSp>
            <p:nvGrpSpPr>
              <p:cNvPr id="53" name="1 Grupo">
                <a:extLst>
                  <a:ext uri="{FF2B5EF4-FFF2-40B4-BE49-F238E27FC236}">
                    <a16:creationId xmlns:a16="http://schemas.microsoft.com/office/drawing/2014/main" id="{86C9E1F7-02B1-0175-01FB-11AF7F3725A0}"/>
                  </a:ext>
                </a:extLst>
              </p:cNvPr>
              <p:cNvGrpSpPr/>
              <p:nvPr/>
            </p:nvGrpSpPr>
            <p:grpSpPr>
              <a:xfrm>
                <a:off x="1610425" y="3000783"/>
                <a:ext cx="9074299" cy="720000"/>
                <a:chOff x="657922" y="3812730"/>
                <a:chExt cx="9074299" cy="720000"/>
              </a:xfrm>
            </p:grpSpPr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91680119-5B8A-31F9-4E76-4D622C914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922" y="3812730"/>
                  <a:ext cx="1620000" cy="720000"/>
                </a:xfrm>
                <a:prstGeom prst="rect">
                  <a:avLst/>
                </a:prstGeom>
                <a:solidFill>
                  <a:srgbClr val="F2EFF5"/>
                </a:solidFill>
                <a:ln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tabLst>
                      <a:tab pos="174625" algn="l"/>
                    </a:tabLst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NORMAL LUNG</a:t>
                  </a:r>
                </a:p>
              </p:txBody>
            </p:sp>
            <p:sp>
              <p:nvSpPr>
                <p:cNvPr id="63" name="Rectangle 6">
                  <a:extLst>
                    <a:ext uri="{FF2B5EF4-FFF2-40B4-BE49-F238E27FC236}">
                      <a16:creationId xmlns:a16="http://schemas.microsoft.com/office/drawing/2014/main" id="{AF1AE430-04D6-418C-BB39-C75D82416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0838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I-II</a:t>
                  </a:r>
                </a:p>
              </p:txBody>
            </p:sp>
            <p:sp>
              <p:nvSpPr>
                <p:cNvPr id="15360" name="Rectangle 6">
                  <a:extLst>
                    <a:ext uri="{FF2B5EF4-FFF2-40B4-BE49-F238E27FC236}">
                      <a16:creationId xmlns:a16="http://schemas.microsoft.com/office/drawing/2014/main" id="{4E5A0E0C-196F-CBCB-08FA-17566CAB2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755" y="3812730"/>
                  <a:ext cx="1728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 LUNG CANCER</a:t>
                  </a:r>
                </a:p>
                <a:p>
                  <a:pPr algn="ctr"/>
                  <a:r>
                    <a:rPr lang="ca-ES" altLang="es-ES" sz="1400" b="1" kern="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IIIa</a:t>
                  </a:r>
                  <a:endParaRPr lang="ca-ES" altLang="es-ES" sz="14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5361" name="Rectangle 6">
                  <a:extLst>
                    <a:ext uri="{FF2B5EF4-FFF2-40B4-BE49-F238E27FC236}">
                      <a16:creationId xmlns:a16="http://schemas.microsoft.com/office/drawing/2014/main" id="{8BF5CD76-68F5-CA76-8803-4F8C8F892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12221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IIIB-IV</a:t>
                  </a:r>
                </a:p>
              </p:txBody>
            </p:sp>
            <p:grpSp>
              <p:nvGrpSpPr>
                <p:cNvPr id="15362" name="Group 8">
                  <a:extLst>
                    <a:ext uri="{FF2B5EF4-FFF2-40B4-BE49-F238E27FC236}">
                      <a16:creationId xmlns:a16="http://schemas.microsoft.com/office/drawing/2014/main" id="{8C705469-EF07-9FD8-6CBB-B846348706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4474" y="4035496"/>
                  <a:ext cx="571700" cy="241861"/>
                  <a:chOff x="2565" y="2544"/>
                  <a:chExt cx="256" cy="136"/>
                </a:xfrm>
              </p:grpSpPr>
              <p:sp>
                <p:nvSpPr>
                  <p:cNvPr id="15368" name="Line 9">
                    <a:extLst>
                      <a:ext uri="{FF2B5EF4-FFF2-40B4-BE49-F238E27FC236}">
                        <a16:creationId xmlns:a16="http://schemas.microsoft.com/office/drawing/2014/main" id="{972E9F0B-46D6-5719-5BA4-80EE1B44AB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5" y="2544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5369" name="Line 10">
                    <a:extLst>
                      <a:ext uri="{FF2B5EF4-FFF2-40B4-BE49-F238E27FC236}">
                        <a16:creationId xmlns:a16="http://schemas.microsoft.com/office/drawing/2014/main" id="{1258553F-F924-6269-4691-B673E315F7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65" y="2680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grpSp>
              <p:nvGrpSpPr>
                <p:cNvPr id="15364" name="Group 11">
                  <a:extLst>
                    <a:ext uri="{FF2B5EF4-FFF2-40B4-BE49-F238E27FC236}">
                      <a16:creationId xmlns:a16="http://schemas.microsoft.com/office/drawing/2014/main" id="{5C2F0C4A-C1CC-F4C9-B3C5-707071760B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7391" y="4035496"/>
                  <a:ext cx="573550" cy="241861"/>
                  <a:chOff x="3105" y="1732"/>
                  <a:chExt cx="310" cy="114"/>
                </a:xfrm>
              </p:grpSpPr>
              <p:sp>
                <p:nvSpPr>
                  <p:cNvPr id="15366" name="Line 12">
                    <a:extLst>
                      <a:ext uri="{FF2B5EF4-FFF2-40B4-BE49-F238E27FC236}">
                        <a16:creationId xmlns:a16="http://schemas.microsoft.com/office/drawing/2014/main" id="{26E1885F-3B0C-1FAB-50E6-59D4CFA24D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5" y="1732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5367" name="Line 13">
                    <a:extLst>
                      <a:ext uri="{FF2B5EF4-FFF2-40B4-BE49-F238E27FC236}">
                        <a16:creationId xmlns:a16="http://schemas.microsoft.com/office/drawing/2014/main" id="{427E4E0B-7C4E-27E4-88D2-1AEA72B25F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05" y="1846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sp>
              <p:nvSpPr>
                <p:cNvPr id="15365" name="Line 14">
                  <a:extLst>
                    <a:ext uri="{FF2B5EF4-FFF2-40B4-BE49-F238E27FC236}">
                      <a16:creationId xmlns:a16="http://schemas.microsoft.com/office/drawing/2014/main" id="{E7727051-6596-8D8D-0B46-07374708C6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68293" y="4156427"/>
                  <a:ext cx="573550" cy="0"/>
                </a:xfrm>
                <a:prstGeom prst="line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ca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pic>
            <p:nvPicPr>
              <p:cNvPr id="54" name="Picture 8" descr="Imagen5">
                <a:extLst>
                  <a:ext uri="{FF2B5EF4-FFF2-40B4-BE49-F238E27FC236}">
                    <a16:creationId xmlns:a16="http://schemas.microsoft.com/office/drawing/2014/main" id="{802D780E-1EA9-990D-DB0C-4729195FB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87871" y="261142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5" name="Picture 8" descr="Imagen5">
                <a:extLst>
                  <a:ext uri="{FF2B5EF4-FFF2-40B4-BE49-F238E27FC236}">
                    <a16:creationId xmlns:a16="http://schemas.microsoft.com/office/drawing/2014/main" id="{D6C327F3-777F-6F4A-C6B1-BD47D5213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01710" y="252504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6" name="Picture 8" descr="Imagen5">
                <a:extLst>
                  <a:ext uri="{FF2B5EF4-FFF2-40B4-BE49-F238E27FC236}">
                    <a16:creationId xmlns:a16="http://schemas.microsoft.com/office/drawing/2014/main" id="{EA5FB47B-BA87-3948-D6E5-A956F4AD5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971193" y="2772742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7" name="Picture 8" descr="Imagen5">
                <a:extLst>
                  <a:ext uri="{FF2B5EF4-FFF2-40B4-BE49-F238E27FC236}">
                    <a16:creationId xmlns:a16="http://schemas.microsoft.com/office/drawing/2014/main" id="{72790C7A-0A69-8138-EB60-CE50ED97A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022677" y="2409819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8" name="Picture 8" descr="Imagen5">
                <a:extLst>
                  <a:ext uri="{FF2B5EF4-FFF2-40B4-BE49-F238E27FC236}">
                    <a16:creationId xmlns:a16="http://schemas.microsoft.com/office/drawing/2014/main" id="{453EC5B3-56B7-BB5E-F0AF-D4C08E0D7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848611" y="2371534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9" name="Picture 8" descr="Imagen5">
                <a:extLst>
                  <a:ext uri="{FF2B5EF4-FFF2-40B4-BE49-F238E27FC236}">
                    <a16:creationId xmlns:a16="http://schemas.microsoft.com/office/drawing/2014/main" id="{7BF48BCB-D21C-B0A8-3CA9-B516935123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0081" y="3083518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60" name="Picture 8" descr="Imagen5">
                <a:extLst>
                  <a:ext uri="{FF2B5EF4-FFF2-40B4-BE49-F238E27FC236}">
                    <a16:creationId xmlns:a16="http://schemas.microsoft.com/office/drawing/2014/main" id="{1716048B-668C-8862-167C-6BCBB792B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8377" y="2726643"/>
                <a:ext cx="635034" cy="668539"/>
              </a:xfrm>
              <a:prstGeom prst="rect">
                <a:avLst/>
              </a:prstGeom>
              <a:noFill/>
            </p:spPr>
          </p:pic>
          <p:sp>
            <p:nvSpPr>
              <p:cNvPr id="61" name="Freeform 21">
                <a:extLst>
                  <a:ext uri="{FF2B5EF4-FFF2-40B4-BE49-F238E27FC236}">
                    <a16:creationId xmlns:a16="http://schemas.microsoft.com/office/drawing/2014/main" id="{413F68EE-25F4-F1EC-8025-2510C23AE0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957458">
                <a:off x="1405232" y="2621823"/>
                <a:ext cx="696240" cy="163255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352" y="1"/>
                  </a:cxn>
                  <a:cxn ang="0">
                    <a:pos x="786" y="144"/>
                  </a:cxn>
                </a:cxnLst>
                <a:rect l="0" t="0" r="r" b="b"/>
                <a:pathLst>
                  <a:path w="786" h="144">
                    <a:moveTo>
                      <a:pt x="0" y="137"/>
                    </a:moveTo>
                    <a:cubicBezTo>
                      <a:pt x="110" y="68"/>
                      <a:pt x="221" y="0"/>
                      <a:pt x="352" y="1"/>
                    </a:cubicBezTo>
                    <a:cubicBezTo>
                      <a:pt x="483" y="2"/>
                      <a:pt x="634" y="73"/>
                      <a:pt x="786" y="144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s-E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endParaRPr>
              </a:p>
            </p:txBody>
          </p:sp>
        </p:grpSp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2345E330-7F7E-8730-2752-94FF6374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131" y="3839931"/>
              <a:ext cx="463493" cy="409466"/>
            </a:xfrm>
            <a:prstGeom prst="rect">
              <a:avLst/>
            </a:prstGeom>
          </p:spPr>
        </p:pic>
        <p:sp>
          <p:nvSpPr>
            <p:cNvPr id="43" name="Line 9">
              <a:extLst>
                <a:ext uri="{FF2B5EF4-FFF2-40B4-BE49-F238E27FC236}">
                  <a16:creationId xmlns:a16="http://schemas.microsoft.com/office/drawing/2014/main" id="{66D8E84D-831C-F9FF-41F9-E975DC9E68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36395" y="3610342"/>
              <a:ext cx="288000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ca-E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3DCC6839-D84B-0D1A-8BE6-F25813EF7DE1}"/>
                </a:ext>
              </a:extLst>
            </p:cNvPr>
            <p:cNvGrpSpPr/>
            <p:nvPr/>
          </p:nvGrpSpPr>
          <p:grpSpPr>
            <a:xfrm>
              <a:off x="399078" y="2123855"/>
              <a:ext cx="1738584" cy="1721304"/>
              <a:chOff x="399078" y="2123855"/>
              <a:chExt cx="1738584" cy="1721304"/>
            </a:xfrm>
          </p:grpSpPr>
          <p:pic>
            <p:nvPicPr>
              <p:cNvPr id="45" name="Imagen 44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D6D6CC78-E735-0CCB-FED6-72CA1081B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78" y="2528338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6" name="Imagen 45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B6D70DBF-D92E-334C-8745-9A12BEB74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06" y="2123855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7" name="Imagen 46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EE1DB45F-23FA-E85D-B36C-E29F43AD6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380" y="2807057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8" name="Imagen 47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73187A33-6634-8D1E-9F7C-5D4E31A30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82" y="2917646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9" name="Imagen 48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A7F23045-10BB-FB27-4894-BE3B181F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178" y="2612470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0" name="Imagen 49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14539748-BB1B-47AC-148B-C02AFD619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175" y="2232711"/>
                <a:ext cx="975487" cy="9275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94974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781800" y="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s-ES_tradnl" altLang="ca-ES" sz="1600" b="1" i="1" u="sng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es-ES_tradnl" altLang="ca-ES" sz="1600" b="1" i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1 CuadroTexto"/>
          <p:cNvSpPr txBox="1"/>
          <p:nvPr/>
        </p:nvSpPr>
        <p:spPr>
          <a:xfrm>
            <a:off x="5927321" y="302638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8" name="QuadreDeText 7"/>
          <p:cNvSpPr txBox="1"/>
          <p:nvPr/>
        </p:nvSpPr>
        <p:spPr>
          <a:xfrm>
            <a:off x="666285" y="2123855"/>
            <a:ext cx="2116963" cy="328157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NATURAL HISTORY OF DISEASE: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Epidemiology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of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Survival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factors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Diagnosis cost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Treatment costs …</a:t>
            </a:r>
          </a:p>
        </p:txBody>
      </p:sp>
      <p:sp>
        <p:nvSpPr>
          <p:cNvPr id="15" name="Fletxa dreta 14"/>
          <p:cNvSpPr/>
          <p:nvPr/>
        </p:nvSpPr>
        <p:spPr bwMode="auto">
          <a:xfrm>
            <a:off x="8293811" y="3351353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QuadreDeText 7">
            <a:extLst>
              <a:ext uri="{FF2B5EF4-FFF2-40B4-BE49-F238E27FC236}">
                <a16:creationId xmlns:a16="http://schemas.microsoft.com/office/drawing/2014/main" id="{7A80BD4F-AA2B-AB71-D9E9-BCDDBAAE9990}"/>
              </a:ext>
            </a:extLst>
          </p:cNvPr>
          <p:cNvSpPr txBox="1"/>
          <p:nvPr/>
        </p:nvSpPr>
        <p:spPr>
          <a:xfrm>
            <a:off x="3252662" y="2570123"/>
            <a:ext cx="2205245" cy="229525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INPUTS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Probabilities of developing the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Probabilities of death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Probability of progress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Probability of disease recurrence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4" name="QuadreDeText 12">
            <a:extLst>
              <a:ext uri="{FF2B5EF4-FFF2-40B4-BE49-F238E27FC236}">
                <a16:creationId xmlns:a16="http://schemas.microsoft.com/office/drawing/2014/main" id="{36F71FB6-5CAB-645B-021E-44A974450D05}"/>
              </a:ext>
            </a:extLst>
          </p:cNvPr>
          <p:cNvSpPr txBox="1"/>
          <p:nvPr/>
        </p:nvSpPr>
        <p:spPr>
          <a:xfrm>
            <a:off x="8640530" y="2521336"/>
            <a:ext cx="2766060" cy="207400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 (annual, total)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 adjusted by quality of life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cost per person</a:t>
            </a:r>
          </a:p>
          <a:p>
            <a:pPr>
              <a:spcBef>
                <a:spcPts val="600"/>
              </a:spcBef>
            </a:pPr>
            <a:r>
              <a:rPr lang="en-US" b="0" dirty="0"/>
              <a:t>Incidence rates</a:t>
            </a:r>
          </a:p>
          <a:p>
            <a:pPr>
              <a:spcBef>
                <a:spcPts val="600"/>
              </a:spcBef>
            </a:pPr>
            <a:r>
              <a:rPr lang="en-US" b="0" dirty="0"/>
              <a:t>Mortality rates …</a:t>
            </a:r>
          </a:p>
          <a:p>
            <a:endParaRPr lang="en-US" dirty="0"/>
          </a:p>
        </p:txBody>
      </p:sp>
      <p:sp>
        <p:nvSpPr>
          <p:cNvPr id="5" name="Títol 1">
            <a:extLst>
              <a:ext uri="{FF2B5EF4-FFF2-40B4-BE49-F238E27FC236}">
                <a16:creationId xmlns:a16="http://schemas.microsoft.com/office/drawing/2014/main" id="{0D1783BC-4848-6039-2A81-9F14F8F4EBBB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SIMULATION MODELS IN HEALTHCARE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0227EC-C45F-5C9A-2E8E-DAC574BA7967}"/>
              </a:ext>
            </a:extLst>
          </p:cNvPr>
          <p:cNvSpPr txBox="1"/>
          <p:nvPr/>
        </p:nvSpPr>
        <p:spPr>
          <a:xfrm>
            <a:off x="5987880" y="4528082"/>
            <a:ext cx="2113677" cy="182245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ca-ES" dirty="0"/>
              <a:t>INTERVENTIONS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Diagnostic efficacy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Sensitivities of the tests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Specificities of the tests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Therapeutic efficacy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Cost of tests …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0B1BA5-4272-BA09-A1F1-43525A7199C7}"/>
              </a:ext>
            </a:extLst>
          </p:cNvPr>
          <p:cNvSpPr txBox="1"/>
          <p:nvPr/>
        </p:nvSpPr>
        <p:spPr>
          <a:xfrm>
            <a:off x="695400" y="1178750"/>
            <a:ext cx="10441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Parameters based on literature review and expert consensus:</a:t>
            </a:r>
          </a:p>
        </p:txBody>
      </p:sp>
      <p:sp>
        <p:nvSpPr>
          <p:cNvPr id="20" name="Fletxa dreta 14">
            <a:extLst>
              <a:ext uri="{FF2B5EF4-FFF2-40B4-BE49-F238E27FC236}">
                <a16:creationId xmlns:a16="http://schemas.microsoft.com/office/drawing/2014/main" id="{54D902E6-6E0C-D482-4A0D-77ECB32998C7}"/>
              </a:ext>
            </a:extLst>
          </p:cNvPr>
          <p:cNvSpPr/>
          <p:nvPr/>
        </p:nvSpPr>
        <p:spPr bwMode="auto">
          <a:xfrm>
            <a:off x="2905941" y="3410175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" name="Fletxa dreta 14">
            <a:extLst>
              <a:ext uri="{FF2B5EF4-FFF2-40B4-BE49-F238E27FC236}">
                <a16:creationId xmlns:a16="http://schemas.microsoft.com/office/drawing/2014/main" id="{9C2902DF-A728-BCCB-6523-F61BC27FB75E}"/>
              </a:ext>
            </a:extLst>
          </p:cNvPr>
          <p:cNvSpPr/>
          <p:nvPr/>
        </p:nvSpPr>
        <p:spPr bwMode="auto">
          <a:xfrm>
            <a:off x="5580600" y="3401489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letxa dreta 14">
            <a:extLst>
              <a:ext uri="{FF2B5EF4-FFF2-40B4-BE49-F238E27FC236}">
                <a16:creationId xmlns:a16="http://schemas.microsoft.com/office/drawing/2014/main" id="{A26C2F5F-1B37-7DDA-DB5A-FD9F1A3C2107}"/>
              </a:ext>
            </a:extLst>
          </p:cNvPr>
          <p:cNvSpPr/>
          <p:nvPr/>
        </p:nvSpPr>
        <p:spPr bwMode="auto">
          <a:xfrm rot="16200000">
            <a:off x="6923520" y="417386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8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for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these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are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obtained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from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scientific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literature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,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clinical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studies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, …</a:t>
            </a:r>
          </a:p>
          <a:p>
            <a:pPr lvl="1"/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in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results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We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may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have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knowledge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about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outcomes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for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natural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history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We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can reduce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in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some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by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changing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their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values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so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and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expected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outputs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for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natural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history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are as similar as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possible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(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calibration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calibrated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reduce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when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simulating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rest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of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strategies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165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2"/>
            <a:ext cx="10972800" cy="4564148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for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these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are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obtained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from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scientific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literature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,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clinical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studies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, …</a:t>
            </a:r>
          </a:p>
          <a:p>
            <a:pPr lvl="1"/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in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results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We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need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a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procedure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to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reduce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in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these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by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using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knowledge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about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natural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history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(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calibration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calibrated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reduce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when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simulating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rest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of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strategies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CALIBRATION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06608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ALUT ICO">
      <a:dk1>
        <a:srgbClr val="4B4F54"/>
      </a:dk1>
      <a:lt1>
        <a:sysClr val="window" lastClr="FFFFFF"/>
      </a:lt1>
      <a:dk2>
        <a:srgbClr val="4B4F54"/>
      </a:dk2>
      <a:lt2>
        <a:srgbClr val="FFFFFF"/>
      </a:lt2>
      <a:accent1>
        <a:srgbClr val="7BACFC"/>
      </a:accent1>
      <a:accent2>
        <a:srgbClr val="F1831D"/>
      </a:accent2>
      <a:accent3>
        <a:srgbClr val="9CA4AE"/>
      </a:accent3>
      <a:accent4>
        <a:srgbClr val="FFCC00"/>
      </a:accent4>
      <a:accent5>
        <a:srgbClr val="E62D30"/>
      </a:accent5>
      <a:accent6>
        <a:srgbClr val="4B4F54"/>
      </a:accent6>
      <a:hlink>
        <a:srgbClr val="7BACFC"/>
      </a:hlink>
      <a:folHlink>
        <a:srgbClr val="7BACFC"/>
      </a:folHlink>
    </a:clrScheme>
    <a:fontScheme name="SALUT IC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40f803-d85a-4080-a46f-48160da16897">
      <Value>1286</Value>
      <Value>1121</Value>
      <Value>1506</Value>
      <Value>1246</Value>
    </TaxCatchAll>
    <ResponsableDocument xmlns="3040f803-d85a-4080-a46f-48160da16897">
      <UserInfo>
        <DisplayName/>
        <AccountId xsi:nil="true"/>
        <AccountType/>
      </UserInfo>
    </ResponsableDocument>
    <VersióDocument xmlns="3040f803-d85a-4080-a46f-48160da16897">1.1</VersióDocument>
    <TaxKeywordTaxHTField xmlns="3040f803-d85a-4080-a46f-48160da16897">
      <Terms xmlns="http://schemas.microsoft.com/office/infopath/2007/PartnerControls"/>
    </TaxKeywordTaxHTField>
    <DataVenciment xmlns="3040f803-d85a-4080-a46f-48160da16897">2025-12-15T23:00:00+00:00</DataVenciment>
    <Verificador xmlns="3040f803-d85a-4080-a46f-48160da16897">
      <UserInfo>
        <DisplayName/>
        <AccountId xsi:nil="true"/>
        <AccountType/>
      </UserInfo>
    </Verificador>
    <l577104b1cfd4c509cb94458493bfe10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Corporatiu (CO)</TermName>
          <TermId xmlns="http://schemas.microsoft.com/office/infopath/2007/PartnerControls">090baca1-ff7f-45de-9177-51a1578e78e4</TermId>
        </TermInfo>
      </Terms>
    </l577104b1cfd4c509cb94458493bfe10>
    <Referencia xmlns="3040f803-d85a-4080-a46f-48160da16897">PLT2022COUN2f1b42553e</Referencia>
    <i8b262ad83dc491eac9cebe00046968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 (PLT)</TermName>
          <TermId xmlns="http://schemas.microsoft.com/office/infopath/2007/PartnerControls">d3879eb3-53f4-4457-aa97-e2b25608ddfd</TermId>
        </TermInfo>
      </Terms>
    </i8b262ad83dc491eac9cebe000469684>
    <Publicador xmlns="3040f803-d85a-4080-a46f-48160da16897">Carrasco Blanco Laia</Publicador>
    <l3a02794f04d446e81885f27d63f366b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PROCESSOS DE SUPORT</TermName>
          <TermId xmlns="http://schemas.microsoft.com/office/infopath/2007/PartnerControls">84922691-4ecd-419f-aec3-91b47a143908</TermId>
        </TermInfo>
      </Terms>
    </l3a02794f04d446e81885f27d63f366b>
    <QualitatAprovador_sc xmlns="http://schemas.microsoft.com/sharepoint/v3">
      <UserInfo>
        <DisplayName/>
        <AccountId xsi:nil="true"/>
        <AccountType/>
      </UserInfo>
    </QualitatAprovador_sc>
    <PublishingExpirationDate xmlns="http://schemas.microsoft.com/sharepoint/v3" xsi:nil="true"/>
    <DataPublicació xmlns="3040f803-d85a-4080-a46f-48160da16897">2022-12-15T23:00:00+00:00</DataPublicació>
    <DataCreació xmlns="3040f803-d85a-4080-a46f-48160da16897">2022-12-15T23:00:00+00:00</DataCreació>
    <URLDocument xmlns="3040f803-d85a-4080-a46f-48160da16897">
      <Url xsi:nil="true"/>
      <Description xsi:nil="true"/>
    </URLDocument>
    <PublishingStartDate xmlns="http://schemas.microsoft.com/sharepoint/v3" xsi:nil="true"/>
    <p97ea0ca474f4fbf851ba36f61f33f6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Imatge Corporativa</TermName>
          <TermId xmlns="http://schemas.microsoft.com/office/infopath/2007/PartnerControls">10b9bb9c-89a0-4bdf-9f2d-32f537848d79</TermId>
        </TermInfo>
      </Terms>
    </p97ea0ca474f4fbf851ba36f61f33f64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Generic_CT" ma:contentTypeID="0x010100366CDCF17776CA48A8507904EEE710EE0007146BA6B32C5C4E81045307B45E1121" ma:contentTypeVersion="53" ma:contentTypeDescription="" ma:contentTypeScope="" ma:versionID="2664dfcbe48fbec0cac12d62b256a8ab">
  <xsd:schema xmlns:xsd="http://www.w3.org/2001/XMLSchema" xmlns:xs="http://www.w3.org/2001/XMLSchema" xmlns:p="http://schemas.microsoft.com/office/2006/metadata/properties" xmlns:ns1="http://schemas.microsoft.com/sharepoint/v3" xmlns:ns2="3040f803-d85a-4080-a46f-48160da16897" targetNamespace="http://schemas.microsoft.com/office/2006/metadata/properties" ma:root="true" ma:fieldsID="d04dbb6bdf8942ac0adef3ae8faa16be" ns1:_="" ns2:_="">
    <xsd:import namespace="http://schemas.microsoft.com/sharepoint/v3"/>
    <xsd:import namespace="3040f803-d85a-4080-a46f-48160da16897"/>
    <xsd:element name="properties">
      <xsd:complexType>
        <xsd:sequence>
          <xsd:element name="documentManagement">
            <xsd:complexType>
              <xsd:all>
                <xsd:element ref="ns2:DataCreació"/>
                <xsd:element ref="ns2:DataPublicació"/>
                <xsd:element ref="ns2:DataVenciment"/>
                <xsd:element ref="ns2:Publicador"/>
                <xsd:element ref="ns2:ResponsableDocument" minOccurs="0"/>
                <xsd:element ref="ns2:Verificador" minOccurs="0"/>
                <xsd:element ref="ns1:QualitatAprovador_sc" minOccurs="0"/>
                <xsd:element ref="ns2:Referencia"/>
                <xsd:element ref="ns2:VersióDocument"/>
                <xsd:element ref="ns2:URLDocument" minOccurs="0"/>
                <xsd:element ref="ns2:TaxCatchAllLabel" minOccurs="0"/>
                <xsd:element ref="ns2:i8b262ad83dc491eac9cebe000469684" minOccurs="0"/>
                <xsd:element ref="ns2:p97ea0ca474f4fbf851ba36f61f33f64" minOccurs="0"/>
                <xsd:element ref="ns2:l3a02794f04d446e81885f27d63f366b" minOccurs="0"/>
                <xsd:element ref="ns2:TaxKeywordTaxHTField" minOccurs="0"/>
                <xsd:element ref="ns2:l577104b1cfd4c509cb94458493bfe10" minOccurs="0"/>
                <xsd:element ref="ns2:TaxCatchAll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QualitatAprovador_sc" ma:index="12" nillable="true" ma:displayName="Aprovador" ma:description="La persona que aprova" ma:list="UserInfo" ma:internalName="QualitatAprovador_sc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30" nillable="true" ma:displayName="Data d'inici de la planificació" ma:description="Data d'inici de la planificació és una columna del lloc creada per la característica de publicació. S'utilitza per especificar la data i l'hora en què aquesta pàgina començarà a aparèixer als visitants del lloc." ma:hidden="true" ma:internalName="PublishingStartDate">
      <xsd:simpleType>
        <xsd:restriction base="dms:Unknown"/>
      </xsd:simpleType>
    </xsd:element>
    <xsd:element name="PublishingExpirationDate" ma:index="31" nillable="true" ma:displayName="Data de finalització de la planificació" ma:description="Data de finalització de la planificació és una columna del lloc creada per la característica de publicació. S'utilitza per especificar la data i l'hora en què aquesta pàgina deixarà d'aparèixer als visitants del lloc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0f803-d85a-4080-a46f-48160da16897" elementFormDefault="qualified">
    <xsd:import namespace="http://schemas.microsoft.com/office/2006/documentManagement/types"/>
    <xsd:import namespace="http://schemas.microsoft.com/office/infopath/2007/PartnerControls"/>
    <xsd:element name="DataCreació" ma:index="4" ma:displayName="Data creació" ma:default="[today]" ma:format="DateOnly" ma:internalName="DataCreaci_x00f3_">
      <xsd:simpleType>
        <xsd:restriction base="dms:DateTime"/>
      </xsd:simpleType>
    </xsd:element>
    <xsd:element name="DataPublicació" ma:index="5" ma:displayName="Data publicació" ma:default="[today]" ma:format="DateOnly" ma:internalName="DataPublicaci_x00f3_">
      <xsd:simpleType>
        <xsd:restriction base="dms:DateTime"/>
      </xsd:simpleType>
    </xsd:element>
    <xsd:element name="DataVenciment" ma:index="6" ma:displayName="Data venciment" ma:format="DateOnly" ma:internalName="DataVenciment">
      <xsd:simpleType>
        <xsd:restriction base="dms:DateTime"/>
      </xsd:simpleType>
    </xsd:element>
    <xsd:element name="Publicador" ma:index="7" ma:displayName="Publicador" ma:internalName="Publicador">
      <xsd:simpleType>
        <xsd:restriction base="dms:Text">
          <xsd:maxLength value="255"/>
        </xsd:restriction>
      </xsd:simpleType>
    </xsd:element>
    <xsd:element name="ResponsableDocument" ma:index="10" nillable="true" ma:displayName="Responsable document" ma:list="UserInfo" ma:SharePointGroup="0" ma:internalName="ResponsableDocument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ificador" ma:index="11" nillable="true" ma:displayName="Verificador" ma:list="UserInfo" ma:SharePointGroup="0" ma:internalName="Verificad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ferencia" ma:index="13" ma:displayName="Referència document" ma:internalName="Referencia" ma:readOnly="false">
      <xsd:simpleType>
        <xsd:restriction base="dms:Text">
          <xsd:maxLength value="255"/>
        </xsd:restriction>
      </xsd:simpleType>
    </xsd:element>
    <xsd:element name="VersióDocument" ma:index="14" ma:displayName="Versió document" ma:internalName="Versi_x00f3_Document" ma:readOnly="false">
      <xsd:simpleType>
        <xsd:restriction base="dms:Text">
          <xsd:maxLength value="255"/>
        </xsd:restriction>
      </xsd:simpleType>
    </xsd:element>
    <xsd:element name="URLDocument" ma:index="15" nillable="true" ma:displayName="URL document" ma:format="Hyperlink" ma:internalName="URLDocument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17" nillable="true" ma:displayName="Columna global de taxonomia1" ma:hidden="true" ma:list="{89daed26-ad14-4f27-ac51-28a97bfea641}" ma:internalName="TaxCatchAllLabel" ma:readOnly="true" ma:showField="CatchAllDataLabel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8b262ad83dc491eac9cebe000469684" ma:index="19" ma:taxonomy="true" ma:internalName="i8b262ad83dc491eac9cebe000469684" ma:taxonomyFieldName="TipusDocument" ma:displayName="Tipus document" ma:readOnly="false" ma:default="" ma:fieldId="{28b262ad-83dc-491e-ac9c-ebe000469684}" ma:sspId="fc70161c-4eca-49f3-893c-c6131688ca3c" ma:termSetId="0421e7f2-780f-422c-aa86-110b11840e5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7ea0ca474f4fbf851ba36f61f33f64" ma:index="21" nillable="true" ma:taxonomy="true" ma:internalName="p97ea0ca474f4fbf851ba36f61f33f64" ma:taxonomyFieldName="Categories_x0020_document" ma:displayName="Categoria document" ma:readOnly="false" ma:default="" ma:fieldId="{997ea0ca-474f-4fbf-851b-a36f61f33f64}" ma:sspId="fc70161c-4eca-49f3-893c-c6131688ca3c" ma:termSetId="59ec8402-4735-4c3d-8ec3-30fe15d4e5df" ma:anchorId="950a5916-d70d-4944-a6ce-c267aecb2982" ma:open="false" ma:isKeyword="false">
      <xsd:complexType>
        <xsd:sequence>
          <xsd:element ref="pc:Terms" minOccurs="0" maxOccurs="1"/>
        </xsd:sequence>
      </xsd:complexType>
    </xsd:element>
    <xsd:element name="l3a02794f04d446e81885f27d63f366b" ma:index="23" ma:taxonomy="true" ma:internalName="l3a02794f04d446e81885f27d63f366b" ma:taxonomyFieldName="_x00c0_mbit" ma:displayName="Àmbit" ma:readOnly="false" ma:default="" ma:fieldId="{53a02794-f04d-446e-8188-5f27d63f366b}" ma:sspId="fc70161c-4eca-49f3-893c-c6131688ca3c" ma:termSetId="227cdc75-60cd-437f-a735-3e972557a3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5" nillable="true" ma:taxonomy="true" ma:internalName="TaxKeywordTaxHTField" ma:taxonomyFieldName="TaxKeyword" ma:displayName="Paraules  clau" ma:fieldId="{23f27201-bee3-471e-b2e7-b64fd8b7ca38}" ma:taxonomyMulti="true" ma:sspId="fc70161c-4eca-49f3-893c-c6131688ca3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l577104b1cfd4c509cb94458493bfe10" ma:index="28" ma:taxonomy="true" ma:internalName="l577104b1cfd4c509cb94458493bfe10" ma:taxonomyFieldName="Centre" ma:displayName="Centre" ma:readOnly="false" ma:default="" ma:fieldId="{5577104b-1cfd-4c50-9cb9-4458493bfe10}" ma:sspId="fc70161c-4eca-49f3-893c-c6131688ca3c" ma:termSetId="758d225d-8308-4248-a2b3-a25394a785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9" nillable="true" ma:displayName="Columna global de taxonomia" ma:hidden="true" ma:list="{89daed26-ad14-4f27-ac51-28a97bfea641}" ma:internalName="TaxCatchAll" ma:showField="CatchAllData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Tipus de contingut"/>
        <xsd:element ref="dc:title" maxOccurs="1" ma:index="1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D69E97-744B-40E7-B075-998A135CEC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8677A2-56CD-4C8F-A101-30F4AF1445A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3040f803-d85a-4080-a46f-48160da16897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DBE8B6-B05E-4B4C-A30D-12EAFD67A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40f803-d85a-4080-a46f-48160da16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</TotalTime>
  <Words>1406</Words>
  <Application>Microsoft Office PowerPoint</Application>
  <PresentationFormat>Panorámica</PresentationFormat>
  <Paragraphs>293</Paragraphs>
  <Slides>27</Slides>
  <Notes>7</Notes>
  <HiddenSlides>7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Cambria Math</vt:lpstr>
      <vt:lpstr>Wingdings</vt:lpstr>
      <vt:lpstr>Tema de Office</vt:lpstr>
      <vt:lpstr>Improving Simulation Model Calibration for Cost-Effectiveness Analysis via Bayesian Methods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Presentación de PowerPoint</vt:lpstr>
      <vt:lpstr>Presentación de PowerPoint</vt:lpstr>
      <vt:lpstr>Research objective</vt:lpstr>
      <vt:lpstr>State of the art</vt:lpstr>
      <vt:lpstr>State of the art</vt:lpstr>
      <vt:lpstr>Research Methodology</vt:lpstr>
      <vt:lpstr>Work plan</vt:lpstr>
      <vt:lpstr>Detailed work plan for the current academic course (1ST year)</vt:lpstr>
      <vt:lpstr>Detailed work plan for the current academic course (2ND year)</vt:lpstr>
      <vt:lpstr>PRELIMINARY RESULTS</vt:lpstr>
      <vt:lpstr>Publications and presentations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 Català d’Oncologia</dc:title>
  <dc:creator>Guadalupe Guisado</dc:creator>
  <cp:keywords/>
  <cp:lastModifiedBy>Gómez Guillén, David</cp:lastModifiedBy>
  <cp:revision>86</cp:revision>
  <dcterms:created xsi:type="dcterms:W3CDTF">2022-09-29T14:17:31Z</dcterms:created>
  <dcterms:modified xsi:type="dcterms:W3CDTF">2023-07-12T10:09:33Z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0x010100366CDCF17776CA48A8507904EEE710EE0007146BA6B32C5C4E81045307B45E1121</vt:lpwstr>
  </property>
  <property fmtid="{D5CDD505-2E9C-101B-9397-08002B2CF9AE}" pid="3" name="MediaServiceImageTags">
    <vt:lpwstr/>
  </property>
  <property fmtid="{D5CDD505-2E9C-101B-9397-08002B2CF9AE}" pid="4" name="TaxKeyword">
    <vt:lpwstr/>
  </property>
  <property fmtid="{D5CDD505-2E9C-101B-9397-08002B2CF9AE}" pid="5" name="Centre">
    <vt:lpwstr>1121;#Corporatiu (CO)|090baca1-ff7f-45de-9177-51a1578e78e4</vt:lpwstr>
  </property>
  <property fmtid="{D5CDD505-2E9C-101B-9397-08002B2CF9AE}" pid="6" name="Àmbit">
    <vt:lpwstr>1246;#PROCESSOS DE SUPORT|84922691-4ecd-419f-aec3-91b47a143908</vt:lpwstr>
  </property>
  <property fmtid="{D5CDD505-2E9C-101B-9397-08002B2CF9AE}" pid="7" name="Categories document">
    <vt:lpwstr>1506;#Imatge Corporativa|10b9bb9c-89a0-4bdf-9f2d-32f537848d79</vt:lpwstr>
  </property>
  <property fmtid="{D5CDD505-2E9C-101B-9397-08002B2CF9AE}" pid="8" name="TipusDocument">
    <vt:lpwstr>1286;#Plantilla (PLT)|d3879eb3-53f4-4457-aa97-e2b25608ddfd</vt:lpwstr>
  </property>
</Properties>
</file>