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1395" r:id="rId7"/>
    <p:sldId id="1168" r:id="rId8"/>
    <p:sldId id="1393" r:id="rId9"/>
    <p:sldId id="1394" r:id="rId10"/>
    <p:sldId id="312" r:id="rId11"/>
    <p:sldId id="1410" r:id="rId12"/>
    <p:sldId id="1414" r:id="rId13"/>
    <p:sldId id="1415" r:id="rId14"/>
    <p:sldId id="1416" r:id="rId15"/>
    <p:sldId id="314" r:id="rId16"/>
    <p:sldId id="315" r:id="rId17"/>
    <p:sldId id="259" r:id="rId18"/>
    <p:sldId id="261" r:id="rId19"/>
    <p:sldId id="271" r:id="rId20"/>
    <p:sldId id="268" r:id="rId21"/>
    <p:sldId id="317" r:id="rId22"/>
    <p:sldId id="1418" r:id="rId23"/>
    <p:sldId id="1405" r:id="rId24"/>
    <p:sldId id="1419" r:id="rId25"/>
    <p:sldId id="31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A CARRASCO" initials="L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B82"/>
    <a:srgbClr val="F18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F63D7-B6C0-44CF-BC7C-B374B8553D5A}" v="3" dt="2023-07-12T20:12:03.166"/>
    <p1510:client id="{9BE61FFC-D7F1-4529-A138-5D6073B32E8A}" v="41" dt="2023-07-12T15:20:53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 snapToObjects="1" showGuides="1">
      <p:cViewPr varScale="1">
        <p:scale>
          <a:sx n="110" d="100"/>
          <a:sy n="110" d="100"/>
        </p:scale>
        <p:origin x="1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ómez Guillén, David" userId="e7b949cd-cc52-4b5f-85a5-0285b262b56c" providerId="ADAL" clId="{9BE61FFC-D7F1-4529-A138-5D6073B32E8A}"/>
    <pc:docChg chg="undo custSel addSld delSld modSld sldOrd">
      <pc:chgData name="Gómez Guillén, David" userId="e7b949cd-cc52-4b5f-85a5-0285b262b56c" providerId="ADAL" clId="{9BE61FFC-D7F1-4529-A138-5D6073B32E8A}" dt="2023-07-12T15:20:53.973" v="461" actId="20577"/>
      <pc:docMkLst>
        <pc:docMk/>
      </pc:docMkLst>
      <pc:sldChg chg="modSp mod">
        <pc:chgData name="Gómez Guillén, David" userId="e7b949cd-cc52-4b5f-85a5-0285b262b56c" providerId="ADAL" clId="{9BE61FFC-D7F1-4529-A138-5D6073B32E8A}" dt="2023-07-12T15:10:57.950" v="263" actId="20577"/>
        <pc:sldMkLst>
          <pc:docMk/>
          <pc:sldMk cId="3610315748" sldId="257"/>
        </pc:sldMkLst>
        <pc:spChg chg="mod">
          <ac:chgData name="Gómez Guillén, David" userId="e7b949cd-cc52-4b5f-85a5-0285b262b56c" providerId="ADAL" clId="{9BE61FFC-D7F1-4529-A138-5D6073B32E8A}" dt="2023-07-12T15:10:57.950" v="263" actId="20577"/>
          <ac:spMkLst>
            <pc:docMk/>
            <pc:sldMk cId="3610315748" sldId="257"/>
            <ac:spMk id="3" creationId="{00000000-0000-0000-0000-000000000000}"/>
          </ac:spMkLst>
        </pc:spChg>
      </pc:sldChg>
      <pc:sldChg chg="modSp mod">
        <pc:chgData name="Gómez Guillén, David" userId="e7b949cd-cc52-4b5f-85a5-0285b262b56c" providerId="ADAL" clId="{9BE61FFC-D7F1-4529-A138-5D6073B32E8A}" dt="2023-07-12T15:15:11.082" v="333" actId="207"/>
        <pc:sldMkLst>
          <pc:docMk/>
          <pc:sldMk cId="4086961973" sldId="259"/>
        </pc:sldMkLst>
        <pc:spChg chg="mod">
          <ac:chgData name="Gómez Guillén, David" userId="e7b949cd-cc52-4b5f-85a5-0285b262b56c" providerId="ADAL" clId="{9BE61FFC-D7F1-4529-A138-5D6073B32E8A}" dt="2023-07-12T15:15:11.082" v="333" actId="207"/>
          <ac:spMkLst>
            <pc:docMk/>
            <pc:sldMk cId="4086961973" sldId="259"/>
            <ac:spMk id="5" creationId="{359C0BAD-BFBB-13DB-91B3-DB13572CCD5F}"/>
          </ac:spMkLst>
        </pc:spChg>
      </pc:sldChg>
      <pc:sldChg chg="modSp mod">
        <pc:chgData name="Gómez Guillén, David" userId="e7b949cd-cc52-4b5f-85a5-0285b262b56c" providerId="ADAL" clId="{9BE61FFC-D7F1-4529-A138-5D6073B32E8A}" dt="2023-07-12T15:15:47.954" v="339" actId="207"/>
        <pc:sldMkLst>
          <pc:docMk/>
          <pc:sldMk cId="3833658296" sldId="261"/>
        </pc:sldMkLst>
        <pc:spChg chg="mod">
          <ac:chgData name="Gómez Guillén, David" userId="e7b949cd-cc52-4b5f-85a5-0285b262b56c" providerId="ADAL" clId="{9BE61FFC-D7F1-4529-A138-5D6073B32E8A}" dt="2023-07-12T15:15:47.954" v="339" actId="207"/>
          <ac:spMkLst>
            <pc:docMk/>
            <pc:sldMk cId="3833658296" sldId="261"/>
            <ac:spMk id="5" creationId="{359C0BAD-BFBB-13DB-91B3-DB13572CCD5F}"/>
          </ac:spMkLst>
        </pc:spChg>
      </pc:sldChg>
      <pc:sldChg chg="addSp delSp modSp mod">
        <pc:chgData name="Gómez Guillén, David" userId="e7b949cd-cc52-4b5f-85a5-0285b262b56c" providerId="ADAL" clId="{9BE61FFC-D7F1-4529-A138-5D6073B32E8A}" dt="2023-07-12T15:01:53.673" v="190" actId="1076"/>
        <pc:sldMkLst>
          <pc:docMk/>
          <pc:sldMk cId="2864502160" sldId="268"/>
        </pc:sldMkLst>
        <pc:picChg chg="add mod">
          <ac:chgData name="Gómez Guillén, David" userId="e7b949cd-cc52-4b5f-85a5-0285b262b56c" providerId="ADAL" clId="{9BE61FFC-D7F1-4529-A138-5D6073B32E8A}" dt="2023-07-12T15:01:53.673" v="190" actId="1076"/>
          <ac:picMkLst>
            <pc:docMk/>
            <pc:sldMk cId="2864502160" sldId="268"/>
            <ac:picMk id="3" creationId="{A4527E9D-CB03-DBDB-7F16-046F0705B2F9}"/>
          </ac:picMkLst>
        </pc:picChg>
        <pc:picChg chg="del">
          <ac:chgData name="Gómez Guillén, David" userId="e7b949cd-cc52-4b5f-85a5-0285b262b56c" providerId="ADAL" clId="{9BE61FFC-D7F1-4529-A138-5D6073B32E8A}" dt="2023-07-12T15:01:27.938" v="187" actId="478"/>
          <ac:picMkLst>
            <pc:docMk/>
            <pc:sldMk cId="2864502160" sldId="268"/>
            <ac:picMk id="17" creationId="{B1DEF33E-8E55-CE37-6B11-A8F32125B842}"/>
          </ac:picMkLst>
        </pc:picChg>
      </pc:sldChg>
      <pc:sldChg chg="del mod modShow">
        <pc:chgData name="Gómez Guillén, David" userId="e7b949cd-cc52-4b5f-85a5-0285b262b56c" providerId="ADAL" clId="{9BE61FFC-D7F1-4529-A138-5D6073B32E8A}" dt="2023-07-12T15:10:11.961" v="248" actId="47"/>
        <pc:sldMkLst>
          <pc:docMk/>
          <pc:sldMk cId="23800268" sldId="269"/>
        </pc:sldMkLst>
      </pc:sldChg>
      <pc:sldChg chg="del mod modShow">
        <pc:chgData name="Gómez Guillén, David" userId="e7b949cd-cc52-4b5f-85a5-0285b262b56c" providerId="ADAL" clId="{9BE61FFC-D7F1-4529-A138-5D6073B32E8A}" dt="2023-07-12T15:10:41.191" v="249" actId="47"/>
        <pc:sldMkLst>
          <pc:docMk/>
          <pc:sldMk cId="3708277853" sldId="270"/>
        </pc:sldMkLst>
      </pc:sldChg>
      <pc:sldChg chg="modSp mod">
        <pc:chgData name="Gómez Guillén, David" userId="e7b949cd-cc52-4b5f-85a5-0285b262b56c" providerId="ADAL" clId="{9BE61FFC-D7F1-4529-A138-5D6073B32E8A}" dt="2023-07-12T15:20:08.911" v="447" actId="20577"/>
        <pc:sldMkLst>
          <pc:docMk/>
          <pc:sldMk cId="1929868954" sldId="271"/>
        </pc:sldMkLst>
        <pc:spChg chg="mod">
          <ac:chgData name="Gómez Guillén, David" userId="e7b949cd-cc52-4b5f-85a5-0285b262b56c" providerId="ADAL" clId="{9BE61FFC-D7F1-4529-A138-5D6073B32E8A}" dt="2023-07-12T15:20:08.911" v="447" actId="20577"/>
          <ac:spMkLst>
            <pc:docMk/>
            <pc:sldMk cId="1929868954" sldId="271"/>
            <ac:spMk id="5" creationId="{359C0BAD-BFBB-13DB-91B3-DB13572CCD5F}"/>
          </ac:spMkLst>
        </pc:spChg>
      </pc:sldChg>
      <pc:sldChg chg="modSp mod">
        <pc:chgData name="Gómez Guillén, David" userId="e7b949cd-cc52-4b5f-85a5-0285b262b56c" providerId="ADAL" clId="{9BE61FFC-D7F1-4529-A138-5D6073B32E8A}" dt="2023-07-12T12:43:58.060" v="73" actId="207"/>
        <pc:sldMkLst>
          <pc:docMk/>
          <pc:sldMk cId="2906608930" sldId="312"/>
        </pc:sldMkLst>
        <pc:spChg chg="mod">
          <ac:chgData name="Gómez Guillén, David" userId="e7b949cd-cc52-4b5f-85a5-0285b262b56c" providerId="ADAL" clId="{9BE61FFC-D7F1-4529-A138-5D6073B32E8A}" dt="2023-07-12T12:43:58.060" v="73" actId="207"/>
          <ac:spMkLst>
            <pc:docMk/>
            <pc:sldMk cId="2906608930" sldId="312"/>
            <ac:spMk id="5" creationId="{359C0BAD-BFBB-13DB-91B3-DB13572CCD5F}"/>
          </ac:spMkLst>
        </pc:spChg>
        <pc:spChg chg="mod">
          <ac:chgData name="Gómez Guillén, David" userId="e7b949cd-cc52-4b5f-85a5-0285b262b56c" providerId="ADAL" clId="{9BE61FFC-D7F1-4529-A138-5D6073B32E8A}" dt="2023-07-12T11:32:18.973" v="32" actId="20577"/>
          <ac:spMkLst>
            <pc:docMk/>
            <pc:sldMk cId="2906608930" sldId="312"/>
            <ac:spMk id="12" creationId="{35DE3052-698B-5A72-4543-C2CB37921C4C}"/>
          </ac:spMkLst>
        </pc:spChg>
      </pc:sldChg>
      <pc:sldChg chg="addSp delSp modSp mod">
        <pc:chgData name="Gómez Guillén, David" userId="e7b949cd-cc52-4b5f-85a5-0285b262b56c" providerId="ADAL" clId="{9BE61FFC-D7F1-4529-A138-5D6073B32E8A}" dt="2023-07-12T15:20:53.973" v="461" actId="20577"/>
        <pc:sldMkLst>
          <pc:docMk/>
          <pc:sldMk cId="3214119949" sldId="314"/>
        </pc:sldMkLst>
        <pc:spChg chg="mod">
          <ac:chgData name="Gómez Guillén, David" userId="e7b949cd-cc52-4b5f-85a5-0285b262b56c" providerId="ADAL" clId="{9BE61FFC-D7F1-4529-A138-5D6073B32E8A}" dt="2023-07-12T11:32:38.932" v="42"/>
          <ac:spMkLst>
            <pc:docMk/>
            <pc:sldMk cId="3214119949" sldId="314"/>
            <ac:spMk id="6" creationId="{E5FC4064-DE11-4C5E-BCF5-D7110C506B11}"/>
          </ac:spMkLst>
        </pc:spChg>
        <pc:spChg chg="mod">
          <ac:chgData name="Gómez Guillén, David" userId="e7b949cd-cc52-4b5f-85a5-0285b262b56c" providerId="ADAL" clId="{9BE61FFC-D7F1-4529-A138-5D6073B32E8A}" dt="2023-07-12T15:20:53.973" v="461" actId="20577"/>
          <ac:spMkLst>
            <pc:docMk/>
            <pc:sldMk cId="3214119949" sldId="314"/>
            <ac:spMk id="8" creationId="{6B265DDE-D814-1AF7-3B6A-2BE36323166D}"/>
          </ac:spMkLst>
        </pc:spChg>
        <pc:picChg chg="add mod">
          <ac:chgData name="Gómez Guillén, David" userId="e7b949cd-cc52-4b5f-85a5-0285b262b56c" providerId="ADAL" clId="{9BE61FFC-D7F1-4529-A138-5D6073B32E8A}" dt="2023-07-12T12:51:22.731" v="83" actId="1076"/>
          <ac:picMkLst>
            <pc:docMk/>
            <pc:sldMk cId="3214119949" sldId="314"/>
            <ac:picMk id="2" creationId="{3BF798F6-B80F-EAD5-EFB7-D571437ABFDE}"/>
          </ac:picMkLst>
        </pc:picChg>
        <pc:picChg chg="del">
          <ac:chgData name="Gómez Guillén, David" userId="e7b949cd-cc52-4b5f-85a5-0285b262b56c" providerId="ADAL" clId="{9BE61FFC-D7F1-4529-A138-5D6073B32E8A}" dt="2023-07-12T12:51:16.451" v="81" actId="478"/>
          <ac:picMkLst>
            <pc:docMk/>
            <pc:sldMk cId="3214119949" sldId="314"/>
            <ac:picMk id="3" creationId="{7F2ECB94-754B-6882-58FF-91991ED26859}"/>
          </ac:picMkLst>
        </pc:picChg>
        <pc:picChg chg="del">
          <ac:chgData name="Gómez Guillén, David" userId="e7b949cd-cc52-4b5f-85a5-0285b262b56c" providerId="ADAL" clId="{9BE61FFC-D7F1-4529-A138-5D6073B32E8A}" dt="2023-07-12T12:51:16.868" v="82" actId="478"/>
          <ac:picMkLst>
            <pc:docMk/>
            <pc:sldMk cId="3214119949" sldId="314"/>
            <ac:picMk id="7" creationId="{CBBCCD95-11EB-9436-B89D-C84AAC1D5F7A}"/>
          </ac:picMkLst>
        </pc:picChg>
      </pc:sldChg>
      <pc:sldChg chg="modSp mod">
        <pc:chgData name="Gómez Guillén, David" userId="e7b949cd-cc52-4b5f-85a5-0285b262b56c" providerId="ADAL" clId="{9BE61FFC-D7F1-4529-A138-5D6073B32E8A}" dt="2023-07-12T12:45:26.600" v="78" actId="207"/>
        <pc:sldMkLst>
          <pc:docMk/>
          <pc:sldMk cId="2985253197" sldId="315"/>
        </pc:sldMkLst>
        <pc:spChg chg="mod">
          <ac:chgData name="Gómez Guillén, David" userId="e7b949cd-cc52-4b5f-85a5-0285b262b56c" providerId="ADAL" clId="{9BE61FFC-D7F1-4529-A138-5D6073B32E8A}" dt="2023-07-12T11:32:42.817" v="43"/>
          <ac:spMkLst>
            <pc:docMk/>
            <pc:sldMk cId="2985253197" sldId="315"/>
            <ac:spMk id="5" creationId="{88117B73-FC88-9579-9F0C-338C2536BC53}"/>
          </ac:spMkLst>
        </pc:spChg>
        <pc:spChg chg="mod">
          <ac:chgData name="Gómez Guillén, David" userId="e7b949cd-cc52-4b5f-85a5-0285b262b56c" providerId="ADAL" clId="{9BE61FFC-D7F1-4529-A138-5D6073B32E8A}" dt="2023-07-12T12:45:26.600" v="78" actId="207"/>
          <ac:spMkLst>
            <pc:docMk/>
            <pc:sldMk cId="2985253197" sldId="315"/>
            <ac:spMk id="28" creationId="{259FD059-CA86-2C55-3D53-E91EEAE5AB01}"/>
          </ac:spMkLst>
        </pc:spChg>
      </pc:sldChg>
      <pc:sldChg chg="ord">
        <pc:chgData name="Gómez Guillén, David" userId="e7b949cd-cc52-4b5f-85a5-0285b262b56c" providerId="ADAL" clId="{9BE61FFC-D7F1-4529-A138-5D6073B32E8A}" dt="2023-07-12T10:12:47.001" v="24"/>
        <pc:sldMkLst>
          <pc:docMk/>
          <pc:sldMk cId="2440781252" sldId="316"/>
        </pc:sldMkLst>
      </pc:sldChg>
      <pc:sldChg chg="addSp delSp modSp mod">
        <pc:chgData name="Gómez Guillén, David" userId="e7b949cd-cc52-4b5f-85a5-0285b262b56c" providerId="ADAL" clId="{9BE61FFC-D7F1-4529-A138-5D6073B32E8A}" dt="2023-07-12T15:06:32.709" v="236" actId="14100"/>
        <pc:sldMkLst>
          <pc:docMk/>
          <pc:sldMk cId="2334437757" sldId="317"/>
        </pc:sldMkLst>
        <pc:spChg chg="add mod">
          <ac:chgData name="Gómez Guillén, David" userId="e7b949cd-cc52-4b5f-85a5-0285b262b56c" providerId="ADAL" clId="{9BE61FFC-D7F1-4529-A138-5D6073B32E8A}" dt="2023-07-12T14:42:30.639" v="147" actId="1076"/>
          <ac:spMkLst>
            <pc:docMk/>
            <pc:sldMk cId="2334437757" sldId="317"/>
            <ac:spMk id="8" creationId="{79904705-20C0-DAA4-DB6C-1F7FDB92612B}"/>
          </ac:spMkLst>
        </pc:spChg>
        <pc:picChg chg="del mod">
          <ac:chgData name="Gómez Guillén, David" userId="e7b949cd-cc52-4b5f-85a5-0285b262b56c" providerId="ADAL" clId="{9BE61FFC-D7F1-4529-A138-5D6073B32E8A}" dt="2023-07-12T14:35:00.734" v="129" actId="478"/>
          <ac:picMkLst>
            <pc:docMk/>
            <pc:sldMk cId="2334437757" sldId="317"/>
            <ac:picMk id="7" creationId="{541C9F3C-6F6A-6B24-F55E-4A271361D1DB}"/>
          </ac:picMkLst>
        </pc:picChg>
        <pc:picChg chg="add del mod">
          <ac:chgData name="Gómez Guillén, David" userId="e7b949cd-cc52-4b5f-85a5-0285b262b56c" providerId="ADAL" clId="{9BE61FFC-D7F1-4529-A138-5D6073B32E8A}" dt="2023-07-12T14:36:37.658" v="135" actId="478"/>
          <ac:picMkLst>
            <pc:docMk/>
            <pc:sldMk cId="2334437757" sldId="317"/>
            <ac:picMk id="10" creationId="{290A4EF8-FBB6-20F9-45AE-7DE30CBA7506}"/>
          </ac:picMkLst>
        </pc:picChg>
        <pc:picChg chg="add del mod">
          <ac:chgData name="Gómez Guillén, David" userId="e7b949cd-cc52-4b5f-85a5-0285b262b56c" providerId="ADAL" clId="{9BE61FFC-D7F1-4529-A138-5D6073B32E8A}" dt="2023-07-12T14:41:51.222" v="140" actId="478"/>
          <ac:picMkLst>
            <pc:docMk/>
            <pc:sldMk cId="2334437757" sldId="317"/>
            <ac:picMk id="12" creationId="{CF4EA8B2-24E1-2032-FFCB-4F8825AF2BC1}"/>
          </ac:picMkLst>
        </pc:picChg>
        <pc:picChg chg="add del mod">
          <ac:chgData name="Gómez Guillén, David" userId="e7b949cd-cc52-4b5f-85a5-0285b262b56c" providerId="ADAL" clId="{9BE61FFC-D7F1-4529-A138-5D6073B32E8A}" dt="2023-07-12T15:01:58.498" v="191" actId="478"/>
          <ac:picMkLst>
            <pc:docMk/>
            <pc:sldMk cId="2334437757" sldId="317"/>
            <ac:picMk id="14" creationId="{9A8028A1-607D-22CA-4CAB-D3BC56BC6EBC}"/>
          </ac:picMkLst>
        </pc:picChg>
        <pc:picChg chg="add del mod">
          <ac:chgData name="Gómez Guillén, David" userId="e7b949cd-cc52-4b5f-85a5-0285b262b56c" providerId="ADAL" clId="{9BE61FFC-D7F1-4529-A138-5D6073B32E8A}" dt="2023-07-12T15:03:02.131" v="202" actId="478"/>
          <ac:picMkLst>
            <pc:docMk/>
            <pc:sldMk cId="2334437757" sldId="317"/>
            <ac:picMk id="22" creationId="{76C655D2-8CA8-2A51-215D-0D5DD7DC4801}"/>
          </ac:picMkLst>
        </pc:picChg>
        <pc:picChg chg="add del mod">
          <ac:chgData name="Gómez Guillén, David" userId="e7b949cd-cc52-4b5f-85a5-0285b262b56c" providerId="ADAL" clId="{9BE61FFC-D7F1-4529-A138-5D6073B32E8A}" dt="2023-07-12T15:05:13.865" v="216" actId="478"/>
          <ac:picMkLst>
            <pc:docMk/>
            <pc:sldMk cId="2334437757" sldId="317"/>
            <ac:picMk id="25" creationId="{5C6B37B7-FA2A-C443-B54D-12EBB37E1CAA}"/>
          </ac:picMkLst>
        </pc:picChg>
        <pc:picChg chg="add mod">
          <ac:chgData name="Gómez Guillén, David" userId="e7b949cd-cc52-4b5f-85a5-0285b262b56c" providerId="ADAL" clId="{9BE61FFC-D7F1-4529-A138-5D6073B32E8A}" dt="2023-07-12T15:06:26.347" v="235" actId="14100"/>
          <ac:picMkLst>
            <pc:docMk/>
            <pc:sldMk cId="2334437757" sldId="317"/>
            <ac:picMk id="28" creationId="{1F350A12-A8B6-C21B-6220-7512C29545F6}"/>
          </ac:picMkLst>
        </pc:picChg>
        <pc:cxnChg chg="add mod ord">
          <ac:chgData name="Gómez Guillén, David" userId="e7b949cd-cc52-4b5f-85a5-0285b262b56c" providerId="ADAL" clId="{9BE61FFC-D7F1-4529-A138-5D6073B32E8A}" dt="2023-07-12T15:06:32.709" v="236" actId="14100"/>
          <ac:cxnSpMkLst>
            <pc:docMk/>
            <pc:sldMk cId="2334437757" sldId="317"/>
            <ac:cxnSpMk id="16" creationId="{74A9F190-2C5B-44AD-317F-129800B5101E}"/>
          </ac:cxnSpMkLst>
        </pc:cxnChg>
      </pc:sldChg>
      <pc:sldChg chg="del">
        <pc:chgData name="Gómez Guillén, David" userId="e7b949cd-cc52-4b5f-85a5-0285b262b56c" providerId="ADAL" clId="{9BE61FFC-D7F1-4529-A138-5D6073B32E8A}" dt="2023-07-12T10:11:00.007" v="19" actId="47"/>
        <pc:sldMkLst>
          <pc:docMk/>
          <pc:sldMk cId="134819023" sldId="1392"/>
        </pc:sldMkLst>
      </pc:sldChg>
      <pc:sldChg chg="modSp mod">
        <pc:chgData name="Gómez Guillén, David" userId="e7b949cd-cc52-4b5f-85a5-0285b262b56c" providerId="ADAL" clId="{9BE61FFC-D7F1-4529-A138-5D6073B32E8A}" dt="2023-07-12T13:04:14.190" v="93" actId="20577"/>
        <pc:sldMkLst>
          <pc:docMk/>
          <pc:sldMk cId="480886684" sldId="1394"/>
        </pc:sldMkLst>
        <pc:spChg chg="mod">
          <ac:chgData name="Gómez Guillén, David" userId="e7b949cd-cc52-4b5f-85a5-0285b262b56c" providerId="ADAL" clId="{9BE61FFC-D7F1-4529-A138-5D6073B32E8A}" dt="2023-07-12T13:04:14.190" v="93" actId="20577"/>
          <ac:spMkLst>
            <pc:docMk/>
            <pc:sldMk cId="480886684" sldId="1394"/>
            <ac:spMk id="3" creationId="{7A80BD4F-AA2B-AB71-D9E9-BCDDBAAE9990}"/>
          </ac:spMkLst>
        </pc:spChg>
      </pc:sldChg>
      <pc:sldChg chg="modSp">
        <pc:chgData name="Gómez Guillén, David" userId="e7b949cd-cc52-4b5f-85a5-0285b262b56c" providerId="ADAL" clId="{9BE61FFC-D7F1-4529-A138-5D6073B32E8A}" dt="2023-07-12T10:10:50.843" v="18" actId="20577"/>
        <pc:sldMkLst>
          <pc:docMk/>
          <pc:sldMk cId="2281386649" sldId="1395"/>
        </pc:sldMkLst>
        <pc:spChg chg="mod">
          <ac:chgData name="Gómez Guillén, David" userId="e7b949cd-cc52-4b5f-85a5-0285b262b56c" providerId="ADAL" clId="{9BE61FFC-D7F1-4529-A138-5D6073B32E8A}" dt="2023-07-12T10:10:50.843" v="18" actId="20577"/>
          <ac:spMkLst>
            <pc:docMk/>
            <pc:sldMk cId="2281386649" sldId="1395"/>
            <ac:spMk id="23" creationId="{2C893191-6974-B81D-B8FD-526CFBCABED4}"/>
          </ac:spMkLst>
        </pc:spChg>
      </pc:sldChg>
      <pc:sldChg chg="del">
        <pc:chgData name="Gómez Guillén, David" userId="e7b949cd-cc52-4b5f-85a5-0285b262b56c" providerId="ADAL" clId="{9BE61FFC-D7F1-4529-A138-5D6073B32E8A}" dt="2023-07-12T10:12:29.949" v="21" actId="47"/>
        <pc:sldMkLst>
          <pc:docMk/>
          <pc:sldMk cId="3969669836" sldId="1403"/>
        </pc:sldMkLst>
      </pc:sldChg>
      <pc:sldChg chg="del">
        <pc:chgData name="Gómez Guillén, David" userId="e7b949cd-cc52-4b5f-85a5-0285b262b56c" providerId="ADAL" clId="{9BE61FFC-D7F1-4529-A138-5D6073B32E8A}" dt="2023-07-12T10:12:34.553" v="22" actId="47"/>
        <pc:sldMkLst>
          <pc:docMk/>
          <pc:sldMk cId="3489662443" sldId="1404"/>
        </pc:sldMkLst>
      </pc:sldChg>
      <pc:sldChg chg="modSp mod ord modShow">
        <pc:chgData name="Gómez Guillén, David" userId="e7b949cd-cc52-4b5f-85a5-0285b262b56c" providerId="ADAL" clId="{9BE61FFC-D7F1-4529-A138-5D6073B32E8A}" dt="2023-07-12T15:16:44.523" v="354" actId="207"/>
        <pc:sldMkLst>
          <pc:docMk/>
          <pc:sldMk cId="1016512763" sldId="1405"/>
        </pc:sldMkLst>
        <pc:spChg chg="mod">
          <ac:chgData name="Gómez Guillén, David" userId="e7b949cd-cc52-4b5f-85a5-0285b262b56c" providerId="ADAL" clId="{9BE61FFC-D7F1-4529-A138-5D6073B32E8A}" dt="2023-07-12T15:16:44.523" v="354" actId="207"/>
          <ac:spMkLst>
            <pc:docMk/>
            <pc:sldMk cId="1016512763" sldId="1405"/>
            <ac:spMk id="5" creationId="{359C0BAD-BFBB-13DB-91B3-DB13572CCD5F}"/>
          </ac:spMkLst>
        </pc:spChg>
        <pc:spChg chg="mod">
          <ac:chgData name="Gómez Guillén, David" userId="e7b949cd-cc52-4b5f-85a5-0285b262b56c" providerId="ADAL" clId="{9BE61FFC-D7F1-4529-A138-5D6073B32E8A}" dt="2023-07-12T15:07:14.446" v="247" actId="20577"/>
          <ac:spMkLst>
            <pc:docMk/>
            <pc:sldMk cId="1016512763" sldId="1405"/>
            <ac:spMk id="7" creationId="{AB7A3A7E-1F7E-A2B6-0C80-95347CE6633D}"/>
          </ac:spMkLst>
        </pc:spChg>
      </pc:sldChg>
      <pc:sldChg chg="addSp delSp modSp mod">
        <pc:chgData name="Gómez Guillén, David" userId="e7b949cd-cc52-4b5f-85a5-0285b262b56c" providerId="ADAL" clId="{9BE61FFC-D7F1-4529-A138-5D6073B32E8A}" dt="2023-07-12T15:13:58.578" v="332"/>
        <pc:sldMkLst>
          <pc:docMk/>
          <pc:sldMk cId="420726586" sldId="1410"/>
        </pc:sldMkLst>
        <pc:spChg chg="mod">
          <ac:chgData name="Gómez Guillén, David" userId="e7b949cd-cc52-4b5f-85a5-0285b262b56c" providerId="ADAL" clId="{9BE61FFC-D7F1-4529-A138-5D6073B32E8A}" dt="2023-07-12T15:13:58.578" v="332"/>
          <ac:spMkLst>
            <pc:docMk/>
            <pc:sldMk cId="420726586" sldId="1410"/>
            <ac:spMk id="2" creationId="{DBAE448E-48ED-A24E-2EC7-C99BB38FCFC1}"/>
          </ac:spMkLst>
        </pc:spChg>
        <pc:spChg chg="mod">
          <ac:chgData name="Gómez Guillén, David" userId="e7b949cd-cc52-4b5f-85a5-0285b262b56c" providerId="ADAL" clId="{9BE61FFC-D7F1-4529-A138-5D6073B32E8A}" dt="2023-07-12T13:04:38.136" v="105" actId="14100"/>
          <ac:spMkLst>
            <pc:docMk/>
            <pc:sldMk cId="420726586" sldId="1410"/>
            <ac:spMk id="4" creationId="{4434AFAF-00AD-52BC-4D36-8A665E8B72A1}"/>
          </ac:spMkLst>
        </pc:spChg>
        <pc:spChg chg="add del">
          <ac:chgData name="Gómez Guillén, David" userId="e7b949cd-cc52-4b5f-85a5-0285b262b56c" providerId="ADAL" clId="{9BE61FFC-D7F1-4529-A138-5D6073B32E8A}" dt="2023-07-12T12:03:45.522" v="60" actId="478"/>
          <ac:spMkLst>
            <pc:docMk/>
            <pc:sldMk cId="420726586" sldId="1410"/>
            <ac:spMk id="9" creationId="{8784E5E4-8B75-4120-CC5D-D79C6924A590}"/>
          </ac:spMkLst>
        </pc:spChg>
        <pc:spChg chg="add del">
          <ac:chgData name="Gómez Guillén, David" userId="e7b949cd-cc52-4b5f-85a5-0285b262b56c" providerId="ADAL" clId="{9BE61FFC-D7F1-4529-A138-5D6073B32E8A}" dt="2023-07-12T12:03:45.522" v="60" actId="478"/>
          <ac:spMkLst>
            <pc:docMk/>
            <pc:sldMk cId="420726586" sldId="1410"/>
            <ac:spMk id="10" creationId="{D7EA4585-8EFC-0B72-54A9-5AC6F5F0E7D3}"/>
          </ac:spMkLst>
        </pc:spChg>
        <pc:spChg chg="add del">
          <ac:chgData name="Gómez Guillén, David" userId="e7b949cd-cc52-4b5f-85a5-0285b262b56c" providerId="ADAL" clId="{9BE61FFC-D7F1-4529-A138-5D6073B32E8A}" dt="2023-07-12T12:03:45.522" v="60" actId="478"/>
          <ac:spMkLst>
            <pc:docMk/>
            <pc:sldMk cId="420726586" sldId="1410"/>
            <ac:spMk id="11" creationId="{165CFCB2-53D2-9CF6-668E-FD9ED44A2607}"/>
          </ac:spMkLst>
        </pc:spChg>
        <pc:spChg chg="mod">
          <ac:chgData name="Gómez Guillén, David" userId="e7b949cd-cc52-4b5f-85a5-0285b262b56c" providerId="ADAL" clId="{9BE61FFC-D7F1-4529-A138-5D6073B32E8A}" dt="2023-07-12T11:32:25.033" v="38" actId="20577"/>
          <ac:spMkLst>
            <pc:docMk/>
            <pc:sldMk cId="420726586" sldId="1410"/>
            <ac:spMk id="12" creationId="{35DE3052-698B-5A72-4543-C2CB37921C4C}"/>
          </ac:spMkLst>
        </pc:spChg>
        <pc:spChg chg="add del">
          <ac:chgData name="Gómez Guillén, David" userId="e7b949cd-cc52-4b5f-85a5-0285b262b56c" providerId="ADAL" clId="{9BE61FFC-D7F1-4529-A138-5D6073B32E8A}" dt="2023-07-12T12:03:45.522" v="60" actId="478"/>
          <ac:spMkLst>
            <pc:docMk/>
            <pc:sldMk cId="420726586" sldId="1410"/>
            <ac:spMk id="13" creationId="{4D4BF6F3-D95A-A125-E5A1-938DF7CC77B6}"/>
          </ac:spMkLst>
        </pc:spChg>
        <pc:spChg chg="add del">
          <ac:chgData name="Gómez Guillén, David" userId="e7b949cd-cc52-4b5f-85a5-0285b262b56c" providerId="ADAL" clId="{9BE61FFC-D7F1-4529-A138-5D6073B32E8A}" dt="2023-07-12T12:03:45.522" v="60" actId="478"/>
          <ac:spMkLst>
            <pc:docMk/>
            <pc:sldMk cId="420726586" sldId="1410"/>
            <ac:spMk id="14" creationId="{D46F4FA8-078B-B276-249F-E08333DBE0ED}"/>
          </ac:spMkLst>
        </pc:spChg>
        <pc:spChg chg="add del">
          <ac:chgData name="Gómez Guillén, David" userId="e7b949cd-cc52-4b5f-85a5-0285b262b56c" providerId="ADAL" clId="{9BE61FFC-D7F1-4529-A138-5D6073B32E8A}" dt="2023-07-12T12:03:45.522" v="60" actId="478"/>
          <ac:spMkLst>
            <pc:docMk/>
            <pc:sldMk cId="420726586" sldId="1410"/>
            <ac:spMk id="15" creationId="{3A5DB323-172B-1285-1540-28E618863CD4}"/>
          </ac:spMkLst>
        </pc:spChg>
        <pc:spChg chg="add del">
          <ac:chgData name="Gómez Guillén, David" userId="e7b949cd-cc52-4b5f-85a5-0285b262b56c" providerId="ADAL" clId="{9BE61FFC-D7F1-4529-A138-5D6073B32E8A}" dt="2023-07-12T12:03:45.522" v="60" actId="478"/>
          <ac:spMkLst>
            <pc:docMk/>
            <pc:sldMk cId="420726586" sldId="1410"/>
            <ac:spMk id="16" creationId="{1A7642AC-D3DD-8E02-7C6C-8A7F30F3D15B}"/>
          </ac:spMkLst>
        </pc:spChg>
        <pc:spChg chg="add del">
          <ac:chgData name="Gómez Guillén, David" userId="e7b949cd-cc52-4b5f-85a5-0285b262b56c" providerId="ADAL" clId="{9BE61FFC-D7F1-4529-A138-5D6073B32E8A}" dt="2023-07-12T12:03:45.522" v="60" actId="478"/>
          <ac:spMkLst>
            <pc:docMk/>
            <pc:sldMk cId="420726586" sldId="1410"/>
            <ac:spMk id="17" creationId="{27609B9A-40F8-617E-F11A-CEECC6A46EF1}"/>
          </ac:spMkLst>
        </pc:spChg>
        <pc:spChg chg="add del">
          <ac:chgData name="Gómez Guillén, David" userId="e7b949cd-cc52-4b5f-85a5-0285b262b56c" providerId="ADAL" clId="{9BE61FFC-D7F1-4529-A138-5D6073B32E8A}" dt="2023-07-12T12:03:45.522" v="60" actId="478"/>
          <ac:spMkLst>
            <pc:docMk/>
            <pc:sldMk cId="420726586" sldId="1410"/>
            <ac:spMk id="18" creationId="{917A9A66-2C54-1C57-79A1-A185E79651C1}"/>
          </ac:spMkLst>
        </pc:spChg>
        <pc:spChg chg="add del">
          <ac:chgData name="Gómez Guillén, David" userId="e7b949cd-cc52-4b5f-85a5-0285b262b56c" providerId="ADAL" clId="{9BE61FFC-D7F1-4529-A138-5D6073B32E8A}" dt="2023-07-12T12:03:45.522" v="60" actId="478"/>
          <ac:spMkLst>
            <pc:docMk/>
            <pc:sldMk cId="420726586" sldId="1410"/>
            <ac:spMk id="19" creationId="{16EC5E22-630A-B1F7-B49F-343F33CFC855}"/>
          </ac:spMkLst>
        </pc:spChg>
        <pc:spChg chg="add del">
          <ac:chgData name="Gómez Guillén, David" userId="e7b949cd-cc52-4b5f-85a5-0285b262b56c" providerId="ADAL" clId="{9BE61FFC-D7F1-4529-A138-5D6073B32E8A}" dt="2023-07-12T12:03:45.522" v="60" actId="478"/>
          <ac:spMkLst>
            <pc:docMk/>
            <pc:sldMk cId="420726586" sldId="1410"/>
            <ac:spMk id="28" creationId="{9CE5949C-725F-EBD8-46C3-79C78B4AA646}"/>
          </ac:spMkLst>
        </pc:spChg>
      </pc:sldChg>
      <pc:sldChg chg="addSp delSp modSp mod">
        <pc:chgData name="Gómez Guillén, David" userId="e7b949cd-cc52-4b5f-85a5-0285b262b56c" providerId="ADAL" clId="{9BE61FFC-D7F1-4529-A138-5D6073B32E8A}" dt="2023-07-12T15:13:55.914" v="331"/>
        <pc:sldMkLst>
          <pc:docMk/>
          <pc:sldMk cId="3034196656" sldId="1414"/>
        </pc:sldMkLst>
        <pc:spChg chg="mod">
          <ac:chgData name="Gómez Guillén, David" userId="e7b949cd-cc52-4b5f-85a5-0285b262b56c" providerId="ADAL" clId="{9BE61FFC-D7F1-4529-A138-5D6073B32E8A}" dt="2023-07-12T11:32:28.941" v="39"/>
          <ac:spMkLst>
            <pc:docMk/>
            <pc:sldMk cId="3034196656" sldId="1414"/>
            <ac:spMk id="12" creationId="{35DE3052-698B-5A72-4543-C2CB37921C4C}"/>
          </ac:spMkLst>
        </pc:spChg>
        <pc:spChg chg="mod">
          <ac:chgData name="Gómez Guillén, David" userId="e7b949cd-cc52-4b5f-85a5-0285b262b56c" providerId="ADAL" clId="{9BE61FFC-D7F1-4529-A138-5D6073B32E8A}" dt="2023-07-12T15:13:55.914" v="331"/>
          <ac:spMkLst>
            <pc:docMk/>
            <pc:sldMk cId="3034196656" sldId="1414"/>
            <ac:spMk id="48" creationId="{C5B5C600-3A03-3941-88CA-8BDD76B3A6AE}"/>
          </ac:spMkLst>
        </pc:spChg>
        <pc:spChg chg="del">
          <ac:chgData name="Gómez Guillén, David" userId="e7b949cd-cc52-4b5f-85a5-0285b262b56c" providerId="ADAL" clId="{9BE61FFC-D7F1-4529-A138-5D6073B32E8A}" dt="2023-07-12T13:04:42.074" v="106" actId="478"/>
          <ac:spMkLst>
            <pc:docMk/>
            <pc:sldMk cId="3034196656" sldId="1414"/>
            <ac:spMk id="50" creationId="{3A92F8ED-3EF6-4A40-00F9-1E0697BC011F}"/>
          </ac:spMkLst>
        </pc:spChg>
        <pc:spChg chg="add del">
          <ac:chgData name="Gómez Guillén, David" userId="e7b949cd-cc52-4b5f-85a5-0285b262b56c" providerId="ADAL" clId="{9BE61FFC-D7F1-4529-A138-5D6073B32E8A}" dt="2023-07-12T12:03:47.125" v="61" actId="478"/>
          <ac:spMkLst>
            <pc:docMk/>
            <pc:sldMk cId="3034196656" sldId="1414"/>
            <ac:spMk id="53" creationId="{19B763B5-4187-CE1D-DB3F-0045B4A6B5D5}"/>
          </ac:spMkLst>
        </pc:spChg>
        <pc:spChg chg="add del">
          <ac:chgData name="Gómez Guillén, David" userId="e7b949cd-cc52-4b5f-85a5-0285b262b56c" providerId="ADAL" clId="{9BE61FFC-D7F1-4529-A138-5D6073B32E8A}" dt="2023-07-12T12:03:47.125" v="61" actId="478"/>
          <ac:spMkLst>
            <pc:docMk/>
            <pc:sldMk cId="3034196656" sldId="1414"/>
            <ac:spMk id="54" creationId="{21235784-7ABF-21BB-E142-78CB84D7D894}"/>
          </ac:spMkLst>
        </pc:spChg>
        <pc:spChg chg="add del">
          <ac:chgData name="Gómez Guillén, David" userId="e7b949cd-cc52-4b5f-85a5-0285b262b56c" providerId="ADAL" clId="{9BE61FFC-D7F1-4529-A138-5D6073B32E8A}" dt="2023-07-12T12:03:47.125" v="61" actId="478"/>
          <ac:spMkLst>
            <pc:docMk/>
            <pc:sldMk cId="3034196656" sldId="1414"/>
            <ac:spMk id="55" creationId="{630EBA97-B96F-8673-1F76-779F3605EF78}"/>
          </ac:spMkLst>
        </pc:spChg>
        <pc:spChg chg="add del">
          <ac:chgData name="Gómez Guillén, David" userId="e7b949cd-cc52-4b5f-85a5-0285b262b56c" providerId="ADAL" clId="{9BE61FFC-D7F1-4529-A138-5D6073B32E8A}" dt="2023-07-12T12:03:47.125" v="61" actId="478"/>
          <ac:spMkLst>
            <pc:docMk/>
            <pc:sldMk cId="3034196656" sldId="1414"/>
            <ac:spMk id="56" creationId="{B1633C29-9DCC-9C19-8990-94913662DA37}"/>
          </ac:spMkLst>
        </pc:spChg>
        <pc:spChg chg="add del">
          <ac:chgData name="Gómez Guillén, David" userId="e7b949cd-cc52-4b5f-85a5-0285b262b56c" providerId="ADAL" clId="{9BE61FFC-D7F1-4529-A138-5D6073B32E8A}" dt="2023-07-12T12:03:47.125" v="61" actId="478"/>
          <ac:spMkLst>
            <pc:docMk/>
            <pc:sldMk cId="3034196656" sldId="1414"/>
            <ac:spMk id="57" creationId="{9BC99B8F-D85D-72EC-5FF7-C4EC2651A27A}"/>
          </ac:spMkLst>
        </pc:spChg>
        <pc:spChg chg="add del">
          <ac:chgData name="Gómez Guillén, David" userId="e7b949cd-cc52-4b5f-85a5-0285b262b56c" providerId="ADAL" clId="{9BE61FFC-D7F1-4529-A138-5D6073B32E8A}" dt="2023-07-12T12:03:47.125" v="61" actId="478"/>
          <ac:spMkLst>
            <pc:docMk/>
            <pc:sldMk cId="3034196656" sldId="1414"/>
            <ac:spMk id="58" creationId="{D926106F-74D7-D036-2298-687932098861}"/>
          </ac:spMkLst>
        </pc:spChg>
        <pc:spChg chg="add del">
          <ac:chgData name="Gómez Guillén, David" userId="e7b949cd-cc52-4b5f-85a5-0285b262b56c" providerId="ADAL" clId="{9BE61FFC-D7F1-4529-A138-5D6073B32E8A}" dt="2023-07-12T12:03:47.125" v="61" actId="478"/>
          <ac:spMkLst>
            <pc:docMk/>
            <pc:sldMk cId="3034196656" sldId="1414"/>
            <ac:spMk id="59" creationId="{1FAA5F62-EF49-3BB5-6A98-D6C073D9978F}"/>
          </ac:spMkLst>
        </pc:spChg>
        <pc:spChg chg="add del">
          <ac:chgData name="Gómez Guillén, David" userId="e7b949cd-cc52-4b5f-85a5-0285b262b56c" providerId="ADAL" clId="{9BE61FFC-D7F1-4529-A138-5D6073B32E8A}" dt="2023-07-12T12:03:47.125" v="61" actId="478"/>
          <ac:spMkLst>
            <pc:docMk/>
            <pc:sldMk cId="3034196656" sldId="1414"/>
            <ac:spMk id="60" creationId="{2DAEB24E-6847-14FA-AA78-E59FF4F2EA53}"/>
          </ac:spMkLst>
        </pc:spChg>
        <pc:spChg chg="add del">
          <ac:chgData name="Gómez Guillén, David" userId="e7b949cd-cc52-4b5f-85a5-0285b262b56c" providerId="ADAL" clId="{9BE61FFC-D7F1-4529-A138-5D6073B32E8A}" dt="2023-07-12T12:03:47.125" v="61" actId="478"/>
          <ac:spMkLst>
            <pc:docMk/>
            <pc:sldMk cId="3034196656" sldId="1414"/>
            <ac:spMk id="61" creationId="{C5407AFF-B84C-A750-B61E-022045C1F40F}"/>
          </ac:spMkLst>
        </pc:spChg>
        <pc:spChg chg="add del">
          <ac:chgData name="Gómez Guillén, David" userId="e7b949cd-cc52-4b5f-85a5-0285b262b56c" providerId="ADAL" clId="{9BE61FFC-D7F1-4529-A138-5D6073B32E8A}" dt="2023-07-12T12:03:47.125" v="61" actId="478"/>
          <ac:spMkLst>
            <pc:docMk/>
            <pc:sldMk cId="3034196656" sldId="1414"/>
            <ac:spMk id="62" creationId="{96BDAB77-F9E0-20BD-0A6C-FE456D3E25F3}"/>
          </ac:spMkLst>
        </pc:spChg>
        <pc:spChg chg="add del">
          <ac:chgData name="Gómez Guillén, David" userId="e7b949cd-cc52-4b5f-85a5-0285b262b56c" providerId="ADAL" clId="{9BE61FFC-D7F1-4529-A138-5D6073B32E8A}" dt="2023-07-12T12:03:47.125" v="61" actId="478"/>
          <ac:spMkLst>
            <pc:docMk/>
            <pc:sldMk cId="3034196656" sldId="1414"/>
            <ac:spMk id="63" creationId="{2BC9B05F-11BA-DCA7-079B-95A725F847B5}"/>
          </ac:spMkLst>
        </pc:spChg>
        <pc:spChg chg="add mod">
          <ac:chgData name="Gómez Guillén, David" userId="e7b949cd-cc52-4b5f-85a5-0285b262b56c" providerId="ADAL" clId="{9BE61FFC-D7F1-4529-A138-5D6073B32E8A}" dt="2023-07-12T13:04:42.802" v="107"/>
          <ac:spMkLst>
            <pc:docMk/>
            <pc:sldMk cId="3034196656" sldId="1414"/>
            <ac:spMk id="64" creationId="{F92490FC-B4B2-DB92-DAF1-5D99552D4773}"/>
          </ac:spMkLst>
        </pc:spChg>
      </pc:sldChg>
      <pc:sldChg chg="addSp delSp modSp mod">
        <pc:chgData name="Gómez Guillén, David" userId="e7b949cd-cc52-4b5f-85a5-0285b262b56c" providerId="ADAL" clId="{9BE61FFC-D7F1-4529-A138-5D6073B32E8A}" dt="2023-07-12T15:13:53.603" v="330"/>
        <pc:sldMkLst>
          <pc:docMk/>
          <pc:sldMk cId="2660011003" sldId="1415"/>
        </pc:sldMkLst>
        <pc:spChg chg="mod">
          <ac:chgData name="Gómez Guillén, David" userId="e7b949cd-cc52-4b5f-85a5-0285b262b56c" providerId="ADAL" clId="{9BE61FFC-D7F1-4529-A138-5D6073B32E8A}" dt="2023-07-12T11:32:30.924" v="40"/>
          <ac:spMkLst>
            <pc:docMk/>
            <pc:sldMk cId="2660011003" sldId="1415"/>
            <ac:spMk id="12" creationId="{35DE3052-698B-5A72-4543-C2CB37921C4C}"/>
          </ac:spMkLst>
        </pc:spChg>
        <pc:spChg chg="mod">
          <ac:chgData name="Gómez Guillén, David" userId="e7b949cd-cc52-4b5f-85a5-0285b262b56c" providerId="ADAL" clId="{9BE61FFC-D7F1-4529-A138-5D6073B32E8A}" dt="2023-07-12T15:13:53.603" v="330"/>
          <ac:spMkLst>
            <pc:docMk/>
            <pc:sldMk cId="2660011003" sldId="1415"/>
            <ac:spMk id="51" creationId="{D152E02F-5496-5569-152C-F83B8699EA91}"/>
          </ac:spMkLst>
        </pc:spChg>
        <pc:spChg chg="add del">
          <ac:chgData name="Gómez Guillén, David" userId="e7b949cd-cc52-4b5f-85a5-0285b262b56c" providerId="ADAL" clId="{9BE61FFC-D7F1-4529-A138-5D6073B32E8A}" dt="2023-07-12T12:03:48.925" v="62" actId="478"/>
          <ac:spMkLst>
            <pc:docMk/>
            <pc:sldMk cId="2660011003" sldId="1415"/>
            <ac:spMk id="56" creationId="{CA06E364-BE42-1C99-9584-F55BA8F0CD26}"/>
          </ac:spMkLst>
        </pc:spChg>
        <pc:spChg chg="add del">
          <ac:chgData name="Gómez Guillén, David" userId="e7b949cd-cc52-4b5f-85a5-0285b262b56c" providerId="ADAL" clId="{9BE61FFC-D7F1-4529-A138-5D6073B32E8A}" dt="2023-07-12T12:03:48.925" v="62" actId="478"/>
          <ac:spMkLst>
            <pc:docMk/>
            <pc:sldMk cId="2660011003" sldId="1415"/>
            <ac:spMk id="57" creationId="{90343F65-7574-073E-05F1-A70B67938ACE}"/>
          </ac:spMkLst>
        </pc:spChg>
        <pc:spChg chg="add del">
          <ac:chgData name="Gómez Guillén, David" userId="e7b949cd-cc52-4b5f-85a5-0285b262b56c" providerId="ADAL" clId="{9BE61FFC-D7F1-4529-A138-5D6073B32E8A}" dt="2023-07-12T12:03:48.925" v="62" actId="478"/>
          <ac:spMkLst>
            <pc:docMk/>
            <pc:sldMk cId="2660011003" sldId="1415"/>
            <ac:spMk id="58" creationId="{10F5BEAA-785B-6B61-64BC-F3DF3290D561}"/>
          </ac:spMkLst>
        </pc:spChg>
        <pc:spChg chg="add del">
          <ac:chgData name="Gómez Guillén, David" userId="e7b949cd-cc52-4b5f-85a5-0285b262b56c" providerId="ADAL" clId="{9BE61FFC-D7F1-4529-A138-5D6073B32E8A}" dt="2023-07-12T12:03:48.925" v="62" actId="478"/>
          <ac:spMkLst>
            <pc:docMk/>
            <pc:sldMk cId="2660011003" sldId="1415"/>
            <ac:spMk id="59" creationId="{83A3EFDD-645F-6FF6-B381-71ABC7888673}"/>
          </ac:spMkLst>
        </pc:spChg>
        <pc:spChg chg="add del">
          <ac:chgData name="Gómez Guillén, David" userId="e7b949cd-cc52-4b5f-85a5-0285b262b56c" providerId="ADAL" clId="{9BE61FFC-D7F1-4529-A138-5D6073B32E8A}" dt="2023-07-12T12:03:48.925" v="62" actId="478"/>
          <ac:spMkLst>
            <pc:docMk/>
            <pc:sldMk cId="2660011003" sldId="1415"/>
            <ac:spMk id="60" creationId="{EE3DB0C5-5D25-6DBF-3D84-0B47698A56B7}"/>
          </ac:spMkLst>
        </pc:spChg>
        <pc:spChg chg="add del">
          <ac:chgData name="Gómez Guillén, David" userId="e7b949cd-cc52-4b5f-85a5-0285b262b56c" providerId="ADAL" clId="{9BE61FFC-D7F1-4529-A138-5D6073B32E8A}" dt="2023-07-12T12:03:48.925" v="62" actId="478"/>
          <ac:spMkLst>
            <pc:docMk/>
            <pc:sldMk cId="2660011003" sldId="1415"/>
            <ac:spMk id="61" creationId="{BBED1B2C-05F6-1E13-442A-CDB28E4D3E77}"/>
          </ac:spMkLst>
        </pc:spChg>
        <pc:spChg chg="add del">
          <ac:chgData name="Gómez Guillén, David" userId="e7b949cd-cc52-4b5f-85a5-0285b262b56c" providerId="ADAL" clId="{9BE61FFC-D7F1-4529-A138-5D6073B32E8A}" dt="2023-07-12T12:03:48.925" v="62" actId="478"/>
          <ac:spMkLst>
            <pc:docMk/>
            <pc:sldMk cId="2660011003" sldId="1415"/>
            <ac:spMk id="62" creationId="{F67A0D09-6434-56A8-507D-58BE35D5D073}"/>
          </ac:spMkLst>
        </pc:spChg>
        <pc:spChg chg="add del">
          <ac:chgData name="Gómez Guillén, David" userId="e7b949cd-cc52-4b5f-85a5-0285b262b56c" providerId="ADAL" clId="{9BE61FFC-D7F1-4529-A138-5D6073B32E8A}" dt="2023-07-12T12:03:48.925" v="62" actId="478"/>
          <ac:spMkLst>
            <pc:docMk/>
            <pc:sldMk cId="2660011003" sldId="1415"/>
            <ac:spMk id="63" creationId="{6FFEC8FC-408C-5EBD-38ED-164E82268172}"/>
          </ac:spMkLst>
        </pc:spChg>
        <pc:spChg chg="add del">
          <ac:chgData name="Gómez Guillén, David" userId="e7b949cd-cc52-4b5f-85a5-0285b262b56c" providerId="ADAL" clId="{9BE61FFC-D7F1-4529-A138-5D6073B32E8A}" dt="2023-07-12T12:03:48.925" v="62" actId="478"/>
          <ac:spMkLst>
            <pc:docMk/>
            <pc:sldMk cId="2660011003" sldId="1415"/>
            <ac:spMk id="64" creationId="{ADC26B93-50E3-6003-60A1-8DB8BA02BD70}"/>
          </ac:spMkLst>
        </pc:spChg>
        <pc:spChg chg="add del">
          <ac:chgData name="Gómez Guillén, David" userId="e7b949cd-cc52-4b5f-85a5-0285b262b56c" providerId="ADAL" clId="{9BE61FFC-D7F1-4529-A138-5D6073B32E8A}" dt="2023-07-12T12:03:48.925" v="62" actId="478"/>
          <ac:spMkLst>
            <pc:docMk/>
            <pc:sldMk cId="2660011003" sldId="1415"/>
            <ac:spMk id="65" creationId="{205E86BE-E4F9-19E2-2767-83FEE24F8E68}"/>
          </ac:spMkLst>
        </pc:spChg>
        <pc:spChg chg="add del">
          <ac:chgData name="Gómez Guillén, David" userId="e7b949cd-cc52-4b5f-85a5-0285b262b56c" providerId="ADAL" clId="{9BE61FFC-D7F1-4529-A138-5D6073B32E8A}" dt="2023-07-12T12:03:48.925" v="62" actId="478"/>
          <ac:spMkLst>
            <pc:docMk/>
            <pc:sldMk cId="2660011003" sldId="1415"/>
            <ac:spMk id="66" creationId="{D8A6F2E8-A93F-9971-326A-4195604EA86A}"/>
          </ac:spMkLst>
        </pc:spChg>
        <pc:spChg chg="mod">
          <ac:chgData name="Gómez Guillén, David" userId="e7b949cd-cc52-4b5f-85a5-0285b262b56c" providerId="ADAL" clId="{9BE61FFC-D7F1-4529-A138-5D6073B32E8A}" dt="2023-07-12T13:04:52.002" v="118" actId="14100"/>
          <ac:spMkLst>
            <pc:docMk/>
            <pc:sldMk cId="2660011003" sldId="1415"/>
            <ac:spMk id="67" creationId="{87004D7E-E8C9-F2F6-2975-5201C9988B92}"/>
          </ac:spMkLst>
        </pc:spChg>
        <pc:cxnChg chg="mod">
          <ac:chgData name="Gómez Guillén, David" userId="e7b949cd-cc52-4b5f-85a5-0285b262b56c" providerId="ADAL" clId="{9BE61FFC-D7F1-4529-A138-5D6073B32E8A}" dt="2023-07-12T13:05:10.053" v="124" actId="14100"/>
          <ac:cxnSpMkLst>
            <pc:docMk/>
            <pc:sldMk cId="2660011003" sldId="1415"/>
            <ac:cxnSpMk id="4" creationId="{EB3D78FD-E289-B969-7AD9-7D0DC62B496A}"/>
          </ac:cxnSpMkLst>
        </pc:cxnChg>
        <pc:cxnChg chg="add mod">
          <ac:chgData name="Gómez Guillén, David" userId="e7b949cd-cc52-4b5f-85a5-0285b262b56c" providerId="ADAL" clId="{9BE61FFC-D7F1-4529-A138-5D6073B32E8A}" dt="2023-07-12T13:05:03.370" v="121" actId="571"/>
          <ac:cxnSpMkLst>
            <pc:docMk/>
            <pc:sldMk cId="2660011003" sldId="1415"/>
            <ac:cxnSpMk id="69" creationId="{91B7C752-D62A-C4F6-08FF-7B70B5B059D6}"/>
          </ac:cxnSpMkLst>
        </pc:cxnChg>
      </pc:sldChg>
      <pc:sldChg chg="addSp delSp modSp mod">
        <pc:chgData name="Gómez Guillén, David" userId="e7b949cd-cc52-4b5f-85a5-0285b262b56c" providerId="ADAL" clId="{9BE61FFC-D7F1-4529-A138-5D6073B32E8A}" dt="2023-07-12T15:13:48.797" v="329" actId="20577"/>
        <pc:sldMkLst>
          <pc:docMk/>
          <pc:sldMk cId="884292178" sldId="1416"/>
        </pc:sldMkLst>
        <pc:spChg chg="mod">
          <ac:chgData name="Gómez Guillén, David" userId="e7b949cd-cc52-4b5f-85a5-0285b262b56c" providerId="ADAL" clId="{9BE61FFC-D7F1-4529-A138-5D6073B32E8A}" dt="2023-07-12T11:32:33.349" v="41"/>
          <ac:spMkLst>
            <pc:docMk/>
            <pc:sldMk cId="884292178" sldId="1416"/>
            <ac:spMk id="12" creationId="{35DE3052-698B-5A72-4543-C2CB37921C4C}"/>
          </ac:spMkLst>
        </pc:spChg>
        <pc:spChg chg="mod">
          <ac:chgData name="Gómez Guillén, David" userId="e7b949cd-cc52-4b5f-85a5-0285b262b56c" providerId="ADAL" clId="{9BE61FFC-D7F1-4529-A138-5D6073B32E8A}" dt="2023-07-12T15:13:40.985" v="305" actId="20577"/>
          <ac:spMkLst>
            <pc:docMk/>
            <pc:sldMk cId="884292178" sldId="1416"/>
            <ac:spMk id="50" creationId="{102D15F9-02D9-E739-F752-053C10B9F4C3}"/>
          </ac:spMkLst>
        </pc:spChg>
        <pc:spChg chg="mod">
          <ac:chgData name="Gómez Guillén, David" userId="e7b949cd-cc52-4b5f-85a5-0285b262b56c" providerId="ADAL" clId="{9BE61FFC-D7F1-4529-A138-5D6073B32E8A}" dt="2023-07-12T15:13:45.172" v="316" actId="20577"/>
          <ac:spMkLst>
            <pc:docMk/>
            <pc:sldMk cId="884292178" sldId="1416"/>
            <ac:spMk id="54" creationId="{AA06EAB5-9319-3EF5-68C2-9F4EE8952461}"/>
          </ac:spMkLst>
        </pc:spChg>
        <pc:spChg chg="mod">
          <ac:chgData name="Gómez Guillén, David" userId="e7b949cd-cc52-4b5f-85a5-0285b262b56c" providerId="ADAL" clId="{9BE61FFC-D7F1-4529-A138-5D6073B32E8A}" dt="2023-07-12T15:13:29.388" v="288" actId="1076"/>
          <ac:spMkLst>
            <pc:docMk/>
            <pc:sldMk cId="884292178" sldId="1416"/>
            <ac:spMk id="55" creationId="{17064C86-04EA-55D1-F92A-B48747870552}"/>
          </ac:spMkLst>
        </pc:spChg>
        <pc:spChg chg="mod">
          <ac:chgData name="Gómez Guillén, David" userId="e7b949cd-cc52-4b5f-85a5-0285b262b56c" providerId="ADAL" clId="{9BE61FFC-D7F1-4529-A138-5D6073B32E8A}" dt="2023-07-12T15:13:29.388" v="288" actId="1076"/>
          <ac:spMkLst>
            <pc:docMk/>
            <pc:sldMk cId="884292178" sldId="1416"/>
            <ac:spMk id="56" creationId="{526C8770-710E-2A78-CC94-5DDF3CF03A98}"/>
          </ac:spMkLst>
        </pc:spChg>
        <pc:spChg chg="mod">
          <ac:chgData name="Gómez Guillén, David" userId="e7b949cd-cc52-4b5f-85a5-0285b262b56c" providerId="ADAL" clId="{9BE61FFC-D7F1-4529-A138-5D6073B32E8A}" dt="2023-07-12T15:13:29.388" v="288" actId="1076"/>
          <ac:spMkLst>
            <pc:docMk/>
            <pc:sldMk cId="884292178" sldId="1416"/>
            <ac:spMk id="57" creationId="{69CE38D3-D74F-1DC3-CBC8-3A20AB7D6881}"/>
          </ac:spMkLst>
        </pc:spChg>
        <pc:spChg chg="mod">
          <ac:chgData name="Gómez Guillén, David" userId="e7b949cd-cc52-4b5f-85a5-0285b262b56c" providerId="ADAL" clId="{9BE61FFC-D7F1-4529-A138-5D6073B32E8A}" dt="2023-07-12T15:13:29.388" v="288" actId="1076"/>
          <ac:spMkLst>
            <pc:docMk/>
            <pc:sldMk cId="884292178" sldId="1416"/>
            <ac:spMk id="58" creationId="{DD4DDB8E-ACED-9E4F-1D84-B626F3C0DCF9}"/>
          </ac:spMkLst>
        </pc:spChg>
        <pc:spChg chg="mod">
          <ac:chgData name="Gómez Guillén, David" userId="e7b949cd-cc52-4b5f-85a5-0285b262b56c" providerId="ADAL" clId="{9BE61FFC-D7F1-4529-A138-5D6073B32E8A}" dt="2023-07-12T15:13:48.797" v="329" actId="20577"/>
          <ac:spMkLst>
            <pc:docMk/>
            <pc:sldMk cId="884292178" sldId="1416"/>
            <ac:spMk id="59" creationId="{3F136872-6634-1A9C-808A-DDEC7732ACA5}"/>
          </ac:spMkLst>
        </pc:spChg>
        <pc:spChg chg="mod">
          <ac:chgData name="Gómez Guillén, David" userId="e7b949cd-cc52-4b5f-85a5-0285b262b56c" providerId="ADAL" clId="{9BE61FFC-D7F1-4529-A138-5D6073B32E8A}" dt="2023-07-12T15:13:29.388" v="288" actId="1076"/>
          <ac:spMkLst>
            <pc:docMk/>
            <pc:sldMk cId="884292178" sldId="1416"/>
            <ac:spMk id="60" creationId="{DB27A5D4-A02E-D540-7CDC-841E2C8CF770}"/>
          </ac:spMkLst>
        </pc:spChg>
        <pc:spChg chg="mod">
          <ac:chgData name="Gómez Guillén, David" userId="e7b949cd-cc52-4b5f-85a5-0285b262b56c" providerId="ADAL" clId="{9BE61FFC-D7F1-4529-A138-5D6073B32E8A}" dt="2023-07-12T15:13:29.388" v="288" actId="1076"/>
          <ac:spMkLst>
            <pc:docMk/>
            <pc:sldMk cId="884292178" sldId="1416"/>
            <ac:spMk id="61" creationId="{162EC7FA-1F1C-24B4-2A2D-A449023B3C3E}"/>
          </ac:spMkLst>
        </pc:spChg>
        <pc:spChg chg="mod">
          <ac:chgData name="Gómez Guillén, David" userId="e7b949cd-cc52-4b5f-85a5-0285b262b56c" providerId="ADAL" clId="{9BE61FFC-D7F1-4529-A138-5D6073B32E8A}" dt="2023-07-12T15:13:29.388" v="288" actId="1076"/>
          <ac:spMkLst>
            <pc:docMk/>
            <pc:sldMk cId="884292178" sldId="1416"/>
            <ac:spMk id="62" creationId="{01685032-8F02-062E-D4A1-8B2BEB4CA215}"/>
          </ac:spMkLst>
        </pc:spChg>
        <pc:spChg chg="mod">
          <ac:chgData name="Gómez Guillén, David" userId="e7b949cd-cc52-4b5f-85a5-0285b262b56c" providerId="ADAL" clId="{9BE61FFC-D7F1-4529-A138-5D6073B32E8A}" dt="2023-07-12T15:13:29.388" v="288" actId="1076"/>
          <ac:spMkLst>
            <pc:docMk/>
            <pc:sldMk cId="884292178" sldId="1416"/>
            <ac:spMk id="63" creationId="{E830E504-5483-F50C-1D0B-9BD7C7A56C4F}"/>
          </ac:spMkLst>
        </pc:spChg>
        <pc:spChg chg="mod">
          <ac:chgData name="Gómez Guillén, David" userId="e7b949cd-cc52-4b5f-85a5-0285b262b56c" providerId="ADAL" clId="{9BE61FFC-D7F1-4529-A138-5D6073B32E8A}" dt="2023-07-12T15:13:29.388" v="288" actId="1076"/>
          <ac:spMkLst>
            <pc:docMk/>
            <pc:sldMk cId="884292178" sldId="1416"/>
            <ac:spMk id="64" creationId="{F6DFCBA6-7728-0E22-E938-26013EB1664B}"/>
          </ac:spMkLst>
        </pc:spChg>
        <pc:spChg chg="del">
          <ac:chgData name="Gómez Guillén, David" userId="e7b949cd-cc52-4b5f-85a5-0285b262b56c" providerId="ADAL" clId="{9BE61FFC-D7F1-4529-A138-5D6073B32E8A}" dt="2023-07-12T13:05:15.627" v="125" actId="478"/>
          <ac:spMkLst>
            <pc:docMk/>
            <pc:sldMk cId="884292178" sldId="1416"/>
            <ac:spMk id="65" creationId="{641EE4B4-B282-3663-2B2C-2E8F55643D68}"/>
          </ac:spMkLst>
        </pc:spChg>
        <pc:spChg chg="add mod">
          <ac:chgData name="Gómez Guillén, David" userId="e7b949cd-cc52-4b5f-85a5-0285b262b56c" providerId="ADAL" clId="{9BE61FFC-D7F1-4529-A138-5D6073B32E8A}" dt="2023-07-12T13:05:16.471" v="126"/>
          <ac:spMkLst>
            <pc:docMk/>
            <pc:sldMk cId="884292178" sldId="1416"/>
            <ac:spMk id="67" creationId="{D582F50A-2D8A-1C7D-294C-2946AFC7CCF9}"/>
          </ac:spMkLst>
        </pc:spChg>
        <pc:grpChg chg="mod">
          <ac:chgData name="Gómez Guillén, David" userId="e7b949cd-cc52-4b5f-85a5-0285b262b56c" providerId="ADAL" clId="{9BE61FFC-D7F1-4529-A138-5D6073B32E8A}" dt="2023-07-12T15:13:29.388" v="288" actId="1076"/>
          <ac:grpSpMkLst>
            <pc:docMk/>
            <pc:sldMk cId="884292178" sldId="1416"/>
            <ac:grpSpMk id="13" creationId="{EB53EB0C-B7D5-2056-E644-5E998E126D5F}"/>
          </ac:grpSpMkLst>
        </pc:grpChg>
        <pc:cxnChg chg="mod">
          <ac:chgData name="Gómez Guillén, David" userId="e7b949cd-cc52-4b5f-85a5-0285b262b56c" providerId="ADAL" clId="{9BE61FFC-D7F1-4529-A138-5D6073B32E8A}" dt="2023-07-12T15:13:21.046" v="287" actId="1076"/>
          <ac:cxnSpMkLst>
            <pc:docMk/>
            <pc:sldMk cId="884292178" sldId="1416"/>
            <ac:cxnSpMk id="7" creationId="{3041182A-9ACC-3E77-3B98-20FBCE74B5E0}"/>
          </ac:cxnSpMkLst>
        </pc:cxnChg>
        <pc:cxnChg chg="del">
          <ac:chgData name="Gómez Guillén, David" userId="e7b949cd-cc52-4b5f-85a5-0285b262b56c" providerId="ADAL" clId="{9BE61FFC-D7F1-4529-A138-5D6073B32E8A}" dt="2023-07-12T13:05:15.627" v="125" actId="478"/>
          <ac:cxnSpMkLst>
            <pc:docMk/>
            <pc:sldMk cId="884292178" sldId="1416"/>
            <ac:cxnSpMk id="47" creationId="{9A6884AC-74FF-6E62-6AC3-7A26DC0122E9}"/>
          </ac:cxnSpMkLst>
        </pc:cxnChg>
        <pc:cxnChg chg="add mod">
          <ac:chgData name="Gómez Guillén, David" userId="e7b949cd-cc52-4b5f-85a5-0285b262b56c" providerId="ADAL" clId="{9BE61FFC-D7F1-4529-A138-5D6073B32E8A}" dt="2023-07-12T13:05:16.471" v="126"/>
          <ac:cxnSpMkLst>
            <pc:docMk/>
            <pc:sldMk cId="884292178" sldId="1416"/>
            <ac:cxnSpMk id="66" creationId="{3C64777E-6003-8893-5E24-3909A078CCC1}"/>
          </ac:cxnSpMkLst>
        </pc:cxnChg>
      </pc:sldChg>
      <pc:sldChg chg="del">
        <pc:chgData name="Gómez Guillén, David" userId="e7b949cd-cc52-4b5f-85a5-0285b262b56c" providerId="ADAL" clId="{9BE61FFC-D7F1-4529-A138-5D6073B32E8A}" dt="2023-07-12T10:11:03.717" v="20" actId="47"/>
        <pc:sldMkLst>
          <pc:docMk/>
          <pc:sldMk cId="616543122" sldId="1417"/>
        </pc:sldMkLst>
      </pc:sldChg>
      <pc:sldChg chg="addSp delSp modSp mod">
        <pc:chgData name="Gómez Guillén, David" userId="e7b949cd-cc52-4b5f-85a5-0285b262b56c" providerId="ADAL" clId="{9BE61FFC-D7F1-4529-A138-5D6073B32E8A}" dt="2023-07-12T15:06:07.285" v="234" actId="170"/>
        <pc:sldMkLst>
          <pc:docMk/>
          <pc:sldMk cId="3880061637" sldId="1418"/>
        </pc:sldMkLst>
        <pc:spChg chg="add mod">
          <ac:chgData name="Gómez Guillén, David" userId="e7b949cd-cc52-4b5f-85a5-0285b262b56c" providerId="ADAL" clId="{9BE61FFC-D7F1-4529-A138-5D6073B32E8A}" dt="2023-07-12T14:44:33.979" v="161" actId="1076"/>
          <ac:spMkLst>
            <pc:docMk/>
            <pc:sldMk cId="3880061637" sldId="1418"/>
            <ac:spMk id="5" creationId="{9AD0F81F-52F0-220D-5A58-0B07B28468A8}"/>
          </ac:spMkLst>
        </pc:spChg>
        <pc:picChg chg="del mod">
          <ac:chgData name="Gómez Guillén, David" userId="e7b949cd-cc52-4b5f-85a5-0285b262b56c" providerId="ADAL" clId="{9BE61FFC-D7F1-4529-A138-5D6073B32E8A}" dt="2023-07-12T14:44:14.915" v="156" actId="478"/>
          <ac:picMkLst>
            <pc:docMk/>
            <pc:sldMk cId="3880061637" sldId="1418"/>
            <ac:picMk id="3" creationId="{B4058ECC-935B-FE52-5814-E7EEFEB5A1A5}"/>
          </ac:picMkLst>
        </pc:picChg>
        <pc:picChg chg="add del mod">
          <ac:chgData name="Gómez Guillén, David" userId="e7b949cd-cc52-4b5f-85a5-0285b262b56c" providerId="ADAL" clId="{9BE61FFC-D7F1-4529-A138-5D6073B32E8A}" dt="2023-07-12T15:02:52.547" v="198" actId="478"/>
          <ac:picMkLst>
            <pc:docMk/>
            <pc:sldMk cId="3880061637" sldId="1418"/>
            <ac:picMk id="8" creationId="{C251E7C4-EB73-76E2-DB5A-E1F8044C97FD}"/>
          </ac:picMkLst>
        </pc:picChg>
        <pc:picChg chg="add del mod">
          <ac:chgData name="Gómez Guillén, David" userId="e7b949cd-cc52-4b5f-85a5-0285b262b56c" providerId="ADAL" clId="{9BE61FFC-D7F1-4529-A138-5D6073B32E8A}" dt="2023-07-12T15:05:31.922" v="226" actId="478"/>
          <ac:picMkLst>
            <pc:docMk/>
            <pc:sldMk cId="3880061637" sldId="1418"/>
            <ac:picMk id="11" creationId="{DBC9CFAD-9FD0-61AF-0390-D7651CB0349F}"/>
          </ac:picMkLst>
        </pc:picChg>
        <pc:picChg chg="add mod">
          <ac:chgData name="Gómez Guillén, David" userId="e7b949cd-cc52-4b5f-85a5-0285b262b56c" providerId="ADAL" clId="{9BE61FFC-D7F1-4529-A138-5D6073B32E8A}" dt="2023-07-12T15:06:02.002" v="233" actId="1076"/>
          <ac:picMkLst>
            <pc:docMk/>
            <pc:sldMk cId="3880061637" sldId="1418"/>
            <ac:picMk id="14" creationId="{88A20D96-AF23-678B-2F2E-EF3A8F7830C7}"/>
          </ac:picMkLst>
        </pc:picChg>
        <pc:cxnChg chg="add mod ord">
          <ac:chgData name="Gómez Guillén, David" userId="e7b949cd-cc52-4b5f-85a5-0285b262b56c" providerId="ADAL" clId="{9BE61FFC-D7F1-4529-A138-5D6073B32E8A}" dt="2023-07-12T15:06:07.285" v="234" actId="170"/>
          <ac:cxnSpMkLst>
            <pc:docMk/>
            <pc:sldMk cId="3880061637" sldId="1418"/>
            <ac:cxnSpMk id="9" creationId="{24BD662C-B094-4DDD-4903-19012395F8BA}"/>
          </ac:cxnSpMkLst>
        </pc:cxnChg>
      </pc:sldChg>
      <pc:sldChg chg="addSp delSp modSp new mod modClrScheme modShow chgLayout">
        <pc:chgData name="Gómez Guillén, David" userId="e7b949cd-cc52-4b5f-85a5-0285b262b56c" providerId="ADAL" clId="{9BE61FFC-D7F1-4529-A138-5D6073B32E8A}" dt="2023-07-12T15:20:25.295" v="448" actId="729"/>
        <pc:sldMkLst>
          <pc:docMk/>
          <pc:sldMk cId="780628141" sldId="1419"/>
        </pc:sldMkLst>
        <pc:spChg chg="del mod ord">
          <ac:chgData name="Gómez Guillén, David" userId="e7b949cd-cc52-4b5f-85a5-0285b262b56c" providerId="ADAL" clId="{9BE61FFC-D7F1-4529-A138-5D6073B32E8A}" dt="2023-07-12T15:17:41.198" v="356" actId="700"/>
          <ac:spMkLst>
            <pc:docMk/>
            <pc:sldMk cId="780628141" sldId="1419"/>
            <ac:spMk id="2" creationId="{0AEBA1C7-A194-CF2C-7F8D-B62D863E6A33}"/>
          </ac:spMkLst>
        </pc:spChg>
        <pc:spChg chg="del mod ord">
          <ac:chgData name="Gómez Guillén, David" userId="e7b949cd-cc52-4b5f-85a5-0285b262b56c" providerId="ADAL" clId="{9BE61FFC-D7F1-4529-A138-5D6073B32E8A}" dt="2023-07-12T15:17:41.198" v="356" actId="700"/>
          <ac:spMkLst>
            <pc:docMk/>
            <pc:sldMk cId="780628141" sldId="1419"/>
            <ac:spMk id="3" creationId="{2651F945-5AA9-437C-7058-106874291834}"/>
          </ac:spMkLst>
        </pc:spChg>
        <pc:spChg chg="mod ord">
          <ac:chgData name="Gómez Guillén, David" userId="e7b949cd-cc52-4b5f-85a5-0285b262b56c" providerId="ADAL" clId="{9BE61FFC-D7F1-4529-A138-5D6073B32E8A}" dt="2023-07-12T15:17:41.198" v="356" actId="700"/>
          <ac:spMkLst>
            <pc:docMk/>
            <pc:sldMk cId="780628141" sldId="1419"/>
            <ac:spMk id="4" creationId="{89B47954-2847-D904-32A8-66C31AF2B222}"/>
          </ac:spMkLst>
        </pc:spChg>
        <pc:spChg chg="del">
          <ac:chgData name="Gómez Guillén, David" userId="e7b949cd-cc52-4b5f-85a5-0285b262b56c" providerId="ADAL" clId="{9BE61FFC-D7F1-4529-A138-5D6073B32E8A}" dt="2023-07-12T15:17:41.198" v="356" actId="700"/>
          <ac:spMkLst>
            <pc:docMk/>
            <pc:sldMk cId="780628141" sldId="1419"/>
            <ac:spMk id="5" creationId="{562DE0B1-8E87-74F5-2A4F-0494F7BAB3D8}"/>
          </ac:spMkLst>
        </pc:spChg>
        <pc:spChg chg="add mod ord">
          <ac:chgData name="Gómez Guillén, David" userId="e7b949cd-cc52-4b5f-85a5-0285b262b56c" providerId="ADAL" clId="{9BE61FFC-D7F1-4529-A138-5D6073B32E8A}" dt="2023-07-12T15:17:44.044" v="368" actId="20577"/>
          <ac:spMkLst>
            <pc:docMk/>
            <pc:sldMk cId="780628141" sldId="1419"/>
            <ac:spMk id="6" creationId="{51131205-6562-DD13-FB36-3BDBA3DEE01A}"/>
          </ac:spMkLst>
        </pc:spChg>
        <pc:spChg chg="add mod ord">
          <ac:chgData name="Gómez Guillén, David" userId="e7b949cd-cc52-4b5f-85a5-0285b262b56c" providerId="ADAL" clId="{9BE61FFC-D7F1-4529-A138-5D6073B32E8A}" dt="2023-07-12T15:17:41.198" v="356" actId="700"/>
          <ac:spMkLst>
            <pc:docMk/>
            <pc:sldMk cId="780628141" sldId="1419"/>
            <ac:spMk id="7" creationId="{CC6216B7-2676-DCAD-0E0D-79D05A2A3A21}"/>
          </ac:spMkLst>
        </pc:spChg>
      </pc:sldChg>
      <pc:sldChg chg="delSp add del mod">
        <pc:chgData name="Gómez Guillén, David" userId="e7b949cd-cc52-4b5f-85a5-0285b262b56c" providerId="ADAL" clId="{9BE61FFC-D7F1-4529-A138-5D6073B32E8A}" dt="2023-07-12T12:03:21.647" v="59" actId="47"/>
        <pc:sldMkLst>
          <pc:docMk/>
          <pc:sldMk cId="3670361603" sldId="1419"/>
        </pc:sldMkLst>
        <pc:spChg chg="del">
          <ac:chgData name="Gómez Guillén, David" userId="e7b949cd-cc52-4b5f-85a5-0285b262b56c" providerId="ADAL" clId="{9BE61FFC-D7F1-4529-A138-5D6073B32E8A}" dt="2023-07-12T12:02:50.418" v="58" actId="478"/>
          <ac:spMkLst>
            <pc:docMk/>
            <pc:sldMk cId="3670361603" sldId="1419"/>
            <ac:spMk id="2" creationId="{DBAE448E-48ED-A24E-2EC7-C99BB38FCFC1}"/>
          </ac:spMkLst>
        </pc:spChg>
        <pc:spChg chg="del">
          <ac:chgData name="Gómez Guillén, David" userId="e7b949cd-cc52-4b5f-85a5-0285b262b56c" providerId="ADAL" clId="{9BE61FFC-D7F1-4529-A138-5D6073B32E8A}" dt="2023-07-12T12:02:50.418" v="58" actId="478"/>
          <ac:spMkLst>
            <pc:docMk/>
            <pc:sldMk cId="3670361603" sldId="1419"/>
            <ac:spMk id="3" creationId="{E2C54CF6-6FBC-5DA7-B9BE-A7A42085255A}"/>
          </ac:spMkLst>
        </pc:spChg>
        <pc:spChg chg="del">
          <ac:chgData name="Gómez Guillén, David" userId="e7b949cd-cc52-4b5f-85a5-0285b262b56c" providerId="ADAL" clId="{9BE61FFC-D7F1-4529-A138-5D6073B32E8A}" dt="2023-07-12T12:02:50.418" v="58" actId="478"/>
          <ac:spMkLst>
            <pc:docMk/>
            <pc:sldMk cId="3670361603" sldId="1419"/>
            <ac:spMk id="4" creationId="{4434AFAF-00AD-52BC-4D36-8A665E8B72A1}"/>
          </ac:spMkLst>
        </pc:spChg>
        <pc:spChg chg="del">
          <ac:chgData name="Gómez Guillén, David" userId="e7b949cd-cc52-4b5f-85a5-0285b262b56c" providerId="ADAL" clId="{9BE61FFC-D7F1-4529-A138-5D6073B32E8A}" dt="2023-07-12T12:02:50.418" v="58" actId="478"/>
          <ac:spMkLst>
            <pc:docMk/>
            <pc:sldMk cId="3670361603" sldId="1419"/>
            <ac:spMk id="7" creationId="{E3C2BAD9-6E48-037B-4A17-06FFE05CB20C}"/>
          </ac:spMkLst>
        </pc:spChg>
        <pc:spChg chg="del">
          <ac:chgData name="Gómez Guillén, David" userId="e7b949cd-cc52-4b5f-85a5-0285b262b56c" providerId="ADAL" clId="{9BE61FFC-D7F1-4529-A138-5D6073B32E8A}" dt="2023-07-12T12:02:50.418" v="58" actId="478"/>
          <ac:spMkLst>
            <pc:docMk/>
            <pc:sldMk cId="3670361603" sldId="1419"/>
            <ac:spMk id="8" creationId="{BBAFBCD0-948E-4FE7-AA94-BAAF0036C8DE}"/>
          </ac:spMkLst>
        </pc:spChg>
      </pc:sldChg>
    </pc:docChg>
  </pc:docChgLst>
  <pc:docChgLst>
    <pc:chgData name="Gómez Guillén, David" userId="e7b949cd-cc52-4b5f-85a5-0285b262b56c" providerId="ADAL" clId="{48AF63D7-B6C0-44CF-BC7C-B374B8553D5A}"/>
    <pc:docChg chg="undo custSel modSld">
      <pc:chgData name="Gómez Guillén, David" userId="e7b949cd-cc52-4b5f-85a5-0285b262b56c" providerId="ADAL" clId="{48AF63D7-B6C0-44CF-BC7C-B374B8553D5A}" dt="2023-07-12T21:02:21.709" v="64" actId="20577"/>
      <pc:docMkLst>
        <pc:docMk/>
      </pc:docMkLst>
      <pc:sldChg chg="modSp mod">
        <pc:chgData name="Gómez Guillén, David" userId="e7b949cd-cc52-4b5f-85a5-0285b262b56c" providerId="ADAL" clId="{48AF63D7-B6C0-44CF-BC7C-B374B8553D5A}" dt="2023-07-12T20:57:26.833" v="53" actId="1076"/>
        <pc:sldMkLst>
          <pc:docMk/>
          <pc:sldMk cId="2212790841" sldId="256"/>
        </pc:sldMkLst>
        <pc:spChg chg="mod">
          <ac:chgData name="Gómez Guillén, David" userId="e7b949cd-cc52-4b5f-85a5-0285b262b56c" providerId="ADAL" clId="{48AF63D7-B6C0-44CF-BC7C-B374B8553D5A}" dt="2023-07-12T20:57:26.833" v="53" actId="1076"/>
          <ac:spMkLst>
            <pc:docMk/>
            <pc:sldMk cId="2212790841" sldId="256"/>
            <ac:spMk id="11" creationId="{BA1084D2-0075-36B8-742C-00069F50ADDB}"/>
          </ac:spMkLst>
        </pc:spChg>
      </pc:sldChg>
      <pc:sldChg chg="modSp">
        <pc:chgData name="Gómez Guillén, David" userId="e7b949cd-cc52-4b5f-85a5-0285b262b56c" providerId="ADAL" clId="{48AF63D7-B6C0-44CF-BC7C-B374B8553D5A}" dt="2023-07-12T20:12:03.166" v="51" actId="14100"/>
        <pc:sldMkLst>
          <pc:docMk/>
          <pc:sldMk cId="2893683937" sldId="1168"/>
        </pc:sldMkLst>
        <pc:spChg chg="mod">
          <ac:chgData name="Gómez Guillén, David" userId="e7b949cd-cc52-4b5f-85a5-0285b262b56c" providerId="ADAL" clId="{48AF63D7-B6C0-44CF-BC7C-B374B8553D5A}" dt="2023-07-12T20:12:03.166" v="51" actId="14100"/>
          <ac:spMkLst>
            <pc:docMk/>
            <pc:sldMk cId="2893683937" sldId="1168"/>
            <ac:spMk id="2" creationId="{5A9706F8-07D9-CFAD-7BFE-459336C79AE9}"/>
          </ac:spMkLst>
        </pc:spChg>
        <pc:spChg chg="mod">
          <ac:chgData name="Gómez Guillén, David" userId="e7b949cd-cc52-4b5f-85a5-0285b262b56c" providerId="ADAL" clId="{48AF63D7-B6C0-44CF-BC7C-B374B8553D5A}" dt="2023-07-12T20:12:03.166" v="51" actId="14100"/>
          <ac:spMkLst>
            <pc:docMk/>
            <pc:sldMk cId="2893683937" sldId="1168"/>
            <ac:spMk id="4" creationId="{35039AC5-1532-5EF5-84E0-F4532FF3D1BD}"/>
          </ac:spMkLst>
        </pc:spChg>
        <pc:spChg chg="mod">
          <ac:chgData name="Gómez Guillén, David" userId="e7b949cd-cc52-4b5f-85a5-0285b262b56c" providerId="ADAL" clId="{48AF63D7-B6C0-44CF-BC7C-B374B8553D5A}" dt="2023-07-12T20:12:03.166" v="51" actId="14100"/>
          <ac:spMkLst>
            <pc:docMk/>
            <pc:sldMk cId="2893683937" sldId="1168"/>
            <ac:spMk id="7" creationId="{7DF303B5-A58D-95ED-78BF-1CC611C725D0}"/>
          </ac:spMkLst>
        </pc:spChg>
        <pc:spChg chg="mod">
          <ac:chgData name="Gómez Guillén, David" userId="e7b949cd-cc52-4b5f-85a5-0285b262b56c" providerId="ADAL" clId="{48AF63D7-B6C0-44CF-BC7C-B374B8553D5A}" dt="2023-07-12T20:12:03.166" v="51" actId="14100"/>
          <ac:spMkLst>
            <pc:docMk/>
            <pc:sldMk cId="2893683937" sldId="1168"/>
            <ac:spMk id="9" creationId="{D29EFB63-12BD-87FC-EC8B-0DFD55497107}"/>
          </ac:spMkLst>
        </pc:spChg>
        <pc:spChg chg="mod">
          <ac:chgData name="Gómez Guillén, David" userId="e7b949cd-cc52-4b5f-85a5-0285b262b56c" providerId="ADAL" clId="{48AF63D7-B6C0-44CF-BC7C-B374B8553D5A}" dt="2023-07-12T20:12:03.166" v="51" actId="14100"/>
          <ac:spMkLst>
            <pc:docMk/>
            <pc:sldMk cId="2893683937" sldId="1168"/>
            <ac:spMk id="10" creationId="{852523C2-2F8F-8A89-7B88-D0A3CC5B9332}"/>
          </ac:spMkLst>
        </pc:spChg>
        <pc:spChg chg="mod">
          <ac:chgData name="Gómez Guillén, David" userId="e7b949cd-cc52-4b5f-85a5-0285b262b56c" providerId="ADAL" clId="{48AF63D7-B6C0-44CF-BC7C-B374B8553D5A}" dt="2023-07-12T20:12:03.166" v="51" actId="14100"/>
          <ac:spMkLst>
            <pc:docMk/>
            <pc:sldMk cId="2893683937" sldId="1168"/>
            <ac:spMk id="13" creationId="{7378F17E-F055-E859-E730-14446C846034}"/>
          </ac:spMkLst>
        </pc:spChg>
        <pc:spChg chg="mod">
          <ac:chgData name="Gómez Guillén, David" userId="e7b949cd-cc52-4b5f-85a5-0285b262b56c" providerId="ADAL" clId="{48AF63D7-B6C0-44CF-BC7C-B374B8553D5A}" dt="2023-07-12T20:12:03.166" v="51" actId="14100"/>
          <ac:spMkLst>
            <pc:docMk/>
            <pc:sldMk cId="2893683937" sldId="1168"/>
            <ac:spMk id="14" creationId="{F4FA7995-813E-8A34-95A6-542D3314D489}"/>
          </ac:spMkLst>
        </pc:spChg>
        <pc:spChg chg="mod">
          <ac:chgData name="Gómez Guillén, David" userId="e7b949cd-cc52-4b5f-85a5-0285b262b56c" providerId="ADAL" clId="{48AF63D7-B6C0-44CF-BC7C-B374B8553D5A}" dt="2023-07-12T20:12:03.166" v="51" actId="14100"/>
          <ac:spMkLst>
            <pc:docMk/>
            <pc:sldMk cId="2893683937" sldId="1168"/>
            <ac:spMk id="15" creationId="{09CEE7F6-0825-FACC-D6DF-E6B8CADD2669}"/>
          </ac:spMkLst>
        </pc:spChg>
        <pc:spChg chg="mod">
          <ac:chgData name="Gómez Guillén, David" userId="e7b949cd-cc52-4b5f-85a5-0285b262b56c" providerId="ADAL" clId="{48AF63D7-B6C0-44CF-BC7C-B374B8553D5A}" dt="2023-07-12T20:12:03.166" v="51" actId="14100"/>
          <ac:spMkLst>
            <pc:docMk/>
            <pc:sldMk cId="2893683937" sldId="1168"/>
            <ac:spMk id="16" creationId="{41E015C0-0D8F-3520-3C9A-208836050D8F}"/>
          </ac:spMkLst>
        </pc:spChg>
        <pc:spChg chg="mod">
          <ac:chgData name="Gómez Guillén, David" userId="e7b949cd-cc52-4b5f-85a5-0285b262b56c" providerId="ADAL" clId="{48AF63D7-B6C0-44CF-BC7C-B374B8553D5A}" dt="2023-07-12T20:12:03.166" v="51" actId="14100"/>
          <ac:spMkLst>
            <pc:docMk/>
            <pc:sldMk cId="2893683937" sldId="1168"/>
            <ac:spMk id="17" creationId="{12DE8AFF-DE0B-0DD5-5DB9-806A3E4AC414}"/>
          </ac:spMkLst>
        </pc:spChg>
        <pc:spChg chg="mod">
          <ac:chgData name="Gómez Guillén, David" userId="e7b949cd-cc52-4b5f-85a5-0285b262b56c" providerId="ADAL" clId="{48AF63D7-B6C0-44CF-BC7C-B374B8553D5A}" dt="2023-07-12T20:12:03.166" v="51" actId="14100"/>
          <ac:spMkLst>
            <pc:docMk/>
            <pc:sldMk cId="2893683937" sldId="1168"/>
            <ac:spMk id="24" creationId="{3ADB486C-61AD-1515-12A9-E702723F5AA2}"/>
          </ac:spMkLst>
        </pc:spChg>
        <pc:spChg chg="mod">
          <ac:chgData name="Gómez Guillén, David" userId="e7b949cd-cc52-4b5f-85a5-0285b262b56c" providerId="ADAL" clId="{48AF63D7-B6C0-44CF-BC7C-B374B8553D5A}" dt="2023-07-12T20:12:03.166" v="51" actId="14100"/>
          <ac:spMkLst>
            <pc:docMk/>
            <pc:sldMk cId="2893683937" sldId="1168"/>
            <ac:spMk id="32" creationId="{FD5C0C17-E724-9D9A-0C10-9E85A9B78894}"/>
          </ac:spMkLst>
        </pc:spChg>
        <pc:spChg chg="mod">
          <ac:chgData name="Gómez Guillén, David" userId="e7b949cd-cc52-4b5f-85a5-0285b262b56c" providerId="ADAL" clId="{48AF63D7-B6C0-44CF-BC7C-B374B8553D5A}" dt="2023-07-12T20:12:03.166" v="51" actId="14100"/>
          <ac:spMkLst>
            <pc:docMk/>
            <pc:sldMk cId="2893683937" sldId="1168"/>
            <ac:spMk id="50" creationId="{F885CD1B-4931-BCE8-F1C1-03D24EDD8CC6}"/>
          </ac:spMkLst>
        </pc:spChg>
        <pc:spChg chg="mod">
          <ac:chgData name="Gómez Guillén, David" userId="e7b949cd-cc52-4b5f-85a5-0285b262b56c" providerId="ADAL" clId="{48AF63D7-B6C0-44CF-BC7C-B374B8553D5A}" dt="2023-07-12T20:12:03.166" v="51" actId="14100"/>
          <ac:spMkLst>
            <pc:docMk/>
            <pc:sldMk cId="2893683937" sldId="1168"/>
            <ac:spMk id="15395" creationId="{4CA9EA51-0819-800A-2762-6E0191004DB7}"/>
          </ac:spMkLst>
        </pc:spChg>
        <pc:grpChg chg="mod">
          <ac:chgData name="Gómez Guillén, David" userId="e7b949cd-cc52-4b5f-85a5-0285b262b56c" providerId="ADAL" clId="{48AF63D7-B6C0-44CF-BC7C-B374B8553D5A}" dt="2023-07-12T20:12:03.166" v="51" actId="14100"/>
          <ac:grpSpMkLst>
            <pc:docMk/>
            <pc:sldMk cId="2893683937" sldId="1168"/>
            <ac:grpSpMk id="3" creationId="{3E020D69-4ED3-8142-F827-B636279C1676}"/>
          </ac:grpSpMkLst>
        </pc:grpChg>
        <pc:grpChg chg="mod">
          <ac:chgData name="Gómez Guillén, David" userId="e7b949cd-cc52-4b5f-85a5-0285b262b56c" providerId="ADAL" clId="{48AF63D7-B6C0-44CF-BC7C-B374B8553D5A}" dt="2023-07-12T20:12:03.166" v="51" actId="14100"/>
          <ac:grpSpMkLst>
            <pc:docMk/>
            <pc:sldMk cId="2893683937" sldId="1168"/>
            <ac:grpSpMk id="11" creationId="{CA75AB24-E55C-1CAE-6396-81B65C222861}"/>
          </ac:grpSpMkLst>
        </pc:grpChg>
        <pc:grpChg chg="mod">
          <ac:chgData name="Gómez Guillén, David" userId="e7b949cd-cc52-4b5f-85a5-0285b262b56c" providerId="ADAL" clId="{48AF63D7-B6C0-44CF-BC7C-B374B8553D5A}" dt="2023-07-12T20:12:03.166" v="51" actId="14100"/>
          <ac:grpSpMkLst>
            <pc:docMk/>
            <pc:sldMk cId="2893683937" sldId="1168"/>
            <ac:grpSpMk id="12" creationId="{6DBF08E2-15B7-C25D-30EC-CC16F3024A5C}"/>
          </ac:grpSpMkLst>
        </pc:grpChg>
        <pc:grpChg chg="mod">
          <ac:chgData name="Gómez Guillén, David" userId="e7b949cd-cc52-4b5f-85a5-0285b262b56c" providerId="ADAL" clId="{48AF63D7-B6C0-44CF-BC7C-B374B8553D5A}" dt="2023-07-12T20:12:03.166" v="51" actId="14100"/>
          <ac:grpSpMkLst>
            <pc:docMk/>
            <pc:sldMk cId="2893683937" sldId="1168"/>
            <ac:grpSpMk id="60" creationId="{F984CFDB-AB4B-7388-F727-009CEFDC40AE}"/>
          </ac:grpSpMkLst>
        </pc:grpChg>
        <pc:grpChg chg="mod">
          <ac:chgData name="Gómez Guillén, David" userId="e7b949cd-cc52-4b5f-85a5-0285b262b56c" providerId="ADAL" clId="{48AF63D7-B6C0-44CF-BC7C-B374B8553D5A}" dt="2023-07-12T20:12:03.166" v="51" actId="14100"/>
          <ac:grpSpMkLst>
            <pc:docMk/>
            <pc:sldMk cId="2893683937" sldId="1168"/>
            <ac:grpSpMk id="61" creationId="{9FAFD9F3-63D4-C913-9F1C-8F15A65355E1}"/>
          </ac:grpSpMkLst>
        </pc:grpChg>
        <pc:grpChg chg="mod">
          <ac:chgData name="Gómez Guillén, David" userId="e7b949cd-cc52-4b5f-85a5-0285b262b56c" providerId="ADAL" clId="{48AF63D7-B6C0-44CF-BC7C-B374B8553D5A}" dt="2023-07-12T20:12:03.166" v="51" actId="14100"/>
          <ac:grpSpMkLst>
            <pc:docMk/>
            <pc:sldMk cId="2893683937" sldId="1168"/>
            <ac:grpSpMk id="15408" creationId="{53D882F5-3019-993F-F8CD-604E3D70A6C2}"/>
          </ac:grpSpMkLst>
        </pc:grpChg>
        <pc:picChg chg="mod">
          <ac:chgData name="Gómez Guillén, David" userId="e7b949cd-cc52-4b5f-85a5-0285b262b56c" providerId="ADAL" clId="{48AF63D7-B6C0-44CF-BC7C-B374B8553D5A}" dt="2023-07-12T20:12:03.166" v="51" actId="14100"/>
          <ac:picMkLst>
            <pc:docMk/>
            <pc:sldMk cId="2893683937" sldId="1168"/>
            <ac:picMk id="25" creationId="{703AEF56-00E9-9CE2-3D98-09F49980CD3C}"/>
          </ac:picMkLst>
        </pc:picChg>
        <pc:picChg chg="mod">
          <ac:chgData name="Gómez Guillén, David" userId="e7b949cd-cc52-4b5f-85a5-0285b262b56c" providerId="ADAL" clId="{48AF63D7-B6C0-44CF-BC7C-B374B8553D5A}" dt="2023-07-12T20:12:03.166" v="51" actId="14100"/>
          <ac:picMkLst>
            <pc:docMk/>
            <pc:sldMk cId="2893683937" sldId="1168"/>
            <ac:picMk id="26" creationId="{13D7B661-5DF7-7DC4-C018-EEC681B902FC}"/>
          </ac:picMkLst>
        </pc:picChg>
        <pc:picChg chg="mod">
          <ac:chgData name="Gómez Guillén, David" userId="e7b949cd-cc52-4b5f-85a5-0285b262b56c" providerId="ADAL" clId="{48AF63D7-B6C0-44CF-BC7C-B374B8553D5A}" dt="2023-07-12T20:12:03.166" v="51" actId="14100"/>
          <ac:picMkLst>
            <pc:docMk/>
            <pc:sldMk cId="2893683937" sldId="1168"/>
            <ac:picMk id="27" creationId="{D643D2FA-5B97-FB6E-CE84-336333799673}"/>
          </ac:picMkLst>
        </pc:picChg>
        <pc:picChg chg="mod">
          <ac:chgData name="Gómez Guillén, David" userId="e7b949cd-cc52-4b5f-85a5-0285b262b56c" providerId="ADAL" clId="{48AF63D7-B6C0-44CF-BC7C-B374B8553D5A}" dt="2023-07-12T20:12:03.166" v="51" actId="14100"/>
          <ac:picMkLst>
            <pc:docMk/>
            <pc:sldMk cId="2893683937" sldId="1168"/>
            <ac:picMk id="28" creationId="{A7285C25-DFCE-72E8-4664-E6DD101B06C1}"/>
          </ac:picMkLst>
        </pc:picChg>
        <pc:picChg chg="mod">
          <ac:chgData name="Gómez Guillén, David" userId="e7b949cd-cc52-4b5f-85a5-0285b262b56c" providerId="ADAL" clId="{48AF63D7-B6C0-44CF-BC7C-B374B8553D5A}" dt="2023-07-12T20:12:03.166" v="51" actId="14100"/>
          <ac:picMkLst>
            <pc:docMk/>
            <pc:sldMk cId="2893683937" sldId="1168"/>
            <ac:picMk id="29" creationId="{C119724D-4577-9073-57A3-1506EF6B252E}"/>
          </ac:picMkLst>
        </pc:picChg>
        <pc:picChg chg="mod">
          <ac:chgData name="Gómez Guillén, David" userId="e7b949cd-cc52-4b5f-85a5-0285b262b56c" providerId="ADAL" clId="{48AF63D7-B6C0-44CF-BC7C-B374B8553D5A}" dt="2023-07-12T20:12:03.166" v="51" actId="14100"/>
          <ac:picMkLst>
            <pc:docMk/>
            <pc:sldMk cId="2893683937" sldId="1168"/>
            <ac:picMk id="30" creationId="{3B65D0F0-6CF1-0D7B-3107-14617187AD8C}"/>
          </ac:picMkLst>
        </pc:picChg>
        <pc:picChg chg="mod">
          <ac:chgData name="Gómez Guillén, David" userId="e7b949cd-cc52-4b5f-85a5-0285b262b56c" providerId="ADAL" clId="{48AF63D7-B6C0-44CF-BC7C-B374B8553D5A}" dt="2023-07-12T20:12:03.166" v="51" actId="14100"/>
          <ac:picMkLst>
            <pc:docMk/>
            <pc:sldMk cId="2893683937" sldId="1168"/>
            <ac:picMk id="31" creationId="{462094EE-262A-1028-9F3D-7691062610DB}"/>
          </ac:picMkLst>
        </pc:picChg>
        <pc:picChg chg="mod">
          <ac:chgData name="Gómez Guillén, David" userId="e7b949cd-cc52-4b5f-85a5-0285b262b56c" providerId="ADAL" clId="{48AF63D7-B6C0-44CF-BC7C-B374B8553D5A}" dt="2023-07-12T20:12:03.166" v="51" actId="14100"/>
          <ac:picMkLst>
            <pc:docMk/>
            <pc:sldMk cId="2893683937" sldId="1168"/>
            <ac:picMk id="47" creationId="{FF9D1659-60E7-0E72-E5E7-5057E114FF41}"/>
          </ac:picMkLst>
        </pc:picChg>
        <pc:picChg chg="mod">
          <ac:chgData name="Gómez Guillén, David" userId="e7b949cd-cc52-4b5f-85a5-0285b262b56c" providerId="ADAL" clId="{48AF63D7-B6C0-44CF-BC7C-B374B8553D5A}" dt="2023-07-12T20:12:03.166" v="51" actId="14100"/>
          <ac:picMkLst>
            <pc:docMk/>
            <pc:sldMk cId="2893683937" sldId="1168"/>
            <ac:picMk id="53" creationId="{1E41C149-C11F-A5DC-141C-96D7DE6959D7}"/>
          </ac:picMkLst>
        </pc:picChg>
        <pc:picChg chg="mod">
          <ac:chgData name="Gómez Guillén, David" userId="e7b949cd-cc52-4b5f-85a5-0285b262b56c" providerId="ADAL" clId="{48AF63D7-B6C0-44CF-BC7C-B374B8553D5A}" dt="2023-07-12T20:12:03.166" v="51" actId="14100"/>
          <ac:picMkLst>
            <pc:docMk/>
            <pc:sldMk cId="2893683937" sldId="1168"/>
            <ac:picMk id="54" creationId="{D67F716C-2FE1-1FE7-BCF7-84A52BD6AC85}"/>
          </ac:picMkLst>
        </pc:picChg>
        <pc:picChg chg="mod">
          <ac:chgData name="Gómez Guillén, David" userId="e7b949cd-cc52-4b5f-85a5-0285b262b56c" providerId="ADAL" clId="{48AF63D7-B6C0-44CF-BC7C-B374B8553D5A}" dt="2023-07-12T20:12:03.166" v="51" actId="14100"/>
          <ac:picMkLst>
            <pc:docMk/>
            <pc:sldMk cId="2893683937" sldId="1168"/>
            <ac:picMk id="55" creationId="{F718155D-F2BC-5E65-03D5-445DF2DFEC98}"/>
          </ac:picMkLst>
        </pc:picChg>
        <pc:picChg chg="mod">
          <ac:chgData name="Gómez Guillén, David" userId="e7b949cd-cc52-4b5f-85a5-0285b262b56c" providerId="ADAL" clId="{48AF63D7-B6C0-44CF-BC7C-B374B8553D5A}" dt="2023-07-12T20:12:03.166" v="51" actId="14100"/>
          <ac:picMkLst>
            <pc:docMk/>
            <pc:sldMk cId="2893683937" sldId="1168"/>
            <ac:picMk id="56" creationId="{641D62DA-9D6F-ECF7-A93D-6D499F754A15}"/>
          </ac:picMkLst>
        </pc:picChg>
        <pc:picChg chg="mod">
          <ac:chgData name="Gómez Guillén, David" userId="e7b949cd-cc52-4b5f-85a5-0285b262b56c" providerId="ADAL" clId="{48AF63D7-B6C0-44CF-BC7C-B374B8553D5A}" dt="2023-07-12T20:12:03.166" v="51" actId="14100"/>
          <ac:picMkLst>
            <pc:docMk/>
            <pc:sldMk cId="2893683937" sldId="1168"/>
            <ac:picMk id="57" creationId="{45F63E3E-90EC-10DB-BBE5-6492AA9E9592}"/>
          </ac:picMkLst>
        </pc:picChg>
        <pc:picChg chg="mod">
          <ac:chgData name="Gómez Guillén, David" userId="e7b949cd-cc52-4b5f-85a5-0285b262b56c" providerId="ADAL" clId="{48AF63D7-B6C0-44CF-BC7C-B374B8553D5A}" dt="2023-07-12T20:12:03.166" v="51" actId="14100"/>
          <ac:picMkLst>
            <pc:docMk/>
            <pc:sldMk cId="2893683937" sldId="1168"/>
            <ac:picMk id="58" creationId="{599B0ED4-D5C8-2290-E74B-1B66C67CDA86}"/>
          </ac:picMkLst>
        </pc:picChg>
      </pc:sldChg>
      <pc:sldChg chg="modSp mod">
        <pc:chgData name="Gómez Guillén, David" userId="e7b949cd-cc52-4b5f-85a5-0285b262b56c" providerId="ADAL" clId="{48AF63D7-B6C0-44CF-BC7C-B374B8553D5A}" dt="2023-07-12T21:02:21.709" v="64" actId="20577"/>
        <pc:sldMkLst>
          <pc:docMk/>
          <pc:sldMk cId="480886684" sldId="1394"/>
        </pc:sldMkLst>
        <pc:spChg chg="mod">
          <ac:chgData name="Gómez Guillén, David" userId="e7b949cd-cc52-4b5f-85a5-0285b262b56c" providerId="ADAL" clId="{48AF63D7-B6C0-44CF-BC7C-B374B8553D5A}" dt="2023-07-12T21:02:21.709" v="64" actId="20577"/>
          <ac:spMkLst>
            <pc:docMk/>
            <pc:sldMk cId="480886684" sldId="1394"/>
            <ac:spMk id="3" creationId="{7A80BD4F-AA2B-AB71-D9E9-BCDDBAAE9990}"/>
          </ac:spMkLst>
        </pc:spChg>
      </pc:sldChg>
      <pc:sldChg chg="modSp mod">
        <pc:chgData name="Gómez Guillén, David" userId="e7b949cd-cc52-4b5f-85a5-0285b262b56c" providerId="ADAL" clId="{48AF63D7-B6C0-44CF-BC7C-B374B8553D5A}" dt="2023-07-12T20:02:05.670" v="48" actId="20577"/>
        <pc:sldMkLst>
          <pc:docMk/>
          <pc:sldMk cId="2281386649" sldId="1395"/>
        </pc:sldMkLst>
        <pc:spChg chg="mod">
          <ac:chgData name="Gómez Guillén, David" userId="e7b949cd-cc52-4b5f-85a5-0285b262b56c" providerId="ADAL" clId="{48AF63D7-B6C0-44CF-BC7C-B374B8553D5A}" dt="2023-07-12T20:02:05.670" v="48" actId="20577"/>
          <ac:spMkLst>
            <pc:docMk/>
            <pc:sldMk cId="2281386649" sldId="1395"/>
            <ac:spMk id="26" creationId="{F7C5E099-F482-CFD6-2521-649DC722882F}"/>
          </ac:spMkLst>
        </pc:spChg>
      </pc:sldChg>
      <pc:sldChg chg="modSp mod">
        <pc:chgData name="Gómez Guillén, David" userId="e7b949cd-cc52-4b5f-85a5-0285b262b56c" providerId="ADAL" clId="{48AF63D7-B6C0-44CF-BC7C-B374B8553D5A}" dt="2023-07-12T18:33:58.434" v="0" actId="20577"/>
        <pc:sldMkLst>
          <pc:docMk/>
          <pc:sldMk cId="1016512763" sldId="1405"/>
        </pc:sldMkLst>
        <pc:spChg chg="mod">
          <ac:chgData name="Gómez Guillén, David" userId="e7b949cd-cc52-4b5f-85a5-0285b262b56c" providerId="ADAL" clId="{48AF63D7-B6C0-44CF-BC7C-B374B8553D5A}" dt="2023-07-12T18:33:58.434" v="0" actId="20577"/>
          <ac:spMkLst>
            <pc:docMk/>
            <pc:sldMk cId="1016512763" sldId="1405"/>
            <ac:spMk id="5" creationId="{359C0BAD-BFBB-13DB-91B3-DB13572CCD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4E43763-C63E-DB5B-6CDF-DB54126E05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C589E5-C1F7-89BD-24D7-26A5FBE3DD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E9BB3-31B0-4DD5-94CA-02F63A6720A9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5FF1B-54CE-3650-A802-DF193D3064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880A69-DA7B-B523-88DC-AFA597E12E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1C230-82BB-4924-B795-FD53855CF78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02394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6FF7F-2D1C-4D2F-AA30-15D00746AF9A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380C1-48CF-4709-B057-3EFE8B01C2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59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C98DF8-A55F-4A1D-B7CC-45D2EF19CA6B}" type="slidenum">
              <a:rPr kumimoji="0" lang="es-ES" altLang="ca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altLang="ca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720725"/>
            <a:ext cx="6026150" cy="33909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27525"/>
            <a:ext cx="5019675" cy="4113213"/>
          </a:xfrm>
        </p:spPr>
        <p:txBody>
          <a:bodyPr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0211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66D0A-5164-49F2-9F57-2EB8E2620C73}" type="slidenum">
              <a:rPr kumimoji="0" lang="es-ES_tradnl" sz="8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s-ES_tradnl" sz="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+mn-ea"/>
                <a:cs typeface="+mn-cs"/>
              </a:rPr>
              <a:t> / 44</a:t>
            </a:r>
            <a:endParaRPr kumimoji="0" lang="es-ES_tradnl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" y="742950"/>
            <a:ext cx="6529388" cy="36734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395" y="4670663"/>
            <a:ext cx="5826782" cy="4758908"/>
          </a:xfrm>
          <a:noFill/>
          <a:ln/>
        </p:spPr>
        <p:txBody>
          <a:bodyPr/>
          <a:lstStyle/>
          <a:p>
            <a:pPr marL="227357" indent="-227357"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926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66D0A-5164-49F2-9F57-2EB8E2620C73}" type="slidenum">
              <a:rPr kumimoji="0" lang="es-ES_tradnl" sz="8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s-ES_tradnl" sz="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+mn-ea"/>
                <a:cs typeface="+mn-cs"/>
              </a:rPr>
              <a:t> / 44</a:t>
            </a:r>
            <a:endParaRPr kumimoji="0" lang="es-ES_tradnl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" y="742950"/>
            <a:ext cx="6529388" cy="36734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395" y="4670663"/>
            <a:ext cx="5826782" cy="4758908"/>
          </a:xfrm>
          <a:noFill/>
          <a:ln/>
        </p:spPr>
        <p:txBody>
          <a:bodyPr/>
          <a:lstStyle/>
          <a:p>
            <a:pPr marL="227357" indent="-227357"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9281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C98DF8-A55F-4A1D-B7CC-45D2EF19CA6B}" type="slidenum">
              <a:rPr kumimoji="0" lang="es-ES" altLang="ca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altLang="ca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720725"/>
            <a:ext cx="6026150" cy="33909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27525"/>
            <a:ext cx="5019675" cy="4113213"/>
          </a:xfrm>
        </p:spPr>
        <p:txBody>
          <a:bodyPr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9133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21920" y="207963"/>
            <a:ext cx="3292800" cy="522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4900" y="2617788"/>
            <a:ext cx="6942667" cy="2387600"/>
          </a:xfrm>
        </p:spPr>
        <p:txBody>
          <a:bodyPr tIns="0" rIns="0" bIns="0" anchor="b">
            <a:noAutofit/>
          </a:bodyPr>
          <a:lstStyle>
            <a:lvl1pPr algn="l">
              <a:lnSpc>
                <a:spcPct val="100000"/>
              </a:lnSpc>
              <a:defRPr sz="2800" cap="all" baseline="0"/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14900" y="5159232"/>
            <a:ext cx="6942667" cy="1203468"/>
          </a:xfrm>
        </p:spPr>
        <p:txBody>
          <a:bodyPr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Subtítol</a:t>
            </a:r>
            <a:r>
              <a:rPr lang="es-ES" dirty="0"/>
              <a:t> o </a:t>
            </a:r>
            <a:r>
              <a:rPr lang="es-ES" dirty="0" err="1"/>
              <a:t>autoria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6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ina contingut taro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7E6D727-2FCF-9077-6FB0-CB0708865B52}"/>
              </a:ext>
            </a:extLst>
          </p:cNvPr>
          <p:cNvSpPr/>
          <p:nvPr/>
        </p:nvSpPr>
        <p:spPr>
          <a:xfrm>
            <a:off x="0" y="2190750"/>
            <a:ext cx="3746500" cy="4667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BDA5F8-DAF1-5ECD-F79F-F454CF6C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6432551"/>
            <a:ext cx="973665" cy="2127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- </a:t>
            </a:r>
            <a:fld id="{0C5D73A4-DE62-4EAC-9D0C-9D0E30C1B036}" type="slidenum">
              <a:rPr lang="es-ES" smtClean="0"/>
              <a:pPr/>
              <a:t>‹#›</a:t>
            </a:fld>
            <a:r>
              <a:rPr lang="es-ES" dirty="0"/>
              <a:t> -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F3609D3-AFD6-2D7B-429D-3D3B47954F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746500" cy="2867025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 dirty="0" err="1"/>
              <a:t>Imatge</a:t>
            </a:r>
            <a:endParaRPr lang="es-E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64E995-90B2-F5AE-C06B-DAB4E8762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7" y="3429000"/>
            <a:ext cx="2886074" cy="1816100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Text</a:t>
            </a:r>
            <a:endParaRPr lang="en-US" dirty="0"/>
          </a:p>
        </p:txBody>
      </p:sp>
      <p:sp>
        <p:nvSpPr>
          <p:cNvPr id="17" name="Marcador de texto 9">
            <a:extLst>
              <a:ext uri="{FF2B5EF4-FFF2-40B4-BE49-F238E27FC236}">
                <a16:creationId xmlns:a16="http://schemas.microsoft.com/office/drawing/2014/main" id="{CC290AC2-1C39-3BA3-D4F4-CA9F1F2B34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53468" y="2190749"/>
            <a:ext cx="2990849" cy="393065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id="{9989ACB7-F3BE-5994-0742-94388D0DA0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15490" y="2819401"/>
            <a:ext cx="2990849" cy="333152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5DE9842C-C8DA-4479-0FA0-0C021C4F1D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68" y="950911"/>
            <a:ext cx="2990849" cy="9652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buNone/>
              <a:defRPr lang="es-ES" sz="1800" b="1" cap="none" baseline="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marL="57150" lvl="0" indent="-28575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20" name="Marcador de texto 9">
            <a:extLst>
              <a:ext uri="{FF2B5EF4-FFF2-40B4-BE49-F238E27FC236}">
                <a16:creationId xmlns:a16="http://schemas.microsoft.com/office/drawing/2014/main" id="{2FCAF5EF-4F68-D7A0-1FBE-5D6F7F940F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7676" y="5464175"/>
            <a:ext cx="2886073" cy="215444"/>
          </a:xfrm>
          <a:noFill/>
        </p:spPr>
        <p:txBody>
          <a:bodyPr wrap="squar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s-ES" sz="14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dirty="0" err="1"/>
              <a:t>Nom</a:t>
            </a:r>
            <a:r>
              <a:rPr lang="es-ES" dirty="0"/>
              <a:t> o </a:t>
            </a:r>
            <a:r>
              <a:rPr lang="es-ES" dirty="0" err="1"/>
              <a:t>comentari</a:t>
            </a:r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76420" y="207963"/>
            <a:ext cx="2038300" cy="323127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747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ina contingut verm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7E6D727-2FCF-9077-6FB0-CB0708865B52}"/>
              </a:ext>
            </a:extLst>
          </p:cNvPr>
          <p:cNvSpPr/>
          <p:nvPr/>
        </p:nvSpPr>
        <p:spPr>
          <a:xfrm>
            <a:off x="0" y="2190750"/>
            <a:ext cx="3746500" cy="4667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BDA5F8-DAF1-5ECD-F79F-F454CF6C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6432551"/>
            <a:ext cx="973665" cy="2127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- </a:t>
            </a:r>
            <a:fld id="{0C5D73A4-DE62-4EAC-9D0C-9D0E30C1B036}" type="slidenum">
              <a:rPr lang="es-ES" smtClean="0"/>
              <a:pPr/>
              <a:t>‹#›</a:t>
            </a:fld>
            <a:r>
              <a:rPr lang="es-ES" dirty="0"/>
              <a:t> -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F3609D3-AFD6-2D7B-429D-3D3B47954F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746500" cy="2867025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 dirty="0" err="1"/>
              <a:t>Imatge</a:t>
            </a:r>
            <a:endParaRPr lang="es-E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64E995-90B2-F5AE-C06B-DAB4E8762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7" y="3429000"/>
            <a:ext cx="2886074" cy="1816100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Text</a:t>
            </a:r>
            <a:endParaRPr lang="en-US" dirty="0"/>
          </a:p>
        </p:txBody>
      </p:sp>
      <p:sp>
        <p:nvSpPr>
          <p:cNvPr id="17" name="Marcador de texto 9">
            <a:extLst>
              <a:ext uri="{FF2B5EF4-FFF2-40B4-BE49-F238E27FC236}">
                <a16:creationId xmlns:a16="http://schemas.microsoft.com/office/drawing/2014/main" id="{CC290AC2-1C39-3BA3-D4F4-CA9F1F2B34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53468" y="2190749"/>
            <a:ext cx="2990849" cy="393065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id="{9989ACB7-F3BE-5994-0742-94388D0DA0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15490" y="2819401"/>
            <a:ext cx="2990849" cy="333152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5DE9842C-C8DA-4479-0FA0-0C021C4F1D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68" y="950911"/>
            <a:ext cx="2990849" cy="9652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buNone/>
              <a:defRPr lang="es-ES" sz="1800" b="1" cap="none" baseline="0" dirty="0">
                <a:solidFill>
                  <a:schemeClr val="accent5"/>
                </a:solidFill>
                <a:ea typeface="+mj-ea"/>
                <a:cs typeface="+mj-cs"/>
              </a:defRPr>
            </a:lvl1pPr>
          </a:lstStyle>
          <a:p>
            <a:pPr marL="57150" lvl="0" indent="-28575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20" name="Marcador de texto 9">
            <a:extLst>
              <a:ext uri="{FF2B5EF4-FFF2-40B4-BE49-F238E27FC236}">
                <a16:creationId xmlns:a16="http://schemas.microsoft.com/office/drawing/2014/main" id="{2FCAF5EF-4F68-D7A0-1FBE-5D6F7F940F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7676" y="5464175"/>
            <a:ext cx="2886073" cy="215444"/>
          </a:xfrm>
          <a:noFill/>
        </p:spPr>
        <p:txBody>
          <a:bodyPr wrap="squar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s-ES" sz="14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dirty="0" err="1"/>
              <a:t>Nom</a:t>
            </a:r>
            <a:r>
              <a:rPr lang="es-ES" dirty="0"/>
              <a:t> o </a:t>
            </a:r>
            <a:r>
              <a:rPr lang="es-ES" dirty="0" err="1"/>
              <a:t>comentari</a:t>
            </a:r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76420" y="207963"/>
            <a:ext cx="2038300" cy="323127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488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ina contingut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7E6D727-2FCF-9077-6FB0-CB0708865B52}"/>
              </a:ext>
            </a:extLst>
          </p:cNvPr>
          <p:cNvSpPr/>
          <p:nvPr/>
        </p:nvSpPr>
        <p:spPr>
          <a:xfrm>
            <a:off x="0" y="2190750"/>
            <a:ext cx="3746500" cy="4667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BDA5F8-DAF1-5ECD-F79F-F454CF6C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6432551"/>
            <a:ext cx="973665" cy="2127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- </a:t>
            </a:r>
            <a:fld id="{0C5D73A4-DE62-4EAC-9D0C-9D0E30C1B036}" type="slidenum">
              <a:rPr lang="es-ES" smtClean="0"/>
              <a:pPr/>
              <a:t>‹#›</a:t>
            </a:fld>
            <a:r>
              <a:rPr lang="es-ES" dirty="0"/>
              <a:t> -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F3609D3-AFD6-2D7B-429D-3D3B47954F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746500" cy="2867025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 dirty="0" err="1"/>
              <a:t>Imatge</a:t>
            </a:r>
            <a:endParaRPr lang="es-E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64E995-90B2-F5AE-C06B-DAB4E8762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7" y="3429000"/>
            <a:ext cx="2886074" cy="1816100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Text</a:t>
            </a:r>
            <a:endParaRPr lang="en-US" dirty="0"/>
          </a:p>
        </p:txBody>
      </p:sp>
      <p:sp>
        <p:nvSpPr>
          <p:cNvPr id="17" name="Marcador de texto 9">
            <a:extLst>
              <a:ext uri="{FF2B5EF4-FFF2-40B4-BE49-F238E27FC236}">
                <a16:creationId xmlns:a16="http://schemas.microsoft.com/office/drawing/2014/main" id="{CC290AC2-1C39-3BA3-D4F4-CA9F1F2B34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53468" y="2190749"/>
            <a:ext cx="2990849" cy="393065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id="{9989ACB7-F3BE-5994-0742-94388D0DA0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15490" y="2819401"/>
            <a:ext cx="2990849" cy="333152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5DE9842C-C8DA-4479-0FA0-0C021C4F1D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68" y="950911"/>
            <a:ext cx="2990849" cy="9652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buNone/>
              <a:defRPr lang="es-ES" sz="1800" b="1" cap="none" baseline="0" dirty="0">
                <a:solidFill>
                  <a:schemeClr val="accent3"/>
                </a:solidFill>
                <a:ea typeface="+mj-ea"/>
                <a:cs typeface="+mj-cs"/>
              </a:defRPr>
            </a:lvl1pPr>
          </a:lstStyle>
          <a:p>
            <a:pPr marL="57150" lvl="0" indent="-28575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20" name="Marcador de texto 9">
            <a:extLst>
              <a:ext uri="{FF2B5EF4-FFF2-40B4-BE49-F238E27FC236}">
                <a16:creationId xmlns:a16="http://schemas.microsoft.com/office/drawing/2014/main" id="{2FCAF5EF-4F68-D7A0-1FBE-5D6F7F940F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7676" y="5464175"/>
            <a:ext cx="2886073" cy="215444"/>
          </a:xfrm>
          <a:noFill/>
        </p:spPr>
        <p:txBody>
          <a:bodyPr wrap="squar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s-ES" sz="14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dirty="0" err="1"/>
              <a:t>Nom</a:t>
            </a:r>
            <a:r>
              <a:rPr lang="es-ES" dirty="0"/>
              <a:t> o </a:t>
            </a:r>
            <a:r>
              <a:rPr lang="es-ES" dirty="0" err="1"/>
              <a:t>comentari</a:t>
            </a:r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76420" y="207963"/>
            <a:ext cx="2038300" cy="323127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6537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ina contingu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7E6D727-2FCF-9077-6FB0-CB0708865B52}"/>
              </a:ext>
            </a:extLst>
          </p:cNvPr>
          <p:cNvSpPr/>
          <p:nvPr/>
        </p:nvSpPr>
        <p:spPr>
          <a:xfrm>
            <a:off x="0" y="2190750"/>
            <a:ext cx="3746500" cy="466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BDA5F8-DAF1-5ECD-F79F-F454CF6C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3901" y="6432551"/>
            <a:ext cx="973665" cy="2127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- </a:t>
            </a:r>
            <a:fld id="{0C5D73A4-DE62-4EAC-9D0C-9D0E30C1B036}" type="slidenum">
              <a:rPr lang="es-ES" smtClean="0"/>
              <a:pPr/>
              <a:t>‹#›</a:t>
            </a:fld>
            <a:r>
              <a:rPr lang="es-ES" dirty="0"/>
              <a:t> -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F3609D3-AFD6-2D7B-429D-3D3B47954F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746500" cy="2867025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 dirty="0" err="1"/>
              <a:t>Imatge</a:t>
            </a:r>
            <a:endParaRPr lang="es-E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64E995-90B2-F5AE-C06B-DAB4E8762E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7" y="3429000"/>
            <a:ext cx="2886074" cy="1816100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24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Text</a:t>
            </a:r>
            <a:endParaRPr lang="en-US" dirty="0"/>
          </a:p>
        </p:txBody>
      </p:sp>
      <p:sp>
        <p:nvSpPr>
          <p:cNvPr id="17" name="Marcador de texto 9">
            <a:extLst>
              <a:ext uri="{FF2B5EF4-FFF2-40B4-BE49-F238E27FC236}">
                <a16:creationId xmlns:a16="http://schemas.microsoft.com/office/drawing/2014/main" id="{CC290AC2-1C39-3BA3-D4F4-CA9F1F2B34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53468" y="2190749"/>
            <a:ext cx="2990849" cy="393065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id="{9989ACB7-F3BE-5994-0742-94388D0DA0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15490" y="2819401"/>
            <a:ext cx="2990849" cy="3331521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lang="es-ES" sz="1200" b="0" cap="none" baseline="0" dirty="0"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5DE9842C-C8DA-4479-0FA0-0C021C4F1D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68" y="950911"/>
            <a:ext cx="2990849" cy="9652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buNone/>
              <a:defRPr lang="es-ES" sz="1800" b="1" cap="none" baseline="0" dirty="0">
                <a:solidFill>
                  <a:schemeClr val="accent1"/>
                </a:solidFill>
                <a:ea typeface="+mj-ea"/>
                <a:cs typeface="+mj-cs"/>
              </a:defRPr>
            </a:lvl1pPr>
          </a:lstStyle>
          <a:p>
            <a:pPr marL="57150" lvl="0" indent="-285750">
              <a:spcBef>
                <a:spcPct val="0"/>
              </a:spcBef>
            </a:pPr>
            <a:r>
              <a:rPr lang="es-ES" dirty="0"/>
              <a:t>Text</a:t>
            </a:r>
          </a:p>
        </p:txBody>
      </p:sp>
      <p:sp>
        <p:nvSpPr>
          <p:cNvPr id="20" name="Marcador de texto 9">
            <a:extLst>
              <a:ext uri="{FF2B5EF4-FFF2-40B4-BE49-F238E27FC236}">
                <a16:creationId xmlns:a16="http://schemas.microsoft.com/office/drawing/2014/main" id="{2FCAF5EF-4F68-D7A0-1FBE-5D6F7F940F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7676" y="5464175"/>
            <a:ext cx="2886073" cy="215444"/>
          </a:xfrm>
          <a:noFill/>
        </p:spPr>
        <p:txBody>
          <a:bodyPr wrap="squar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s-ES" sz="1400" dirty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</a:lstStyle>
          <a:p>
            <a:pPr lvl="0" defTabSz="457200" fontAlgn="base">
              <a:spcBef>
                <a:spcPct val="0"/>
              </a:spcBef>
              <a:spcAft>
                <a:spcPct val="0"/>
              </a:spcAft>
            </a:pPr>
            <a:r>
              <a:rPr lang="es-ES" dirty="0" err="1"/>
              <a:t>Nom</a:t>
            </a:r>
            <a:r>
              <a:rPr lang="es-ES" dirty="0"/>
              <a:t> o </a:t>
            </a:r>
            <a:r>
              <a:rPr lang="es-ES" dirty="0" err="1"/>
              <a:t>comentari</a:t>
            </a:r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76420" y="207963"/>
            <a:ext cx="2038300" cy="323127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84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905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AF404-F7C5-4687-9874-57C84272642A}" type="slidenum">
              <a:rPr lang="es-E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6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478955" cy="922114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268761"/>
            <a:ext cx="10972800" cy="460851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8075F-B8AF-486D-93BC-0536D67F2D30}" type="slidenum">
              <a:rPr lang="es-ES" smtClean="0"/>
              <a:t>‹#›</a:t>
            </a:fld>
            <a:endParaRPr lang="es-ES"/>
          </a:p>
        </p:txBody>
      </p:sp>
      <p:sp>
        <p:nvSpPr>
          <p:cNvPr id="5" name="2 Marcador de contenido"/>
          <p:cNvSpPr>
            <a:spLocks noGrp="1"/>
          </p:cNvSpPr>
          <p:nvPr>
            <p:ph idx="11"/>
          </p:nvPr>
        </p:nvSpPr>
        <p:spPr>
          <a:xfrm>
            <a:off x="3023659" y="5949280"/>
            <a:ext cx="8640960" cy="288032"/>
          </a:xfrm>
        </p:spPr>
        <p:txBody>
          <a:bodyPr/>
          <a:lstStyle>
            <a:lvl1pPr marL="0" indent="0" algn="r">
              <a:buNone/>
              <a:defRPr sz="1500" b="1" i="0" baseline="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ortada">
    <p:bg>
      <p:bgPr>
        <a:blipFill dpi="0" rotWithShape="1">
          <a:blip r:embed="rId2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21920" y="207963"/>
            <a:ext cx="3292800" cy="522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4900" y="2617788"/>
            <a:ext cx="6942667" cy="2387600"/>
          </a:xfrm>
        </p:spPr>
        <p:txBody>
          <a:bodyPr tIns="0" rIns="0" bIns="0" anchor="b">
            <a:noAutofit/>
          </a:bodyPr>
          <a:lstStyle>
            <a:lvl1pPr algn="l">
              <a:lnSpc>
                <a:spcPct val="100000"/>
              </a:lnSpc>
              <a:defRPr sz="2800" cap="all" baseline="0"/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14900" y="5159232"/>
            <a:ext cx="6942667" cy="1203468"/>
          </a:xfrm>
        </p:spPr>
        <p:txBody>
          <a:bodyPr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Subtítol</a:t>
            </a:r>
            <a:r>
              <a:rPr lang="es-ES" dirty="0"/>
              <a:t> o </a:t>
            </a:r>
            <a:r>
              <a:rPr lang="es-ES" dirty="0" err="1"/>
              <a:t>autoria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ortada">
    <p:bg>
      <p:bgPr>
        <a:blipFill dpi="0" rotWithShape="1">
          <a:blip r:embed="rId2">
            <a:alphaModFix amt="5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21920" y="207963"/>
            <a:ext cx="3292800" cy="5220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4900" y="2617788"/>
            <a:ext cx="6942667" cy="2387600"/>
          </a:xfrm>
        </p:spPr>
        <p:txBody>
          <a:bodyPr tIns="0" rIns="0" bIns="0" anchor="b">
            <a:noAutofit/>
          </a:bodyPr>
          <a:lstStyle>
            <a:lvl1pPr algn="l">
              <a:lnSpc>
                <a:spcPct val="100000"/>
              </a:lnSpc>
              <a:defRPr sz="2800" cap="all" baseline="0"/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14900" y="5159232"/>
            <a:ext cx="6942667" cy="1203468"/>
          </a:xfrm>
        </p:spPr>
        <p:txBody>
          <a:bodyPr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Subtítol</a:t>
            </a:r>
            <a:r>
              <a:rPr lang="es-ES" dirty="0"/>
              <a:t> o </a:t>
            </a:r>
            <a:r>
              <a:rPr lang="es-ES" dirty="0" err="1"/>
              <a:t>autoria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7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21920" y="207963"/>
            <a:ext cx="3292800" cy="52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4900" y="2617788"/>
            <a:ext cx="6942667" cy="2387600"/>
          </a:xfrm>
        </p:spPr>
        <p:txBody>
          <a:bodyPr tIns="0" rIns="0" bIns="0" anchor="b">
            <a:noAutofit/>
          </a:bodyPr>
          <a:lstStyle>
            <a:lvl1pPr algn="l">
              <a:lnSpc>
                <a:spcPct val="100000"/>
              </a:lnSpc>
              <a:defRPr sz="2800" cap="all" baseline="0"/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14900" y="5159232"/>
            <a:ext cx="6942667" cy="1203468"/>
          </a:xfrm>
        </p:spPr>
        <p:txBody>
          <a:bodyPr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Subtítol</a:t>
            </a:r>
            <a:r>
              <a:rPr lang="es-ES" dirty="0"/>
              <a:t> o </a:t>
            </a:r>
            <a:r>
              <a:rPr lang="es-ES" dirty="0" err="1"/>
              <a:t>autoria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7E71AF6-2BD2-2558-E337-2FB47F63C80E}"/>
              </a:ext>
            </a:extLst>
          </p:cNvPr>
          <p:cNvCxnSpPr>
            <a:cxnSpLocks/>
          </p:cNvCxnSpPr>
          <p:nvPr/>
        </p:nvCxnSpPr>
        <p:spPr>
          <a:xfrm flipV="1">
            <a:off x="1604317" y="1"/>
            <a:ext cx="0" cy="685799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7F22480-6B1C-34CD-9882-AEF299E2AD68}"/>
              </a:ext>
            </a:extLst>
          </p:cNvPr>
          <p:cNvSpPr/>
          <p:nvPr/>
        </p:nvSpPr>
        <p:spPr>
          <a:xfrm>
            <a:off x="0" y="1"/>
            <a:ext cx="1604316" cy="6870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800"/>
          </a:p>
        </p:txBody>
      </p:sp>
    </p:spTree>
    <p:extLst>
      <p:ext uri="{BB962C8B-B14F-4D97-AF65-F5344CB8AC3E}">
        <p14:creationId xmlns:p14="http://schemas.microsoft.com/office/powerpoint/2010/main" val="235101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21920" y="207963"/>
            <a:ext cx="3292800" cy="522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4900" y="2617788"/>
            <a:ext cx="6942667" cy="2387600"/>
          </a:xfrm>
        </p:spPr>
        <p:txBody>
          <a:bodyPr tIns="0" rIns="0" bIns="0" anchor="b">
            <a:noAutofit/>
          </a:bodyPr>
          <a:lstStyle>
            <a:lvl1pPr algn="l">
              <a:lnSpc>
                <a:spcPct val="100000"/>
              </a:lnSpc>
              <a:defRPr sz="2800" cap="all" baseline="0"/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14900" y="5159232"/>
            <a:ext cx="6942667" cy="1203468"/>
          </a:xfrm>
        </p:spPr>
        <p:txBody>
          <a:bodyPr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Subtítol</a:t>
            </a:r>
            <a:r>
              <a:rPr lang="es-ES" dirty="0"/>
              <a:t> o </a:t>
            </a:r>
            <a:r>
              <a:rPr lang="es-ES" dirty="0" err="1"/>
              <a:t>autoria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7E71AF6-2BD2-2558-E337-2FB47F63C80E}"/>
              </a:ext>
            </a:extLst>
          </p:cNvPr>
          <p:cNvCxnSpPr>
            <a:cxnSpLocks/>
          </p:cNvCxnSpPr>
          <p:nvPr/>
        </p:nvCxnSpPr>
        <p:spPr>
          <a:xfrm flipV="1">
            <a:off x="1604317" y="1"/>
            <a:ext cx="0" cy="6857999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8CE12A92-B926-93E1-712A-6F6BF58DC542}"/>
              </a:ext>
            </a:extLst>
          </p:cNvPr>
          <p:cNvSpPr/>
          <p:nvPr/>
        </p:nvSpPr>
        <p:spPr>
          <a:xfrm>
            <a:off x="0" y="-12002"/>
            <a:ext cx="1604315" cy="319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80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307720-FCE0-CF9E-1B76-1BFE336C75B6}"/>
              </a:ext>
            </a:extLst>
          </p:cNvPr>
          <p:cNvSpPr/>
          <p:nvPr/>
        </p:nvSpPr>
        <p:spPr>
          <a:xfrm>
            <a:off x="0" y="129309"/>
            <a:ext cx="1604316" cy="67406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800"/>
          </a:p>
        </p:txBody>
      </p:sp>
    </p:spTree>
    <p:extLst>
      <p:ext uri="{BB962C8B-B14F-4D97-AF65-F5344CB8AC3E}">
        <p14:creationId xmlns:p14="http://schemas.microsoft.com/office/powerpoint/2010/main" val="368257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aula conting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1EEDA6B4-F29E-6908-7093-D879CB375D34}"/>
              </a:ext>
            </a:extLst>
          </p:cNvPr>
          <p:cNvSpPr/>
          <p:nvPr/>
        </p:nvSpPr>
        <p:spPr>
          <a:xfrm>
            <a:off x="6902826" y="3251346"/>
            <a:ext cx="5289175" cy="360625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80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5B004AA-CFB1-AE1C-9C68-0C9BC48244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557" y="1626751"/>
            <a:ext cx="4667443" cy="3848400"/>
          </a:xfrm>
        </p:spPr>
        <p:txBody>
          <a:bodyPr vert="horz" lIns="0" tIns="0" rIns="0" bIns="0" rtlCol="0">
            <a:noAutofit/>
          </a:bodyPr>
          <a:lstStyle>
            <a:lvl1pPr marL="457200" indent="-457200">
              <a:lnSpc>
                <a:spcPct val="100000"/>
              </a:lnSpc>
              <a:spcBef>
                <a:spcPts val="2400"/>
              </a:spcBef>
              <a:buFont typeface="+mj-lt"/>
              <a:buAutoNum type="arabicPeriod"/>
              <a:defRPr lang="es-ES" sz="2000" cap="all" baseline="0" dirty="0" smtClean="0">
                <a:latin typeface="+mj-lt"/>
              </a:defRPr>
            </a:lvl1pPr>
          </a:lstStyle>
          <a:p>
            <a:pPr marL="457200" lvl="0" indent="-457200"/>
            <a:r>
              <a:rPr lang="es-ES" dirty="0"/>
              <a:t>Ítem 1</a:t>
            </a:r>
          </a:p>
          <a:p>
            <a:pPr marL="457200" lvl="0" indent="-457200"/>
            <a:r>
              <a:rPr lang="es-ES" dirty="0"/>
              <a:t>ÍTEM 2</a:t>
            </a:r>
          </a:p>
          <a:p>
            <a:pPr marL="457200" lvl="0" indent="-457200"/>
            <a:r>
              <a:rPr lang="es-ES" dirty="0"/>
              <a:t>…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873E4E6-098C-4B12-2672-D4B9A69D2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5021" y="5668480"/>
            <a:ext cx="1410980" cy="336711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193E36-8FC6-26DE-59D5-CDC3FD29A563}"/>
              </a:ext>
            </a:extLst>
          </p:cNvPr>
          <p:cNvCxnSpPr>
            <a:cxnSpLocks/>
          </p:cNvCxnSpPr>
          <p:nvPr/>
        </p:nvCxnSpPr>
        <p:spPr>
          <a:xfrm flipV="1">
            <a:off x="6902827" y="1"/>
            <a:ext cx="0" cy="685799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6F7E2CBB-4478-96BC-C5CA-AAD5F1CFEE7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268212" y="4076700"/>
            <a:ext cx="2558400" cy="191860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s-ES" dirty="0" err="1"/>
              <a:t>Imatge</a:t>
            </a:r>
            <a:endParaRPr lang="es-ES" dirty="0"/>
          </a:p>
        </p:txBody>
      </p:sp>
      <p:sp>
        <p:nvSpPr>
          <p:cNvPr id="8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76420" y="207963"/>
            <a:ext cx="2038300" cy="323127"/>
          </a:xfr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97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ortadel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13">
            <a:extLst>
              <a:ext uri="{FF2B5EF4-FFF2-40B4-BE49-F238E27FC236}">
                <a16:creationId xmlns:a16="http://schemas.microsoft.com/office/drawing/2014/main" id="{67F22480-6B1C-34CD-9882-AEF299E2AD68}"/>
              </a:ext>
            </a:extLst>
          </p:cNvPr>
          <p:cNvSpPr/>
          <p:nvPr/>
        </p:nvSpPr>
        <p:spPr>
          <a:xfrm rot="5400000">
            <a:off x="5293842" y="1"/>
            <a:ext cx="160431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0091" y="2972594"/>
            <a:ext cx="6491819" cy="912813"/>
          </a:xfrm>
        </p:spPr>
        <p:txBody>
          <a:bodyPr/>
          <a:lstStyle>
            <a:lvl1pPr algn="ctr">
              <a:defRPr sz="2800" cap="all" baseline="0">
                <a:solidFill>
                  <a:schemeClr val="bg2"/>
                </a:solidFill>
              </a:defRPr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4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76420" y="207963"/>
            <a:ext cx="2038300" cy="323127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9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ortadel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13">
            <a:extLst>
              <a:ext uri="{FF2B5EF4-FFF2-40B4-BE49-F238E27FC236}">
                <a16:creationId xmlns:a16="http://schemas.microsoft.com/office/drawing/2014/main" id="{67F22480-6B1C-34CD-9882-AEF299E2AD68}"/>
              </a:ext>
            </a:extLst>
          </p:cNvPr>
          <p:cNvSpPr/>
          <p:nvPr/>
        </p:nvSpPr>
        <p:spPr>
          <a:xfrm rot="5400000">
            <a:off x="5293842" y="-6002"/>
            <a:ext cx="1604316" cy="68700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0091" y="2972594"/>
            <a:ext cx="6491819" cy="912813"/>
          </a:xfrm>
        </p:spPr>
        <p:txBody>
          <a:bodyPr/>
          <a:lstStyle>
            <a:lvl1pPr algn="ctr">
              <a:defRPr sz="2800" cap="all" baseline="0">
                <a:solidFill>
                  <a:schemeClr val="bg2"/>
                </a:solidFill>
              </a:defRPr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4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76420" y="207963"/>
            <a:ext cx="2038300" cy="323127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621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ortadella"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0091" y="2972594"/>
            <a:ext cx="6491819" cy="912813"/>
          </a:xfrm>
        </p:spPr>
        <p:txBody>
          <a:bodyPr/>
          <a:lstStyle>
            <a:lvl1pPr algn="ctr">
              <a:defRPr sz="2800" cap="all" baseline="0"/>
            </a:lvl1pPr>
          </a:lstStyle>
          <a:p>
            <a:r>
              <a:rPr lang="es-ES" dirty="0" err="1"/>
              <a:t>Títol</a:t>
            </a:r>
            <a:endParaRPr lang="en-US" dirty="0"/>
          </a:p>
        </p:txBody>
      </p:sp>
      <p:sp>
        <p:nvSpPr>
          <p:cNvPr id="4" name="Marcador de texto 11">
            <a:extLst>
              <a:ext uri="{FF2B5EF4-FFF2-40B4-BE49-F238E27FC236}">
                <a16:creationId xmlns:a16="http://schemas.microsoft.com/office/drawing/2014/main" id="{28C5B58A-E6D9-A093-5C08-7543E249A5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76420" y="207963"/>
            <a:ext cx="2038300" cy="323127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55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00C4-4D87-47DD-B15D-A10DE546746F}" type="datetime1">
              <a:rPr lang="es-ES" smtClean="0"/>
              <a:pPr/>
              <a:t>12/07/2023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D73A4-DE62-4EAC-9D0C-9D0E30C1B03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70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7" r:id="rId3"/>
    <p:sldLayoutId id="2147483693" r:id="rId4"/>
    <p:sldLayoutId id="2147483714" r:id="rId5"/>
    <p:sldLayoutId id="2147483694" r:id="rId6"/>
    <p:sldLayoutId id="2147483718" r:id="rId7"/>
    <p:sldLayoutId id="2147483719" r:id="rId8"/>
    <p:sldLayoutId id="2147483720" r:id="rId9"/>
    <p:sldLayoutId id="2147483708" r:id="rId10"/>
    <p:sldLayoutId id="2147483709" r:id="rId11"/>
    <p:sldLayoutId id="2147483710" r:id="rId12"/>
    <p:sldLayoutId id="2147483711" r:id="rId13"/>
    <p:sldLayoutId id="2147483722" r:id="rId14"/>
    <p:sldLayoutId id="2147483724" r:id="rId15"/>
    <p:sldLayoutId id="2147483725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529">
          <p15:clr>
            <a:srgbClr val="F26B43"/>
          </p15:clr>
        </p15:guide>
        <p15:guide id="4" pos="74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BA1084D2-0075-36B8-742C-00069F50A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F2E38C9-53CF-39B3-70D1-D3637ED5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0935" y="2617788"/>
            <a:ext cx="6346632" cy="2387600"/>
          </a:xfrm>
        </p:spPr>
        <p:txBody>
          <a:bodyPr/>
          <a:lstStyle/>
          <a:p>
            <a:r>
              <a:rPr lang="en-US" dirty="0"/>
              <a:t>Improving Simulation Model Calibration for Cost-Effectiveness Analysis via Bayesian Methods</a:t>
            </a:r>
            <a:endParaRPr lang="ca-E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C452A73-7EFA-7E7E-1CDC-4EE3FE08A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0935" y="5159232"/>
            <a:ext cx="6346632" cy="1203468"/>
          </a:xfrm>
        </p:spPr>
        <p:txBody>
          <a:bodyPr/>
          <a:lstStyle/>
          <a:p>
            <a:r>
              <a:rPr lang="ca-ES" dirty="0" err="1"/>
              <a:t>Progress</a:t>
            </a:r>
            <a:r>
              <a:rPr lang="ca-ES" dirty="0"/>
              <a:t> Report 2023</a:t>
            </a:r>
          </a:p>
        </p:txBody>
      </p:sp>
    </p:spTree>
    <p:extLst>
      <p:ext uri="{BB962C8B-B14F-4D97-AF65-F5344CB8AC3E}">
        <p14:creationId xmlns:p14="http://schemas.microsoft.com/office/powerpoint/2010/main" val="221279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ol 1">
            <a:extLst>
              <a:ext uri="{FF2B5EF4-FFF2-40B4-BE49-F238E27FC236}">
                <a16:creationId xmlns:a16="http://schemas.microsoft.com/office/drawing/2014/main" id="{35DE3052-698B-5A72-4543-C2CB37921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MODEL CALIBRATION</a:t>
            </a:r>
            <a:endParaRPr lang="ca-ES" dirty="0"/>
          </a:p>
        </p:txBody>
      </p:sp>
      <p:cxnSp>
        <p:nvCxnSpPr>
          <p:cNvPr id="4" name="Conector: angular 3">
            <a:extLst>
              <a:ext uri="{FF2B5EF4-FFF2-40B4-BE49-F238E27FC236}">
                <a16:creationId xmlns:a16="http://schemas.microsoft.com/office/drawing/2014/main" id="{EB3D78FD-E289-B969-7AD9-7D0DC62B496A}"/>
              </a:ext>
            </a:extLst>
          </p:cNvPr>
          <p:cNvCxnSpPr>
            <a:cxnSpLocks/>
            <a:stCxn id="50" idx="0"/>
            <a:endCxn id="67" idx="0"/>
          </p:cNvCxnSpPr>
          <p:nvPr/>
        </p:nvCxnSpPr>
        <p:spPr>
          <a:xfrm rot="16200000" flipH="1" flipV="1">
            <a:off x="6010431" y="-583410"/>
            <a:ext cx="107358" cy="5017065"/>
          </a:xfrm>
          <a:prstGeom prst="bentConnector3">
            <a:avLst>
              <a:gd name="adj1" fmla="val -5313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8EAC7E1-F939-97E7-7DC6-F570696DE976}"/>
              </a:ext>
            </a:extLst>
          </p:cNvPr>
          <p:cNvSpPr txBox="1"/>
          <p:nvPr/>
        </p:nvSpPr>
        <p:spPr>
          <a:xfrm>
            <a:off x="8837244" y="1747099"/>
            <a:ext cx="236648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ts val="600"/>
              </a:spcBef>
              <a:buClr>
                <a:schemeClr val="accent1"/>
              </a:buClr>
            </a:pPr>
            <a:r>
              <a:rPr lang="en-US" sz="1400" b="1" dirty="0">
                <a:solidFill>
                  <a:srgbClr val="747B82"/>
                </a:solidFill>
                <a:latin typeface="Calibri Light" panose="020F0302020204030204" pitchFamily="34" charset="0"/>
              </a:rPr>
              <a:t>REAL-WORLD DATA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Incidence rates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4DF11E71-95DA-8D62-151F-AE1E1AE490BA}"/>
                  </a:ext>
                </a:extLst>
              </p:cNvPr>
              <p:cNvSpPr txBox="1"/>
              <p:nvPr/>
            </p:nvSpPr>
            <p:spPr>
              <a:xfrm>
                <a:off x="8272720" y="1871444"/>
                <a:ext cx="5998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32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ca-ES" sz="32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4DF11E71-95DA-8D62-151F-AE1E1AE49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20" y="1871444"/>
                <a:ext cx="59984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1 CuadroTexto">
            <a:extLst>
              <a:ext uri="{FF2B5EF4-FFF2-40B4-BE49-F238E27FC236}">
                <a16:creationId xmlns:a16="http://schemas.microsoft.com/office/drawing/2014/main" id="{D152E02F-5496-5569-152C-F83B8699EA91}"/>
              </a:ext>
            </a:extLst>
          </p:cNvPr>
          <p:cNvSpPr txBox="1"/>
          <p:nvPr/>
        </p:nvSpPr>
        <p:spPr>
          <a:xfrm>
            <a:off x="4727245" y="171504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NATURAL HISTORY</a:t>
            </a:r>
          </a:p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SIMULATION</a:t>
            </a:r>
          </a:p>
        </p:txBody>
      </p:sp>
      <p:sp>
        <p:nvSpPr>
          <p:cNvPr id="52" name="Fletxa dreta 14">
            <a:extLst>
              <a:ext uri="{FF2B5EF4-FFF2-40B4-BE49-F238E27FC236}">
                <a16:creationId xmlns:a16="http://schemas.microsoft.com/office/drawing/2014/main" id="{F9BF37F5-84AD-0D24-B195-F0B1F70A8ED8}"/>
              </a:ext>
            </a:extLst>
          </p:cNvPr>
          <p:cNvSpPr/>
          <p:nvPr/>
        </p:nvSpPr>
        <p:spPr bwMode="auto">
          <a:xfrm>
            <a:off x="7093536" y="2084931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" name="QuadreDeText 12">
            <a:extLst>
              <a:ext uri="{FF2B5EF4-FFF2-40B4-BE49-F238E27FC236}">
                <a16:creationId xmlns:a16="http://schemas.microsoft.com/office/drawing/2014/main" id="{85FA7025-F686-A396-B378-FB24991DE1BC}"/>
              </a:ext>
            </a:extLst>
          </p:cNvPr>
          <p:cNvSpPr txBox="1"/>
          <p:nvPr/>
        </p:nvSpPr>
        <p:spPr>
          <a:xfrm>
            <a:off x="7460338" y="2055913"/>
            <a:ext cx="875850" cy="31692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55" name="Fletxa dreta 14">
            <a:extLst>
              <a:ext uri="{FF2B5EF4-FFF2-40B4-BE49-F238E27FC236}">
                <a16:creationId xmlns:a16="http://schemas.microsoft.com/office/drawing/2014/main" id="{1C585243-FBE5-2827-FD3B-2B129A9C34E3}"/>
              </a:ext>
            </a:extLst>
          </p:cNvPr>
          <p:cNvSpPr/>
          <p:nvPr/>
        </p:nvSpPr>
        <p:spPr bwMode="auto">
          <a:xfrm>
            <a:off x="4380524" y="209883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7" name="QuadreDeText 7">
            <a:extLst>
              <a:ext uri="{FF2B5EF4-FFF2-40B4-BE49-F238E27FC236}">
                <a16:creationId xmlns:a16="http://schemas.microsoft.com/office/drawing/2014/main" id="{87004D7E-E8C9-F2F6-2975-5201C9988B92}"/>
              </a:ext>
            </a:extLst>
          </p:cNvPr>
          <p:cNvSpPr txBox="1"/>
          <p:nvPr/>
        </p:nvSpPr>
        <p:spPr>
          <a:xfrm>
            <a:off x="2945651" y="1978802"/>
            <a:ext cx="1219852" cy="5219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CALIBRATED PARAMETERS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001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ol 1">
            <a:extLst>
              <a:ext uri="{FF2B5EF4-FFF2-40B4-BE49-F238E27FC236}">
                <a16:creationId xmlns:a16="http://schemas.microsoft.com/office/drawing/2014/main" id="{35DE3052-698B-5A72-4543-C2CB37921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MODEL CALIBRATION</a:t>
            </a:r>
            <a:endParaRPr lang="ca-ES" dirty="0"/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5469111F-F4F3-423C-F7B8-648660B803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03288" y="3480357"/>
            <a:ext cx="1096038" cy="20808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3041182A-9ACC-3E77-3B98-20FBCE74B5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41600" y="3903651"/>
            <a:ext cx="3016855" cy="205524"/>
          </a:xfrm>
          <a:prstGeom prst="bentConnector3">
            <a:avLst>
              <a:gd name="adj1" fmla="val 99674"/>
            </a:avLst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B53EB0C-B7D5-2056-E644-5E998E126D5F}"/>
              </a:ext>
            </a:extLst>
          </p:cNvPr>
          <p:cNvGrpSpPr/>
          <p:nvPr/>
        </p:nvGrpSpPr>
        <p:grpSpPr>
          <a:xfrm>
            <a:off x="9161805" y="3639152"/>
            <a:ext cx="2147051" cy="3120217"/>
            <a:chOff x="7765446" y="4619441"/>
            <a:chExt cx="2147051" cy="1152000"/>
          </a:xfrm>
        </p:grpSpPr>
        <p:sp>
          <p:nvSpPr>
            <p:cNvPr id="14" name="Cerrar llave 13">
              <a:extLst>
                <a:ext uri="{FF2B5EF4-FFF2-40B4-BE49-F238E27FC236}">
                  <a16:creationId xmlns:a16="http://schemas.microsoft.com/office/drawing/2014/main" id="{DD6E5263-B123-5CCA-D334-4D3327F990FC}"/>
                </a:ext>
              </a:extLst>
            </p:cNvPr>
            <p:cNvSpPr/>
            <p:nvPr/>
          </p:nvSpPr>
          <p:spPr>
            <a:xfrm>
              <a:off x="7765446" y="4619441"/>
              <a:ext cx="205749" cy="1152000"/>
            </a:xfrm>
            <a:prstGeom prst="rightBrace">
              <a:avLst>
                <a:gd name="adj1" fmla="val 33023"/>
                <a:gd name="adj2" fmla="val 50733"/>
              </a:avLst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E5C798AC-58BE-911B-2543-4990F71F627C}"/>
                </a:ext>
              </a:extLst>
            </p:cNvPr>
            <p:cNvSpPr txBox="1"/>
            <p:nvPr/>
          </p:nvSpPr>
          <p:spPr>
            <a:xfrm>
              <a:off x="7852502" y="5003506"/>
              <a:ext cx="2059995" cy="34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accent6"/>
                  </a:solidFill>
                </a:defRPr>
              </a:lvl1pPr>
            </a:lstStyle>
            <a:p>
              <a:r>
                <a:rPr lang="ca-ES" dirty="0">
                  <a:latin typeface="+mj-lt"/>
                </a:rPr>
                <a:t>MORE RELIABLE ANALYSIS</a:t>
              </a:r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56306A6-7DE5-6236-1AE0-050F9A039A33}"/>
              </a:ext>
            </a:extLst>
          </p:cNvPr>
          <p:cNvSpPr txBox="1"/>
          <p:nvPr/>
        </p:nvSpPr>
        <p:spPr>
          <a:xfrm>
            <a:off x="8837244" y="1747099"/>
            <a:ext cx="236648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ts val="600"/>
              </a:spcBef>
              <a:buClr>
                <a:schemeClr val="accent1"/>
              </a:buClr>
            </a:pPr>
            <a:r>
              <a:rPr lang="en-US" sz="1400" b="1" dirty="0">
                <a:solidFill>
                  <a:srgbClr val="747B82"/>
                </a:solidFill>
                <a:latin typeface="Calibri Light" panose="020F0302020204030204" pitchFamily="34" charset="0"/>
              </a:rPr>
              <a:t>REAL-WORLD DATA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Incidence rates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A832DF4A-CFF8-7F6A-0118-357DD4066B8E}"/>
                  </a:ext>
                </a:extLst>
              </p:cNvPr>
              <p:cNvSpPr txBox="1"/>
              <p:nvPr/>
            </p:nvSpPr>
            <p:spPr>
              <a:xfrm>
                <a:off x="8272720" y="1871444"/>
                <a:ext cx="5998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32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ca-ES" sz="32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A832DF4A-CFF8-7F6A-0118-357DD406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20" y="1871444"/>
                <a:ext cx="59984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1 CuadroTexto">
            <a:extLst>
              <a:ext uri="{FF2B5EF4-FFF2-40B4-BE49-F238E27FC236}">
                <a16:creationId xmlns:a16="http://schemas.microsoft.com/office/drawing/2014/main" id="{102D15F9-02D9-E739-F752-053C10B9F4C3}"/>
              </a:ext>
            </a:extLst>
          </p:cNvPr>
          <p:cNvSpPr txBox="1"/>
          <p:nvPr/>
        </p:nvSpPr>
        <p:spPr>
          <a:xfrm>
            <a:off x="4727245" y="171504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NATURAL HISTORY</a:t>
            </a:r>
          </a:p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SIMULATION</a:t>
            </a:r>
          </a:p>
        </p:txBody>
      </p:sp>
      <p:sp>
        <p:nvSpPr>
          <p:cNvPr id="51" name="Fletxa dreta 14">
            <a:extLst>
              <a:ext uri="{FF2B5EF4-FFF2-40B4-BE49-F238E27FC236}">
                <a16:creationId xmlns:a16="http://schemas.microsoft.com/office/drawing/2014/main" id="{45A5CC6D-8C9D-1AC2-F5A8-9533D3A501F2}"/>
              </a:ext>
            </a:extLst>
          </p:cNvPr>
          <p:cNvSpPr/>
          <p:nvPr/>
        </p:nvSpPr>
        <p:spPr bwMode="auto">
          <a:xfrm>
            <a:off x="7093536" y="2084931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2" name="QuadreDeText 12">
            <a:extLst>
              <a:ext uri="{FF2B5EF4-FFF2-40B4-BE49-F238E27FC236}">
                <a16:creationId xmlns:a16="http://schemas.microsoft.com/office/drawing/2014/main" id="{F893C850-509D-9F90-9C8F-209FC2B19C5E}"/>
              </a:ext>
            </a:extLst>
          </p:cNvPr>
          <p:cNvSpPr txBox="1"/>
          <p:nvPr/>
        </p:nvSpPr>
        <p:spPr>
          <a:xfrm>
            <a:off x="7460338" y="2055913"/>
            <a:ext cx="875850" cy="31692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53" name="Fletxa dreta 14">
            <a:extLst>
              <a:ext uri="{FF2B5EF4-FFF2-40B4-BE49-F238E27FC236}">
                <a16:creationId xmlns:a16="http://schemas.microsoft.com/office/drawing/2014/main" id="{3D232935-DCA2-550C-8A00-5DB20E92202F}"/>
              </a:ext>
            </a:extLst>
          </p:cNvPr>
          <p:cNvSpPr/>
          <p:nvPr/>
        </p:nvSpPr>
        <p:spPr bwMode="auto">
          <a:xfrm>
            <a:off x="4380524" y="209883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" name="1 CuadroTexto">
            <a:extLst>
              <a:ext uri="{FF2B5EF4-FFF2-40B4-BE49-F238E27FC236}">
                <a16:creationId xmlns:a16="http://schemas.microsoft.com/office/drawing/2014/main" id="{AA06EAB5-9319-3EF5-68C2-9F4EE8952461}"/>
              </a:ext>
            </a:extLst>
          </p:cNvPr>
          <p:cNvSpPr txBox="1"/>
          <p:nvPr/>
        </p:nvSpPr>
        <p:spPr>
          <a:xfrm>
            <a:off x="5216540" y="362236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STRATEGY 1</a:t>
            </a:r>
          </a:p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SIMULATION</a:t>
            </a:r>
          </a:p>
        </p:txBody>
      </p:sp>
      <p:sp>
        <p:nvSpPr>
          <p:cNvPr id="55" name="Fletxa dreta 14">
            <a:extLst>
              <a:ext uri="{FF2B5EF4-FFF2-40B4-BE49-F238E27FC236}">
                <a16:creationId xmlns:a16="http://schemas.microsoft.com/office/drawing/2014/main" id="{17064C86-04EA-55D1-F92A-B48747870552}"/>
              </a:ext>
            </a:extLst>
          </p:cNvPr>
          <p:cNvSpPr/>
          <p:nvPr/>
        </p:nvSpPr>
        <p:spPr bwMode="auto">
          <a:xfrm>
            <a:off x="7582831" y="3992251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" name="QuadreDeText 7">
            <a:extLst>
              <a:ext uri="{FF2B5EF4-FFF2-40B4-BE49-F238E27FC236}">
                <a16:creationId xmlns:a16="http://schemas.microsoft.com/office/drawing/2014/main" id="{526C8770-710E-2A78-CC94-5DDF3CF03A98}"/>
              </a:ext>
            </a:extLst>
          </p:cNvPr>
          <p:cNvSpPr txBox="1"/>
          <p:nvPr/>
        </p:nvSpPr>
        <p:spPr>
          <a:xfrm>
            <a:off x="3515073" y="3953390"/>
            <a:ext cx="1211972" cy="33753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PARAMETERS</a:t>
            </a:r>
            <a:endParaRPr lang="en-US" sz="1400" dirty="0"/>
          </a:p>
        </p:txBody>
      </p:sp>
      <p:sp>
        <p:nvSpPr>
          <p:cNvPr id="57" name="QuadreDeText 12">
            <a:extLst>
              <a:ext uri="{FF2B5EF4-FFF2-40B4-BE49-F238E27FC236}">
                <a16:creationId xmlns:a16="http://schemas.microsoft.com/office/drawing/2014/main" id="{69CE38D3-D74F-1DC3-CBC8-3A20AB7D6881}"/>
              </a:ext>
            </a:extLst>
          </p:cNvPr>
          <p:cNvSpPr txBox="1"/>
          <p:nvPr/>
        </p:nvSpPr>
        <p:spPr>
          <a:xfrm>
            <a:off x="7949633" y="3963233"/>
            <a:ext cx="875850" cy="31692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58" name="Fletxa dreta 14">
            <a:extLst>
              <a:ext uri="{FF2B5EF4-FFF2-40B4-BE49-F238E27FC236}">
                <a16:creationId xmlns:a16="http://schemas.microsoft.com/office/drawing/2014/main" id="{DD4DDB8E-ACED-9E4F-1D84-B626F3C0DCF9}"/>
              </a:ext>
            </a:extLst>
          </p:cNvPr>
          <p:cNvSpPr/>
          <p:nvPr/>
        </p:nvSpPr>
        <p:spPr bwMode="auto">
          <a:xfrm>
            <a:off x="4869819" y="400615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9" name="1 CuadroTexto">
            <a:extLst>
              <a:ext uri="{FF2B5EF4-FFF2-40B4-BE49-F238E27FC236}">
                <a16:creationId xmlns:a16="http://schemas.microsoft.com/office/drawing/2014/main" id="{3F136872-6634-1A9C-808A-DDEC7732ACA5}"/>
              </a:ext>
            </a:extLst>
          </p:cNvPr>
          <p:cNvSpPr txBox="1"/>
          <p:nvPr/>
        </p:nvSpPr>
        <p:spPr>
          <a:xfrm>
            <a:off x="5216540" y="5004788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STRATEGY 2</a:t>
            </a:r>
          </a:p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SIMULATION</a:t>
            </a:r>
          </a:p>
        </p:txBody>
      </p:sp>
      <p:sp>
        <p:nvSpPr>
          <p:cNvPr id="60" name="Fletxa dreta 14">
            <a:extLst>
              <a:ext uri="{FF2B5EF4-FFF2-40B4-BE49-F238E27FC236}">
                <a16:creationId xmlns:a16="http://schemas.microsoft.com/office/drawing/2014/main" id="{DB27A5D4-A02E-D540-7CDC-841E2C8CF770}"/>
              </a:ext>
            </a:extLst>
          </p:cNvPr>
          <p:cNvSpPr/>
          <p:nvPr/>
        </p:nvSpPr>
        <p:spPr bwMode="auto">
          <a:xfrm>
            <a:off x="7582831" y="5374674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1" name="QuadreDeText 7">
            <a:extLst>
              <a:ext uri="{FF2B5EF4-FFF2-40B4-BE49-F238E27FC236}">
                <a16:creationId xmlns:a16="http://schemas.microsoft.com/office/drawing/2014/main" id="{162EC7FA-1F1C-24B4-2A2D-A449023B3C3E}"/>
              </a:ext>
            </a:extLst>
          </p:cNvPr>
          <p:cNvSpPr txBox="1"/>
          <p:nvPr/>
        </p:nvSpPr>
        <p:spPr>
          <a:xfrm>
            <a:off x="3515073" y="5335813"/>
            <a:ext cx="1211972" cy="33753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PARAMETERS</a:t>
            </a:r>
            <a:endParaRPr lang="en-US" sz="1400" dirty="0"/>
          </a:p>
        </p:txBody>
      </p:sp>
      <p:sp>
        <p:nvSpPr>
          <p:cNvPr id="62" name="QuadreDeText 12">
            <a:extLst>
              <a:ext uri="{FF2B5EF4-FFF2-40B4-BE49-F238E27FC236}">
                <a16:creationId xmlns:a16="http://schemas.microsoft.com/office/drawing/2014/main" id="{01685032-8F02-062E-D4A1-8B2BEB4CA215}"/>
              </a:ext>
            </a:extLst>
          </p:cNvPr>
          <p:cNvSpPr txBox="1"/>
          <p:nvPr/>
        </p:nvSpPr>
        <p:spPr>
          <a:xfrm>
            <a:off x="7949633" y="5345656"/>
            <a:ext cx="875850" cy="31692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63" name="Fletxa dreta 14">
            <a:extLst>
              <a:ext uri="{FF2B5EF4-FFF2-40B4-BE49-F238E27FC236}">
                <a16:creationId xmlns:a16="http://schemas.microsoft.com/office/drawing/2014/main" id="{E830E504-5483-F50C-1D0B-9BD7C7A56C4F}"/>
              </a:ext>
            </a:extLst>
          </p:cNvPr>
          <p:cNvSpPr/>
          <p:nvPr/>
        </p:nvSpPr>
        <p:spPr bwMode="auto">
          <a:xfrm>
            <a:off x="4869819" y="5388579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6DFCBA6-7728-0E22-E938-26013EB1664B}"/>
              </a:ext>
            </a:extLst>
          </p:cNvPr>
          <p:cNvSpPr txBox="1"/>
          <p:nvPr/>
        </p:nvSpPr>
        <p:spPr>
          <a:xfrm>
            <a:off x="6023565" y="6325017"/>
            <a:ext cx="62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b="1" dirty="0"/>
              <a:t>. . .</a:t>
            </a: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3C64777E-6003-8893-5E24-3909A078CCC1}"/>
              </a:ext>
            </a:extLst>
          </p:cNvPr>
          <p:cNvCxnSpPr>
            <a:cxnSpLocks/>
            <a:endCxn id="67" idx="0"/>
          </p:cNvCxnSpPr>
          <p:nvPr/>
        </p:nvCxnSpPr>
        <p:spPr>
          <a:xfrm rot="16200000" flipH="1" flipV="1">
            <a:off x="6010431" y="-583410"/>
            <a:ext cx="107358" cy="5017065"/>
          </a:xfrm>
          <a:prstGeom prst="bentConnector3">
            <a:avLst>
              <a:gd name="adj1" fmla="val -5313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QuadreDeText 7">
            <a:extLst>
              <a:ext uri="{FF2B5EF4-FFF2-40B4-BE49-F238E27FC236}">
                <a16:creationId xmlns:a16="http://schemas.microsoft.com/office/drawing/2014/main" id="{D582F50A-2D8A-1C7D-294C-2946AFC7CCF9}"/>
              </a:ext>
            </a:extLst>
          </p:cNvPr>
          <p:cNvSpPr txBox="1"/>
          <p:nvPr/>
        </p:nvSpPr>
        <p:spPr>
          <a:xfrm>
            <a:off x="2945651" y="1978802"/>
            <a:ext cx="1219852" cy="5219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CALIBRATED PARAMETERS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429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ol 1">
            <a:extLst>
              <a:ext uri="{FF2B5EF4-FFF2-40B4-BE49-F238E27FC236}">
                <a16:creationId xmlns:a16="http://schemas.microsoft.com/office/drawing/2014/main" id="{E5FC4064-DE11-4C5E-BCF5-D7110C506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MODEL CALIBRATION</a:t>
            </a:r>
            <a:endParaRPr lang="ca-E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265DDE-D814-1AF7-3B6A-2BE36323166D}"/>
              </a:ext>
            </a:extLst>
          </p:cNvPr>
          <p:cNvSpPr txBox="1">
            <a:spLocks noChangeArrowheads="1"/>
          </p:cNvSpPr>
          <p:nvPr/>
        </p:nvSpPr>
        <p:spPr>
          <a:xfrm>
            <a:off x="2270575" y="1133745"/>
            <a:ext cx="7205932" cy="46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400" b="1" kern="0" cap="all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altLang="ca-ES" sz="1800" cap="none" dirty="0">
                <a:solidFill>
                  <a:schemeClr val="accent1"/>
                </a:solidFill>
                <a:latin typeface="Calibri Light" panose="020F0302020204030204" pitchFamily="34" charset="0"/>
              </a:rPr>
              <a:t>Example: Calibration of lung cancer incidence and mortality, and overall mortality</a:t>
            </a:r>
          </a:p>
        </p:txBody>
      </p:sp>
      <p:pic>
        <p:nvPicPr>
          <p:cNvPr id="2" name="1 Imagen">
            <a:extLst>
              <a:ext uri="{FF2B5EF4-FFF2-40B4-BE49-F238E27FC236}">
                <a16:creationId xmlns:a16="http://schemas.microsoft.com/office/drawing/2014/main" id="{3BF798F6-B80F-EAD5-EFB7-D571437AB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8"/>
          <a:stretch/>
        </p:blipFill>
        <p:spPr>
          <a:xfrm>
            <a:off x="901876" y="2350456"/>
            <a:ext cx="9894536" cy="3372819"/>
          </a:xfrm>
          <a:prstGeom prst="rect">
            <a:avLst/>
          </a:prstGeom>
          <a:solidFill>
            <a:srgbClr val="FFFF00"/>
          </a:solidFill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21411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259FD059-CA86-2C55-3D53-E91EEAE5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15" y="1268761"/>
            <a:ext cx="10396155" cy="4815534"/>
          </a:xfr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Model calibration is an </a:t>
            </a:r>
            <a:r>
              <a:rPr lang="en-AU" sz="2200" b="1" dirty="0">
                <a:solidFill>
                  <a:schemeClr val="accent1"/>
                </a:solidFill>
                <a:latin typeface="Calibri Light" panose="020F0302020204030204" pitchFamily="34" charset="0"/>
              </a:rPr>
              <a:t>optimization problem </a:t>
            </a:r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of a function with some particularities:</a:t>
            </a:r>
          </a:p>
          <a:p>
            <a:pPr lvl="1"/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We know the logic between inputs and outputs</a:t>
            </a:r>
          </a:p>
          <a:p>
            <a:pPr lvl="1"/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Can be computationally expensive</a:t>
            </a:r>
          </a:p>
          <a:p>
            <a:pPr lvl="1"/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Can be high-dimensional</a:t>
            </a:r>
          </a:p>
          <a:p>
            <a:pPr lvl="1"/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Can be highly-constrained</a:t>
            </a:r>
          </a:p>
          <a:p>
            <a:pPr lvl="1"/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…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Traditional methods used (</a:t>
            </a:r>
            <a:r>
              <a:rPr lang="en-AU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Nelder</a:t>
            </a:r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-Mead, Simulated Annealing, ...) would require a lot of simulations and </a:t>
            </a:r>
            <a:r>
              <a:rPr lang="en-AU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can take a long time, with no guarantee of finding valid solutions</a:t>
            </a:r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A </a:t>
            </a:r>
            <a:r>
              <a:rPr lang="en-AU" sz="2200" b="1" dirty="0">
                <a:solidFill>
                  <a:schemeClr val="accent1"/>
                </a:solidFill>
                <a:latin typeface="Calibri Light" panose="020F0302020204030204" pitchFamily="34" charset="0"/>
              </a:rPr>
              <a:t>more efficient approach </a:t>
            </a:r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to calibrate these simulation models is possible by </a:t>
            </a:r>
            <a:r>
              <a:rPr lang="en-AU" sz="2200" b="1" dirty="0">
                <a:solidFill>
                  <a:schemeClr val="accent1"/>
                </a:solidFill>
                <a:latin typeface="Calibri Light" panose="020F0302020204030204" pitchFamily="34" charset="0"/>
              </a:rPr>
              <a:t>incorporating our domain knowledge </a:t>
            </a:r>
            <a:r>
              <a:rPr lang="en-AU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about these models.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endParaRPr lang="en-AU" sz="2200" dirty="0">
              <a:solidFill>
                <a:srgbClr val="747B82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Títol 1">
            <a:extLst>
              <a:ext uri="{FF2B5EF4-FFF2-40B4-BE49-F238E27FC236}">
                <a16:creationId xmlns:a16="http://schemas.microsoft.com/office/drawing/2014/main" id="{88117B73-FC88-9579-9F0C-338C2536B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MODEL CALIBRATION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8525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352" y="2243635"/>
            <a:ext cx="8579296" cy="3672407"/>
          </a:xfr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goal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of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thesis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is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to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adapt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a </a:t>
            </a:r>
            <a:r>
              <a:rPr lang="es-ES" sz="2200" b="1" dirty="0" err="1">
                <a:solidFill>
                  <a:schemeClr val="accent1"/>
                </a:solidFill>
                <a:latin typeface="Calibri Light" panose="020F0302020204030204" pitchFamily="34" charset="0"/>
              </a:rPr>
              <a:t>Bayesian</a:t>
            </a:r>
            <a:r>
              <a:rPr lang="es-ES" sz="2200" b="1" dirty="0">
                <a:solidFill>
                  <a:schemeClr val="accent1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chemeClr val="accent1"/>
                </a:solidFill>
                <a:latin typeface="Calibri Light" panose="020F0302020204030204" pitchFamily="34" charset="0"/>
              </a:rPr>
              <a:t>Optimization</a:t>
            </a:r>
            <a:r>
              <a:rPr lang="es-ES" sz="2200" b="1" dirty="0">
                <a:solidFill>
                  <a:schemeClr val="accent1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methodology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to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efficiently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calibrate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simulation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models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for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Cost-Effectiveness</a:t>
            </a:r>
            <a:r>
              <a:rPr lang="es-ES" sz="22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Analysis</a:t>
            </a:r>
            <a:endParaRPr lang="es-ES" sz="2200" b="1" dirty="0">
              <a:solidFill>
                <a:srgbClr val="747B82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32D48-2972-EE90-9134-F2A9FF0AC14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ítol 1">
            <a:extLst>
              <a:ext uri="{FF2B5EF4-FFF2-40B4-BE49-F238E27FC236}">
                <a16:creationId xmlns:a16="http://schemas.microsoft.com/office/drawing/2014/main" id="{01F4ABD2-7D09-81D4-9AF1-CF1EA4284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 err="1"/>
              <a:t>Research</a:t>
            </a:r>
            <a:r>
              <a:rPr lang="es-ES" altLang="ca-ES" dirty="0"/>
              <a:t> </a:t>
            </a:r>
            <a:r>
              <a:rPr lang="es-ES" altLang="ca-ES" dirty="0" err="1"/>
              <a:t>objective</a:t>
            </a:r>
            <a:endParaRPr lang="es-ES" altLang="ca-ES" dirty="0"/>
          </a:p>
        </p:txBody>
      </p:sp>
    </p:spTree>
    <p:extLst>
      <p:ext uri="{BB962C8B-B14F-4D97-AF65-F5344CB8AC3E}">
        <p14:creationId xmlns:p14="http://schemas.microsoft.com/office/powerpoint/2010/main" val="408696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1"/>
            <a:ext cx="10972800" cy="499555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</a:rPr>
              <a:t>Bayesian optimization (BO) is a </a:t>
            </a:r>
            <a:r>
              <a:rPr lang="en-US" sz="2400" b="1" dirty="0">
                <a:solidFill>
                  <a:schemeClr val="accent1"/>
                </a:solidFill>
                <a:latin typeface="Calibri Light" panose="020F0302020204030204" pitchFamily="34" charset="0"/>
              </a:rPr>
              <a:t>state-of-the-art optimization method for expensive functions</a:t>
            </a: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</a:rPr>
              <a:t> (e.g. hyperparameter tuning for machine learning models).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</a:rPr>
              <a:t>BO uses a surrogate model to represent the function, such as </a:t>
            </a:r>
            <a:r>
              <a:rPr lang="en-US" sz="2400" b="1" dirty="0">
                <a:solidFill>
                  <a:schemeClr val="accent1"/>
                </a:solidFill>
                <a:latin typeface="Calibri Light" panose="020F0302020204030204" pitchFamily="34" charset="0"/>
              </a:rPr>
              <a:t>Gaussian Processes</a:t>
            </a: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</a:rPr>
              <a:t>Many </a:t>
            </a:r>
            <a:r>
              <a:rPr lang="en-US" sz="2400" b="1" dirty="0">
                <a:solidFill>
                  <a:schemeClr val="accent1"/>
                </a:solidFill>
                <a:latin typeface="Calibri Light" panose="020F0302020204030204" pitchFamily="34" charset="0"/>
              </a:rPr>
              <a:t>improvements</a:t>
            </a: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</a:rPr>
              <a:t> to Gaussian Processes have been suggested: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000" b="1" dirty="0">
                <a:solidFill>
                  <a:srgbClr val="747B82"/>
                </a:solidFill>
                <a:latin typeface="Calibri Light" panose="020F0302020204030204" pitchFamily="34" charset="0"/>
              </a:rPr>
              <a:t>Additive kernels (</a:t>
            </a:r>
            <a:r>
              <a:rPr lang="en-US" sz="2000" b="1" dirty="0" err="1">
                <a:solidFill>
                  <a:srgbClr val="747B82"/>
                </a:solidFill>
                <a:latin typeface="Calibri Light" panose="020F0302020204030204" pitchFamily="34" charset="0"/>
              </a:rPr>
              <a:t>Duvenaud</a:t>
            </a:r>
            <a:r>
              <a:rPr lang="en-US" sz="2000" b="1" dirty="0">
                <a:solidFill>
                  <a:srgbClr val="747B82"/>
                </a:solidFill>
                <a:latin typeface="Calibri Light" panose="020F0302020204030204" pitchFamily="34" charset="0"/>
              </a:rPr>
              <a:t> 2011, Lu 2022)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000" b="1" dirty="0">
                <a:solidFill>
                  <a:srgbClr val="747B82"/>
                </a:solidFill>
                <a:latin typeface="Calibri Light" panose="020F0302020204030204" pitchFamily="34" charset="0"/>
              </a:rPr>
              <a:t>Constraint modeling (Gardner 2014)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747B82"/>
                </a:solidFill>
                <a:latin typeface="Calibri Light" panose="020F0302020204030204" pitchFamily="34" charset="0"/>
              </a:rPr>
              <a:t>Input prior specification (Souza 2021)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747B82"/>
                </a:solidFill>
                <a:latin typeface="Calibri Light" panose="020F0302020204030204" pitchFamily="34" charset="0"/>
              </a:rPr>
              <a:t>Parallel BO (Wang 2020, Li 2022)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747B82"/>
                </a:solidFill>
                <a:latin typeface="Calibri Light" panose="020F0302020204030204" pitchFamily="34" charset="0"/>
              </a:rPr>
              <a:t>Scalable approximations (Wang 2019)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747B82"/>
                </a:solidFill>
                <a:latin typeface="Calibri Light" panose="020F0302020204030204" pitchFamily="34" charset="0"/>
              </a:rPr>
              <a:t>…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endParaRPr lang="en-US" sz="2000" dirty="0">
              <a:solidFill>
                <a:srgbClr val="747B82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ítol 1">
            <a:extLst>
              <a:ext uri="{FF2B5EF4-FFF2-40B4-BE49-F238E27FC236}">
                <a16:creationId xmlns:a16="http://schemas.microsoft.com/office/drawing/2014/main" id="{AB7A3A7E-1F7E-A2B6-0C80-95347CE66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 err="1"/>
              <a:t>State</a:t>
            </a:r>
            <a:r>
              <a:rPr lang="es-ES" altLang="ca-ES" dirty="0"/>
              <a:t> of </a:t>
            </a:r>
            <a:r>
              <a:rPr lang="es-ES" altLang="ca-ES" dirty="0" err="1"/>
              <a:t>the</a:t>
            </a:r>
            <a:r>
              <a:rPr lang="es-ES" altLang="ca-ES" dirty="0"/>
              <a:t> art</a:t>
            </a:r>
          </a:p>
        </p:txBody>
      </p:sp>
    </p:spTree>
    <p:extLst>
      <p:ext uri="{BB962C8B-B14F-4D97-AF65-F5344CB8AC3E}">
        <p14:creationId xmlns:p14="http://schemas.microsoft.com/office/powerpoint/2010/main" val="383365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Research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008" y="1268761"/>
            <a:ext cx="8476456" cy="5314601"/>
          </a:xfr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Literature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review</a:t>
            </a:r>
            <a:endParaRPr lang="es-ES" sz="2200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s-ES" b="1" dirty="0" err="1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Improvements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Bayesian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Optimization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  <a:endParaRPr lang="es-ES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</a:t>
            </a:r>
            <a:endParaRPr lang="es-ES" sz="2200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s-ES" b="1" dirty="0" err="1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Structural</a:t>
            </a:r>
            <a:r>
              <a:rPr lang="es-ES" b="1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properties</a:t>
            </a:r>
            <a:r>
              <a:rPr lang="es-ES" b="1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es-ES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Design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&amp;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  <a:endParaRPr lang="es-ES" sz="2200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s-ES" b="1" dirty="0" err="1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Adapting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improved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techniques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our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es-ES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  <a:endParaRPr lang="es-ES" sz="2200" dirty="0">
              <a:solidFill>
                <a:srgbClr val="747B8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Tests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used</a:t>
            </a:r>
            <a:r>
              <a:rPr lang="es-ES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 </a:t>
            </a:r>
            <a:r>
              <a:rPr lang="es-ES" b="1" dirty="0" err="1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published</a:t>
            </a:r>
            <a:r>
              <a:rPr lang="es-ES" b="1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biomedical</a:t>
            </a:r>
            <a:r>
              <a:rPr lang="es-ES" b="1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s-ES" b="1" dirty="0" err="1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research</a:t>
            </a:r>
            <a:endParaRPr lang="es-ES" b="1" dirty="0">
              <a:solidFill>
                <a:schemeClr val="accent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Dissemination</a:t>
            </a:r>
            <a:endParaRPr lang="es-E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6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plan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4527E9D-CB03-DBDB-7F16-046F0705B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17" y="907613"/>
            <a:ext cx="108870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0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Detailed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plan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academic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course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(1ST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9904705-20C0-DAA4-DB6C-1F7FDB92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274205"/>
            <a:ext cx="10576174" cy="1984232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US" sz="1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Gómez-Guillén D</a:t>
            </a: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Montoliu</a:t>
            </a:r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S, Arcos JL, Cerquides J, Diaz M. </a:t>
            </a:r>
            <a:r>
              <a:rPr lang="en-GB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Bayesian optimization for calibration of simulation models to perform cost-effectiveness analysis. </a:t>
            </a:r>
            <a:r>
              <a:rPr lang="es-E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PhD Day 2022. IDIBELL</a:t>
            </a:r>
            <a:r>
              <a:rPr lang="en-GB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Spain. [Poster session]</a:t>
            </a:r>
            <a:endParaRPr lang="es-E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1F350A12-A8B6-C21B-6220-7512C295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2" y="1373354"/>
            <a:ext cx="11782128" cy="2955746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4A9F190-2C5B-44AD-317F-129800B5101E}"/>
              </a:ext>
            </a:extLst>
          </p:cNvPr>
          <p:cNvCxnSpPr>
            <a:cxnSpLocks/>
          </p:cNvCxnSpPr>
          <p:nvPr/>
        </p:nvCxnSpPr>
        <p:spPr>
          <a:xfrm flipH="1">
            <a:off x="1460485" y="4239090"/>
            <a:ext cx="2565285" cy="9451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37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944F-8147-C843-A6E3-A56599D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Detailed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plan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academic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course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(2ND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year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D0F81F-52F0-220D-5A58-0B07B284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229200"/>
            <a:ext cx="10576174" cy="1984232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GB" sz="1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Gómez-Guillén D</a:t>
            </a:r>
            <a:r>
              <a:rPr lang="en-GB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Diaz M, Arcos JL, Cerquides J. Bayesian optimization with additive kernels for the calibration of simulation models to perform cost-effectiveness analysis. CCIA 2023 [Accepted]</a:t>
            </a:r>
            <a:endParaRPr lang="es-ES" sz="1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s-E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8A20D96-AF23-678B-2F2E-EF3A8F783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5" y="1383678"/>
            <a:ext cx="11707715" cy="295417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4BD662C-B094-4DDD-4903-19012395F8BA}"/>
              </a:ext>
            </a:extLst>
          </p:cNvPr>
          <p:cNvCxnSpPr>
            <a:cxnSpLocks/>
          </p:cNvCxnSpPr>
          <p:nvPr/>
        </p:nvCxnSpPr>
        <p:spPr>
          <a:xfrm flipH="1">
            <a:off x="1820525" y="4284095"/>
            <a:ext cx="1440160" cy="855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06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0"/>
          </p:nvPr>
        </p:nvSpPr>
        <p:spPr>
          <a:xfrm>
            <a:off x="425370" y="1173005"/>
            <a:ext cx="6390710" cy="5361339"/>
          </a:xfrm>
        </p:spPr>
        <p:txBody>
          <a:bodyPr/>
          <a:lstStyle/>
          <a:p>
            <a:r>
              <a:rPr lang="ca-ES" dirty="0" err="1"/>
              <a:t>background</a:t>
            </a:r>
            <a:endParaRPr lang="ca-ES" dirty="0"/>
          </a:p>
          <a:p>
            <a:r>
              <a:rPr lang="ca-ES" dirty="0" err="1"/>
              <a:t>Research</a:t>
            </a:r>
            <a:r>
              <a:rPr lang="ca-ES" dirty="0"/>
              <a:t> objectives</a:t>
            </a:r>
          </a:p>
          <a:p>
            <a:r>
              <a:rPr lang="ca-ES" dirty="0"/>
              <a:t>State of </a:t>
            </a:r>
            <a:r>
              <a:rPr lang="ca-ES" dirty="0" err="1"/>
              <a:t>the</a:t>
            </a:r>
            <a:r>
              <a:rPr lang="ca-ES" dirty="0"/>
              <a:t> art</a:t>
            </a:r>
          </a:p>
          <a:p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Methodology</a:t>
            </a:r>
            <a:endParaRPr lang="es-ES" dirty="0"/>
          </a:p>
          <a:p>
            <a:r>
              <a:rPr lang="ca-ES" dirty="0" err="1"/>
              <a:t>Work</a:t>
            </a:r>
            <a:r>
              <a:rPr lang="ca-ES" dirty="0"/>
              <a:t> </a:t>
            </a:r>
            <a:r>
              <a:rPr lang="ca-ES" dirty="0" err="1"/>
              <a:t>plan</a:t>
            </a:r>
            <a:endParaRPr lang="es-ES" dirty="0"/>
          </a:p>
          <a:p>
            <a:r>
              <a:rPr lang="en-US" dirty="0"/>
              <a:t>Detailed work PLAN</a:t>
            </a:r>
          </a:p>
          <a:p>
            <a:r>
              <a:rPr lang="en-US" dirty="0"/>
              <a:t>PRELIMINARY Conclusions </a:t>
            </a:r>
            <a:endParaRPr lang="ca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0315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9C0BAD-BFBB-13DB-91B3-DB13572CC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68761"/>
                <a:ext cx="10972800" cy="490554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chemeClr val="accent1"/>
                  </a:buClr>
                </a:pPr>
                <a:r>
                  <a:rPr lang="en-US" sz="24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Regular BO shows </a:t>
                </a:r>
                <a:r>
                  <a:rPr lang="en-US" sz="2400" b="1" dirty="0">
                    <a:solidFill>
                      <a:schemeClr val="accent1"/>
                    </a:solidFill>
                    <a:latin typeface="Calibri Light" panose="020F0302020204030204" pitchFamily="34" charset="0"/>
                  </a:rPr>
                  <a:t>promising results even for lightweight simulation models </a:t>
                </a:r>
                <a:r>
                  <a:rPr lang="en-US" sz="24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(t</a:t>
                </a:r>
                <a:r>
                  <a:rPr lang="en-US" sz="2400" baseline="-250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sim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47B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1-2 seconds).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chemeClr val="accent1"/>
                  </a:buClr>
                </a:pPr>
                <a:r>
                  <a:rPr lang="en-US" sz="24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BO would be even more efficient for more time-consuming models, but </a:t>
                </a:r>
                <a:r>
                  <a:rPr lang="en-US" sz="2400" b="1" dirty="0">
                    <a:solidFill>
                      <a:schemeClr val="accent1"/>
                    </a:solidFill>
                    <a:latin typeface="Calibri Light" panose="020F0302020204030204" pitchFamily="34" charset="0"/>
                  </a:rPr>
                  <a:t>scaling issues may appear in higher dimensionalities</a:t>
                </a:r>
                <a:r>
                  <a:rPr lang="en-US" sz="24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chemeClr val="accent1"/>
                  </a:buClr>
                </a:pPr>
                <a:r>
                  <a:rPr lang="en-US" sz="24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BO with additive kernels in a high-dimensional setting can find optimal solutions in </a:t>
                </a:r>
                <a:r>
                  <a:rPr lang="en-US" sz="2400" b="1" dirty="0">
                    <a:solidFill>
                      <a:schemeClr val="accent1"/>
                    </a:solidFill>
                    <a:latin typeface="Calibri Light" panose="020F0302020204030204" pitchFamily="34" charset="0"/>
                  </a:rPr>
                  <a:t>fewer iterations</a:t>
                </a:r>
                <a:r>
                  <a:rPr lang="en-US" sz="24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, but with an </a:t>
                </a:r>
                <a:r>
                  <a:rPr lang="en-US" sz="2400" b="1" dirty="0">
                    <a:solidFill>
                      <a:schemeClr val="accent1"/>
                    </a:solidFill>
                    <a:latin typeface="Calibri Light" panose="020F0302020204030204" pitchFamily="34" charset="0"/>
                  </a:rPr>
                  <a:t>increased overhead per iteration</a:t>
                </a:r>
                <a:r>
                  <a:rPr lang="en-US" sz="24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Clr>
                    <a:schemeClr val="accent1"/>
                  </a:buClr>
                </a:pPr>
                <a:r>
                  <a:rPr lang="en-US" sz="16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Must be decided for each project if </a:t>
                </a:r>
                <a:r>
                  <a:rPr lang="en-US" sz="160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the </a:t>
                </a:r>
                <a:r>
                  <a:rPr lang="en-US" sz="1600" b="1">
                    <a:solidFill>
                      <a:schemeClr val="accent1"/>
                    </a:solidFill>
                    <a:latin typeface="Calibri Light" panose="020F0302020204030204" pitchFamily="34" charset="0"/>
                  </a:rPr>
                  <a:t>trade-off</a:t>
                </a:r>
                <a:r>
                  <a:rPr lang="en-US" sz="160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747B82"/>
                    </a:solidFill>
                    <a:latin typeface="Calibri Light" panose="020F0302020204030204" pitchFamily="34" charset="0"/>
                  </a:rPr>
                  <a:t>is worth it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chemeClr val="accent1"/>
                  </a:buClr>
                </a:pPr>
                <a:r>
                  <a:rPr lang="en-US" sz="2400" b="1" dirty="0">
                    <a:solidFill>
                      <a:srgbClr val="747B82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Bayesian Optimization can help calibrate simulation models more efficiently and obtain better parameters.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>
                    <a:schemeClr val="accent1"/>
                  </a:buClr>
                </a:pPr>
                <a:endParaRPr lang="en-US" sz="2000" dirty="0">
                  <a:solidFill>
                    <a:srgbClr val="747B82"/>
                  </a:solidFill>
                  <a:latin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59C0BAD-BFBB-13DB-91B3-DB13572CC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68761"/>
                <a:ext cx="10972800" cy="4905544"/>
              </a:xfrm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ol 1">
            <a:extLst>
              <a:ext uri="{FF2B5EF4-FFF2-40B4-BE49-F238E27FC236}">
                <a16:creationId xmlns:a16="http://schemas.microsoft.com/office/drawing/2014/main" id="{AB7A3A7E-1F7E-A2B6-0C80-95347CE66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PRELIMINARY CONCLUSIONS</a:t>
            </a:r>
          </a:p>
        </p:txBody>
      </p:sp>
    </p:spTree>
    <p:extLst>
      <p:ext uri="{BB962C8B-B14F-4D97-AF65-F5344CB8AC3E}">
        <p14:creationId xmlns:p14="http://schemas.microsoft.com/office/powerpoint/2010/main" val="101651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1131205-6562-DD13-FB36-3BDBA3DE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EXTRA SLIDES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C6216B7-2676-DCAD-0E0D-79D05A2A3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B47954-2847-D904-32A8-66C31AF2B2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038075F-B8AF-486D-93BC-0536D67F2D30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628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Bayesian optimization (BO) is a state-of-the-art optimization method for expensive systems such as hyperparameter tuning for machine learning models.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BO uses a surrogate model to represent the system, such as Gaussian Processes.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Gaussian Process Regression has scaling issues with the number of observations (n).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E24AB6C-7867-6EDD-3AFB-090F116B427A}"/>
              </a:ext>
            </a:extLst>
          </p:cNvPr>
          <p:cNvGrpSpPr/>
          <p:nvPr/>
        </p:nvGrpSpPr>
        <p:grpSpPr>
          <a:xfrm>
            <a:off x="2377795" y="4257058"/>
            <a:ext cx="7436411" cy="612102"/>
            <a:chOff x="853794" y="4257058"/>
            <a:chExt cx="7436411" cy="612102"/>
          </a:xfrm>
        </p:grpSpPr>
        <p:pic>
          <p:nvPicPr>
            <p:cNvPr id="3" name="Marcador de contenido 2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1FA2F318-A187-FC9D-B7BB-26D7EBBEDA76}"/>
                </a:ext>
              </a:extLst>
            </p:cNvPr>
            <p:cNvPicPr>
              <a:picLocks noGrp="1" noChangeAspect="1"/>
            </p:cNvPicPr>
            <p:nvPr>
              <p:ph idx="11"/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3601"/>
            <a:stretch/>
          </p:blipFill>
          <p:spPr>
            <a:xfrm>
              <a:off x="853794" y="4365104"/>
              <a:ext cx="7436411" cy="504056"/>
            </a:xfr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4C73091-068B-A8BA-E649-7F3BC4EBB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458" y="4257058"/>
              <a:ext cx="509372" cy="504056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 algn="ctr" defTabSz="9144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endParaRPr lang="ca-ES" sz="2000" dirty="0">
                <a:latin typeface="Arial" charset="0"/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68DA9CFF-4AB5-23F2-F0A9-2F4E8088B401}"/>
              </a:ext>
            </a:extLst>
          </p:cNvPr>
          <p:cNvSpPr txBox="1"/>
          <p:nvPr/>
        </p:nvSpPr>
        <p:spPr>
          <a:xfrm>
            <a:off x="6456040" y="540457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rgbClr val="FF0000"/>
                </a:solidFill>
              </a:rPr>
              <a:t>n x n </a:t>
            </a:r>
            <a:r>
              <a:rPr lang="ca-ES" dirty="0" err="1">
                <a:solidFill>
                  <a:srgbClr val="FF0000"/>
                </a:solidFill>
              </a:rPr>
              <a:t>matrix</a:t>
            </a:r>
            <a:endParaRPr lang="ca-ES" dirty="0">
              <a:solidFill>
                <a:srgbClr val="FF0000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2922703-BBAB-C9E7-B2CA-B59AAC5CE9A7}"/>
              </a:ext>
            </a:extLst>
          </p:cNvPr>
          <p:cNvCxnSpPr>
            <a:cxnSpLocks/>
          </p:cNvCxnSpPr>
          <p:nvPr/>
        </p:nvCxnSpPr>
        <p:spPr bwMode="auto">
          <a:xfrm flipV="1">
            <a:off x="6809333" y="5103567"/>
            <a:ext cx="72008" cy="324728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EB9EAB1A-85A0-EB57-38F2-B2F0AD46C287}"/>
              </a:ext>
            </a:extLst>
          </p:cNvPr>
          <p:cNvSpPr/>
          <p:nvPr/>
        </p:nvSpPr>
        <p:spPr bwMode="auto">
          <a:xfrm rot="5400000">
            <a:off x="6811344" y="4413960"/>
            <a:ext cx="216024" cy="1019677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latin typeface="Arial" charset="0"/>
            </a:endParaRPr>
          </a:p>
        </p:txBody>
      </p:sp>
      <p:sp>
        <p:nvSpPr>
          <p:cNvPr id="11" name="Títol 1">
            <a:extLst>
              <a:ext uri="{FF2B5EF4-FFF2-40B4-BE49-F238E27FC236}">
                <a16:creationId xmlns:a16="http://schemas.microsoft.com/office/drawing/2014/main" id="{3F10F716-60C8-59FD-59A4-909630F41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 err="1"/>
              <a:t>State</a:t>
            </a:r>
            <a:r>
              <a:rPr lang="es-ES" altLang="ca-ES" dirty="0"/>
              <a:t> of </a:t>
            </a:r>
            <a:r>
              <a:rPr lang="es-ES" altLang="ca-ES" dirty="0" err="1"/>
              <a:t>the</a:t>
            </a:r>
            <a:r>
              <a:rPr lang="es-ES" altLang="ca-ES" dirty="0"/>
              <a:t> art</a:t>
            </a:r>
          </a:p>
        </p:txBody>
      </p:sp>
    </p:spTree>
    <p:extLst>
      <p:ext uri="{BB962C8B-B14F-4D97-AF65-F5344CB8AC3E}">
        <p14:creationId xmlns:p14="http://schemas.microsoft.com/office/powerpoint/2010/main" val="244078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781800" y="0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hangingPunct="0">
              <a:spcBef>
                <a:spcPct val="50000"/>
              </a:spcBef>
            </a:pPr>
            <a:r>
              <a:rPr lang="es-ES_tradnl" altLang="ca-ES" sz="1600" b="1" i="1" u="sng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endParaRPr lang="es-ES_tradnl" altLang="ca-ES" sz="1600" b="1" i="1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1 CuadroTexto"/>
          <p:cNvSpPr txBox="1"/>
          <p:nvPr/>
        </p:nvSpPr>
        <p:spPr>
          <a:xfrm>
            <a:off x="650395" y="3277827"/>
            <a:ext cx="2011305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SIMULATION</a:t>
            </a:r>
          </a:p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MODEL</a:t>
            </a:r>
          </a:p>
        </p:txBody>
      </p:sp>
      <p:sp>
        <p:nvSpPr>
          <p:cNvPr id="13" name="QuadreDeText 12"/>
          <p:cNvSpPr txBox="1"/>
          <p:nvPr/>
        </p:nvSpPr>
        <p:spPr>
          <a:xfrm>
            <a:off x="9111335" y="4531636"/>
            <a:ext cx="2655295" cy="1372639"/>
          </a:xfrm>
          <a:prstGeom prst="rect">
            <a:avLst/>
          </a:prstGeo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spcBef>
                <a:spcPts val="400"/>
              </a:spcBef>
            </a:pPr>
            <a:r>
              <a:rPr lang="en-US" sz="1400" dirty="0"/>
              <a:t>To test or not to test?</a:t>
            </a:r>
          </a:p>
          <a:p>
            <a:pPr algn="ctr">
              <a:spcBef>
                <a:spcPts val="400"/>
              </a:spcBef>
            </a:pPr>
            <a:r>
              <a:rPr lang="en-US" sz="1400" dirty="0"/>
              <a:t>To screen or not to screen?</a:t>
            </a:r>
          </a:p>
          <a:p>
            <a:pPr algn="ctr">
              <a:spcBef>
                <a:spcPts val="400"/>
              </a:spcBef>
            </a:pPr>
            <a:r>
              <a:rPr lang="en-US" sz="1400" dirty="0"/>
              <a:t>Which is the optimal treatment, test or screening strategy?</a:t>
            </a:r>
          </a:p>
          <a:p>
            <a:pPr algn="ctr">
              <a:spcBef>
                <a:spcPts val="400"/>
              </a:spcBef>
            </a:pPr>
            <a:r>
              <a:rPr lang="en-US" sz="1400" dirty="0"/>
              <a:t>…</a:t>
            </a:r>
          </a:p>
        </p:txBody>
      </p:sp>
      <p:sp>
        <p:nvSpPr>
          <p:cNvPr id="15" name="Fletxa dreta 14"/>
          <p:cNvSpPr/>
          <p:nvPr/>
        </p:nvSpPr>
        <p:spPr bwMode="auto">
          <a:xfrm>
            <a:off x="2764028" y="3657516"/>
            <a:ext cx="684000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0227EC-C45F-5C9A-2E8E-DAC574BA7967}"/>
              </a:ext>
            </a:extLst>
          </p:cNvPr>
          <p:cNvSpPr txBox="1"/>
          <p:nvPr/>
        </p:nvSpPr>
        <p:spPr>
          <a:xfrm>
            <a:off x="2090555" y="4807997"/>
            <a:ext cx="2113677" cy="33620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ca-ES" dirty="0"/>
              <a:t>INTERVENTIONS</a:t>
            </a:r>
          </a:p>
        </p:txBody>
      </p:sp>
      <p:sp>
        <p:nvSpPr>
          <p:cNvPr id="22" name="Fletxa dreta 14">
            <a:extLst>
              <a:ext uri="{FF2B5EF4-FFF2-40B4-BE49-F238E27FC236}">
                <a16:creationId xmlns:a16="http://schemas.microsoft.com/office/drawing/2014/main" id="{A26C2F5F-1B37-7DDA-DB5A-FD9F1A3C2107}"/>
              </a:ext>
            </a:extLst>
          </p:cNvPr>
          <p:cNvSpPr/>
          <p:nvPr/>
        </p:nvSpPr>
        <p:spPr bwMode="auto">
          <a:xfrm rot="16200000">
            <a:off x="2841756" y="4276982"/>
            <a:ext cx="540000" cy="252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1 CuadroTexto">
            <a:extLst>
              <a:ext uri="{FF2B5EF4-FFF2-40B4-BE49-F238E27FC236}">
                <a16:creationId xmlns:a16="http://schemas.microsoft.com/office/drawing/2014/main" id="{CAE416C1-A9EE-4113-E9FF-D1A8872BEA60}"/>
              </a:ext>
            </a:extLst>
          </p:cNvPr>
          <p:cNvSpPr txBox="1"/>
          <p:nvPr/>
        </p:nvSpPr>
        <p:spPr>
          <a:xfrm>
            <a:off x="3550356" y="3283398"/>
            <a:ext cx="2011305" cy="102646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prstDash val="sysDot"/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srgbClr val="747B82"/>
                </a:solidFill>
                <a:latin typeface="Calibri" panose="020F0502020204030204" pitchFamily="34" charset="0"/>
              </a:rPr>
              <a:t>HEALTH AND ECONOMIC OUTPUTS</a:t>
            </a:r>
          </a:p>
        </p:txBody>
      </p:sp>
      <p:sp>
        <p:nvSpPr>
          <p:cNvPr id="9" name="1 CuadroTexto">
            <a:extLst>
              <a:ext uri="{FF2B5EF4-FFF2-40B4-BE49-F238E27FC236}">
                <a16:creationId xmlns:a16="http://schemas.microsoft.com/office/drawing/2014/main" id="{1B1B125F-32A0-E9C9-0EA1-C1E878177FBE}"/>
              </a:ext>
            </a:extLst>
          </p:cNvPr>
          <p:cNvSpPr txBox="1"/>
          <p:nvPr/>
        </p:nvSpPr>
        <p:spPr>
          <a:xfrm>
            <a:off x="9350280" y="3277827"/>
            <a:ext cx="2011305" cy="102646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>
                <a:solidFill>
                  <a:srgbClr val="747B82"/>
                </a:solidFill>
                <a:latin typeface="Calibri" panose="020F0502020204030204" pitchFamily="34" charset="0"/>
              </a:rPr>
              <a:t>ASSIST IN DECISION-MAKING</a:t>
            </a:r>
            <a:endParaRPr lang="en-US" b="1" dirty="0">
              <a:solidFill>
                <a:srgbClr val="747B8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letxa dreta 14">
            <a:extLst>
              <a:ext uri="{FF2B5EF4-FFF2-40B4-BE49-F238E27FC236}">
                <a16:creationId xmlns:a16="http://schemas.microsoft.com/office/drawing/2014/main" id="{511DE95C-91A2-BA10-BE55-888F3A009ED7}"/>
              </a:ext>
            </a:extLst>
          </p:cNvPr>
          <p:cNvSpPr/>
          <p:nvPr/>
        </p:nvSpPr>
        <p:spPr bwMode="auto">
          <a:xfrm>
            <a:off x="5663989" y="3657516"/>
            <a:ext cx="684000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1 CuadroTexto">
            <a:extLst>
              <a:ext uri="{FF2B5EF4-FFF2-40B4-BE49-F238E27FC236}">
                <a16:creationId xmlns:a16="http://schemas.microsoft.com/office/drawing/2014/main" id="{B1C40473-1B10-8ED9-AE65-64100FA230F9}"/>
              </a:ext>
            </a:extLst>
          </p:cNvPr>
          <p:cNvSpPr txBox="1"/>
          <p:nvPr/>
        </p:nvSpPr>
        <p:spPr>
          <a:xfrm>
            <a:off x="6450317" y="3272083"/>
            <a:ext cx="2011305" cy="102646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prstDash val="sysDot"/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srgbClr val="747B82"/>
                </a:solidFill>
                <a:latin typeface="Calibri" panose="020F0502020204030204" pitchFamily="34" charset="0"/>
              </a:rPr>
              <a:t>COST-EFFECTIVENESS ANALYSIS</a:t>
            </a:r>
          </a:p>
        </p:txBody>
      </p:sp>
      <p:sp>
        <p:nvSpPr>
          <p:cNvPr id="12" name="Fletxa dreta 14">
            <a:extLst>
              <a:ext uri="{FF2B5EF4-FFF2-40B4-BE49-F238E27FC236}">
                <a16:creationId xmlns:a16="http://schemas.microsoft.com/office/drawing/2014/main" id="{0EF34F63-7BD5-F734-2299-29E30A07644C}"/>
              </a:ext>
            </a:extLst>
          </p:cNvPr>
          <p:cNvSpPr/>
          <p:nvPr/>
        </p:nvSpPr>
        <p:spPr bwMode="auto">
          <a:xfrm>
            <a:off x="8563950" y="3608210"/>
            <a:ext cx="684000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3" name="Títol 1">
            <a:extLst>
              <a:ext uri="{FF2B5EF4-FFF2-40B4-BE49-F238E27FC236}">
                <a16:creationId xmlns:a16="http://schemas.microsoft.com/office/drawing/2014/main" id="{2C893191-6974-B81D-B8FD-526CFBCABED4}"/>
              </a:ext>
            </a:extLst>
          </p:cNvPr>
          <p:cNvSpPr txBox="1">
            <a:spLocks/>
          </p:cNvSpPr>
          <p:nvPr/>
        </p:nvSpPr>
        <p:spPr>
          <a:xfrm>
            <a:off x="838200" y="273600"/>
            <a:ext cx="10515600" cy="9233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BACKGROUND</a:t>
            </a:r>
            <a:endParaRPr lang="ca-ES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76F39C76-069D-9D75-DC74-D2BFE403DC70}"/>
              </a:ext>
            </a:extLst>
          </p:cNvPr>
          <p:cNvSpPr txBox="1">
            <a:spLocks/>
          </p:cNvSpPr>
          <p:nvPr/>
        </p:nvSpPr>
        <p:spPr>
          <a:xfrm>
            <a:off x="753731" y="1088741"/>
            <a:ext cx="11237924" cy="847240"/>
          </a:xfrm>
          <a:prstGeom prst="rect">
            <a:avLst/>
          </a:prstGeo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Cost-Effectiveness Analyses are a type of economic evaluation that COMPARE the health COSTS and BENEFITS of different health interventions (e.g. cancer diagnosis, screening, treatment, …).</a:t>
            </a:r>
            <a:endParaRPr lang="es-ES" sz="22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559258C-148A-97EA-5F60-57753096DC91}"/>
              </a:ext>
            </a:extLst>
          </p:cNvPr>
          <p:cNvSpPr txBox="1"/>
          <p:nvPr/>
        </p:nvSpPr>
        <p:spPr>
          <a:xfrm>
            <a:off x="753731" y="5874107"/>
            <a:ext cx="10607854" cy="615233"/>
          </a:xfrm>
          <a:prstGeom prst="rect">
            <a:avLst/>
          </a:prstGeo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28600" indent="-228600" defTabSz="9144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They can </a:t>
            </a:r>
            <a:r>
              <a:rPr lang="en-US" b="1" dirty="0"/>
              <a:t>help decision-making </a:t>
            </a:r>
            <a:r>
              <a:rPr lang="en-US" dirty="0"/>
              <a:t>and allocate resources in complex and uncertain situations.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7C5E099-F482-CFD6-2521-649DC722882F}"/>
              </a:ext>
            </a:extLst>
          </p:cNvPr>
          <p:cNvSpPr txBox="1"/>
          <p:nvPr/>
        </p:nvSpPr>
        <p:spPr>
          <a:xfrm>
            <a:off x="753731" y="2057218"/>
            <a:ext cx="10526111" cy="901681"/>
          </a:xfrm>
          <a:prstGeom prst="rect">
            <a:avLst/>
          </a:prstGeo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defTabSz="9144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The objective is to MAXIMIZE the health benefits of the population while MINIMIZING the costs or ESTABLISHING a </a:t>
            </a:r>
            <a:r>
              <a:rPr lang="en-US"/>
              <a:t>certain cost</a:t>
            </a:r>
            <a:r>
              <a:rPr lang="es-ES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138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idor de número de diapositiva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484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86028F-A62B-47A5-BFA6-F625B72B4AC7}" type="slidenum">
              <a:rPr lang="es-ES" smtClean="0">
                <a:solidFill>
                  <a:schemeClr val="accent6"/>
                </a:solidFill>
              </a:rPr>
              <a:pPr/>
              <a:t>4</a:t>
            </a:fld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E94BF3-BE24-473E-9B48-2A6B21121ACC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088740"/>
            <a:ext cx="10363200" cy="1071989"/>
          </a:xfrm>
          <a:prstGeom prst="rect">
            <a:avLst/>
          </a:prstGeo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A mathematical simulation model tries to reproduce/imitate the dynamics of a disease over time.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5407" name="Títol 1">
            <a:extLst>
              <a:ext uri="{FF2B5EF4-FFF2-40B4-BE49-F238E27FC236}">
                <a16:creationId xmlns:a16="http://schemas.microsoft.com/office/drawing/2014/main" id="{8B6F2416-79C1-BEF7-15F6-F18B27BBDDE6}"/>
              </a:ext>
            </a:extLst>
          </p:cNvPr>
          <p:cNvSpPr txBox="1">
            <a:spLocks/>
          </p:cNvSpPr>
          <p:nvPr/>
        </p:nvSpPr>
        <p:spPr>
          <a:xfrm>
            <a:off x="838200" y="273600"/>
            <a:ext cx="10515600" cy="9233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SIMULATION MODELS IN HEALTHCARE</a:t>
            </a:r>
            <a:endParaRPr lang="es-ES" dirty="0"/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11CD9DE9-76D7-B895-681F-58114FD9590C}"/>
              </a:ext>
            </a:extLst>
          </p:cNvPr>
          <p:cNvGrpSpPr/>
          <p:nvPr/>
        </p:nvGrpSpPr>
        <p:grpSpPr>
          <a:xfrm>
            <a:off x="737515" y="4654555"/>
            <a:ext cx="10084010" cy="1879790"/>
            <a:chOff x="737515" y="4654555"/>
            <a:chExt cx="10084010" cy="1879790"/>
          </a:xfrm>
        </p:grpSpPr>
        <p:sp>
          <p:nvSpPr>
            <p:cNvPr id="15406" name="Rectangle 2">
              <a:extLst>
                <a:ext uri="{FF2B5EF4-FFF2-40B4-BE49-F238E27FC236}">
                  <a16:creationId xmlns:a16="http://schemas.microsoft.com/office/drawing/2014/main" id="{857E2709-8785-8701-C87B-6243277B185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008667" y="4654555"/>
              <a:ext cx="3729749" cy="462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3400" b="1" kern="0" cap="all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9pPr>
            </a:lstStyle>
            <a:p>
              <a:pPr algn="l"/>
              <a:r>
                <a:rPr lang="en-US" altLang="ca-ES" sz="1700" cap="none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rPr>
                <a:t>…and different interventions</a:t>
              </a:r>
            </a:p>
          </p:txBody>
        </p:sp>
        <p:sp>
          <p:nvSpPr>
            <p:cNvPr id="15423" name="Rectángulo 15422">
              <a:extLst>
                <a:ext uri="{FF2B5EF4-FFF2-40B4-BE49-F238E27FC236}">
                  <a16:creationId xmlns:a16="http://schemas.microsoft.com/office/drawing/2014/main" id="{19F8BC9E-044B-DC60-568D-56F06E603196}"/>
                </a:ext>
              </a:extLst>
            </p:cNvPr>
            <p:cNvSpPr/>
            <p:nvPr/>
          </p:nvSpPr>
          <p:spPr>
            <a:xfrm>
              <a:off x="737515" y="5111087"/>
              <a:ext cx="10084010" cy="1357447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>
                <a:latin typeface="Calibri Light" panose="020F0302020204030204" pitchFamily="34" charset="0"/>
              </a:endParaRPr>
            </a:p>
          </p:txBody>
        </p:sp>
        <p:sp>
          <p:nvSpPr>
            <p:cNvPr id="15412" name="4 CuadroTexto">
              <a:extLst>
                <a:ext uri="{FF2B5EF4-FFF2-40B4-BE49-F238E27FC236}">
                  <a16:creationId xmlns:a16="http://schemas.microsoft.com/office/drawing/2014/main" id="{504C83BA-92FB-5848-B4C1-C9A4528BBAFE}"/>
                </a:ext>
              </a:extLst>
            </p:cNvPr>
            <p:cNvSpPr txBox="1"/>
            <p:nvPr/>
          </p:nvSpPr>
          <p:spPr>
            <a:xfrm>
              <a:off x="765701" y="5222402"/>
              <a:ext cx="2134944" cy="485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E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 pitchFamily="34" charset="0"/>
                </a:rPr>
                <a:t>SMOKING CESSATION</a:t>
              </a:r>
            </a:p>
          </p:txBody>
        </p:sp>
        <p:sp>
          <p:nvSpPr>
            <p:cNvPr id="15414" name="5 Flecha abajo">
              <a:extLst>
                <a:ext uri="{FF2B5EF4-FFF2-40B4-BE49-F238E27FC236}">
                  <a16:creationId xmlns:a16="http://schemas.microsoft.com/office/drawing/2014/main" id="{48E9D1A3-399C-CF08-0787-752CFC547730}"/>
                </a:ext>
              </a:extLst>
            </p:cNvPr>
            <p:cNvSpPr/>
            <p:nvPr/>
          </p:nvSpPr>
          <p:spPr bwMode="auto">
            <a:xfrm flipV="1">
              <a:off x="3153612" y="5250866"/>
              <a:ext cx="378565" cy="395167"/>
            </a:xfrm>
            <a:prstGeom prst="downArrow">
              <a:avLst/>
            </a:prstGeom>
            <a:solidFill>
              <a:schemeClr val="accent2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1500" b="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415" name="75 Flecha abajo">
              <a:extLst>
                <a:ext uri="{FF2B5EF4-FFF2-40B4-BE49-F238E27FC236}">
                  <a16:creationId xmlns:a16="http://schemas.microsoft.com/office/drawing/2014/main" id="{A8EC80A2-4EAE-78A4-447F-FECFAE39C752}"/>
                </a:ext>
              </a:extLst>
            </p:cNvPr>
            <p:cNvSpPr/>
            <p:nvPr/>
          </p:nvSpPr>
          <p:spPr bwMode="auto">
            <a:xfrm flipV="1">
              <a:off x="3630102" y="5277984"/>
              <a:ext cx="378565" cy="368049"/>
            </a:xfrm>
            <a:prstGeom prst="downArrow">
              <a:avLst/>
            </a:prstGeom>
            <a:solidFill>
              <a:schemeClr val="accent2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1500" b="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417" name="4 CuadroTexto">
              <a:extLst>
                <a:ext uri="{FF2B5EF4-FFF2-40B4-BE49-F238E27FC236}">
                  <a16:creationId xmlns:a16="http://schemas.microsoft.com/office/drawing/2014/main" id="{8FACAB31-D9AE-A470-2AAD-23DBC2A16C03}"/>
                </a:ext>
              </a:extLst>
            </p:cNvPr>
            <p:cNvSpPr txBox="1"/>
            <p:nvPr/>
          </p:nvSpPr>
          <p:spPr>
            <a:xfrm>
              <a:off x="1029253" y="5951902"/>
              <a:ext cx="1237839" cy="485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E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 pitchFamily="34" charset="0"/>
                </a:rPr>
                <a:t>SCREENING</a:t>
              </a:r>
            </a:p>
          </p:txBody>
        </p:sp>
        <p:sp>
          <p:nvSpPr>
            <p:cNvPr id="15418" name="75 Flecha abajo">
              <a:extLst>
                <a:ext uri="{FF2B5EF4-FFF2-40B4-BE49-F238E27FC236}">
                  <a16:creationId xmlns:a16="http://schemas.microsoft.com/office/drawing/2014/main" id="{75E67DB8-6022-E1FE-9B6E-E4FDFBA2DC73}"/>
                </a:ext>
              </a:extLst>
            </p:cNvPr>
            <p:cNvSpPr/>
            <p:nvPr/>
          </p:nvSpPr>
          <p:spPr bwMode="auto">
            <a:xfrm flipV="1">
              <a:off x="6050288" y="5929937"/>
              <a:ext cx="378565" cy="432000"/>
            </a:xfrm>
            <a:prstGeom prst="downArrow">
              <a:avLst/>
            </a:prstGeom>
            <a:solidFill>
              <a:schemeClr val="accent5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1500" b="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419" name="76 Flecha abajo">
              <a:extLst>
                <a:ext uri="{FF2B5EF4-FFF2-40B4-BE49-F238E27FC236}">
                  <a16:creationId xmlns:a16="http://schemas.microsoft.com/office/drawing/2014/main" id="{B1160076-5E85-CF21-0CB3-41296DD10B9B}"/>
                </a:ext>
              </a:extLst>
            </p:cNvPr>
            <p:cNvSpPr/>
            <p:nvPr/>
          </p:nvSpPr>
          <p:spPr bwMode="auto">
            <a:xfrm flipV="1">
              <a:off x="4705580" y="5937277"/>
              <a:ext cx="378565" cy="432000"/>
            </a:xfrm>
            <a:prstGeom prst="downArrow">
              <a:avLst/>
            </a:prstGeom>
            <a:solidFill>
              <a:schemeClr val="accent5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1500" b="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420" name="77 Flecha abajo">
              <a:extLst>
                <a:ext uri="{FF2B5EF4-FFF2-40B4-BE49-F238E27FC236}">
                  <a16:creationId xmlns:a16="http://schemas.microsoft.com/office/drawing/2014/main" id="{041D1483-317F-00F3-7D05-ECF35C01D542}"/>
                </a:ext>
              </a:extLst>
            </p:cNvPr>
            <p:cNvSpPr/>
            <p:nvPr/>
          </p:nvSpPr>
          <p:spPr bwMode="auto">
            <a:xfrm flipV="1">
              <a:off x="5377934" y="5937277"/>
              <a:ext cx="378565" cy="432000"/>
            </a:xfrm>
            <a:prstGeom prst="downArrow">
              <a:avLst/>
            </a:prstGeom>
            <a:solidFill>
              <a:schemeClr val="accent5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1500" b="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421" name="1 CuadroTexto">
              <a:extLst>
                <a:ext uri="{FF2B5EF4-FFF2-40B4-BE49-F238E27FC236}">
                  <a16:creationId xmlns:a16="http://schemas.microsoft.com/office/drawing/2014/main" id="{24D01CD3-440E-231C-C9D7-661DAF21C834}"/>
                </a:ext>
              </a:extLst>
            </p:cNvPr>
            <p:cNvSpPr txBox="1"/>
            <p:nvPr/>
          </p:nvSpPr>
          <p:spPr>
            <a:xfrm>
              <a:off x="6726070" y="6050366"/>
              <a:ext cx="332843" cy="483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s-E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libri Light" panose="020F0302020204030204" pitchFamily="34" charset="0"/>
                </a:rPr>
                <a:t>…</a:t>
              </a:r>
            </a:p>
          </p:txBody>
        </p:sp>
        <p:sp>
          <p:nvSpPr>
            <p:cNvPr id="15424" name="78 Flecha abajo">
              <a:extLst>
                <a:ext uri="{FF2B5EF4-FFF2-40B4-BE49-F238E27FC236}">
                  <a16:creationId xmlns:a16="http://schemas.microsoft.com/office/drawing/2014/main" id="{C65CAE19-6FFA-6A8C-9FAD-CA339DF80177}"/>
                </a:ext>
              </a:extLst>
            </p:cNvPr>
            <p:cNvSpPr/>
            <p:nvPr/>
          </p:nvSpPr>
          <p:spPr bwMode="auto">
            <a:xfrm flipV="1">
              <a:off x="7266130" y="5937277"/>
              <a:ext cx="378565" cy="432000"/>
            </a:xfrm>
            <a:prstGeom prst="downArrow">
              <a:avLst/>
            </a:prstGeom>
            <a:solidFill>
              <a:schemeClr val="accent5"/>
            </a:solidFill>
            <a:ln w="381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sz="1500" b="1" dirty="0">
                <a:solidFill>
                  <a:prstClr val="black"/>
                </a:solidFill>
                <a:latin typeface="Calibri Light" panose="020F0302020204030204" pitchFamily="34" charset="0"/>
              </a:endParaRPr>
            </a:p>
          </p:txBody>
        </p:sp>
        <p:pic>
          <p:nvPicPr>
            <p:cNvPr id="42" name="Imagen 41" descr="Icono&#10;&#10;Descripción generada automáticamente">
              <a:extLst>
                <a:ext uri="{FF2B5EF4-FFF2-40B4-BE49-F238E27FC236}">
                  <a16:creationId xmlns:a16="http://schemas.microsoft.com/office/drawing/2014/main" id="{444493E3-92FF-5601-CEF2-D28CE7356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040" y="5999075"/>
              <a:ext cx="389457" cy="389457"/>
            </a:xfrm>
            <a:prstGeom prst="rect">
              <a:avLst/>
            </a:prstGeom>
          </p:spPr>
        </p:pic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1738C285-BE63-73A2-E4C0-B44B7FDB40BC}"/>
                </a:ext>
              </a:extLst>
            </p:cNvPr>
            <p:cNvGrpSpPr/>
            <p:nvPr/>
          </p:nvGrpSpPr>
          <p:grpSpPr>
            <a:xfrm>
              <a:off x="1648173" y="5646033"/>
              <a:ext cx="347708" cy="305869"/>
              <a:chOff x="1648173" y="5646033"/>
              <a:chExt cx="347708" cy="305869"/>
            </a:xfrm>
          </p:grpSpPr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7A8A28C8-283B-AD92-97A7-A578DD813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2845" y="5646033"/>
                <a:ext cx="333036" cy="294216"/>
              </a:xfrm>
              <a:prstGeom prst="rect">
                <a:avLst/>
              </a:prstGeom>
            </p:spPr>
          </p:pic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E354C0E7-D115-D4D7-69CE-D2330B49B709}"/>
                  </a:ext>
                </a:extLst>
              </p:cNvPr>
              <p:cNvCxnSpPr>
                <a:endCxn id="15417" idx="0"/>
              </p:cNvCxnSpPr>
              <p:nvPr/>
            </p:nvCxnSpPr>
            <p:spPr>
              <a:xfrm flipH="1">
                <a:off x="1648173" y="5646033"/>
                <a:ext cx="347708" cy="305869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AFD9F3-63D4-C913-9F1C-8F15A65355E1}"/>
              </a:ext>
            </a:extLst>
          </p:cNvPr>
          <p:cNvGrpSpPr/>
          <p:nvPr/>
        </p:nvGrpSpPr>
        <p:grpSpPr>
          <a:xfrm>
            <a:off x="399078" y="1898830"/>
            <a:ext cx="10422447" cy="2798442"/>
            <a:chOff x="399078" y="1898830"/>
            <a:chExt cx="10422447" cy="2798442"/>
          </a:xfrm>
        </p:grpSpPr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3ADB486C-61AD-1515-12A9-E702723F5AA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270575" y="1898830"/>
              <a:ext cx="7205932" cy="462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es-E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3400" b="1" kern="0" cap="all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9pPr>
            </a:lstStyle>
            <a:p>
              <a:r>
                <a:rPr lang="en-US" altLang="ca-ES" sz="1800" cap="none" dirty="0">
                  <a:solidFill>
                    <a:schemeClr val="accent1"/>
                  </a:solidFill>
                  <a:latin typeface="Calibri Light" panose="020F0302020204030204" pitchFamily="34" charset="0"/>
                </a:rPr>
                <a:t>Example: Simulation of the natural history of lung cancer</a:t>
              </a:r>
            </a:p>
          </p:txBody>
        </p:sp>
        <p:grpSp>
          <p:nvGrpSpPr>
            <p:cNvPr id="15408" name="Grupo 15407">
              <a:extLst>
                <a:ext uri="{FF2B5EF4-FFF2-40B4-BE49-F238E27FC236}">
                  <a16:creationId xmlns:a16="http://schemas.microsoft.com/office/drawing/2014/main" id="{53D882F5-3019-993F-F8CD-604E3D70A6C2}"/>
                </a:ext>
              </a:extLst>
            </p:cNvPr>
            <p:cNvGrpSpPr/>
            <p:nvPr/>
          </p:nvGrpSpPr>
          <p:grpSpPr>
            <a:xfrm>
              <a:off x="733667" y="2212241"/>
              <a:ext cx="10087858" cy="2485031"/>
              <a:chOff x="560385" y="2371534"/>
              <a:chExt cx="10552458" cy="2485031"/>
            </a:xfrm>
          </p:grpSpPr>
          <p:sp>
            <p:nvSpPr>
              <p:cNvPr id="15395" name="Rectángulo 15394">
                <a:extLst>
                  <a:ext uri="{FF2B5EF4-FFF2-40B4-BE49-F238E27FC236}">
                    <a16:creationId xmlns:a16="http://schemas.microsoft.com/office/drawing/2014/main" id="{4CA9EA51-0819-800A-2762-6E0191004DB7}"/>
                  </a:ext>
                </a:extLst>
              </p:cNvPr>
              <p:cNvSpPr/>
              <p:nvPr/>
            </p:nvSpPr>
            <p:spPr>
              <a:xfrm>
                <a:off x="560385" y="2461495"/>
                <a:ext cx="10552458" cy="239507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2" name="AutoShape 27">
                <a:extLst>
                  <a:ext uri="{FF2B5EF4-FFF2-40B4-BE49-F238E27FC236}">
                    <a16:creationId xmlns:a16="http://schemas.microsoft.com/office/drawing/2014/main" id="{5A9706F8-07D9-CFAD-7BFE-459336C79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425" y="4393962"/>
                <a:ext cx="8986233" cy="409466"/>
              </a:xfrm>
              <a:prstGeom prst="rightArrow">
                <a:avLst>
                  <a:gd name="adj1" fmla="val 50000"/>
                  <a:gd name="adj2" fmla="val 629145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ca-ES" altLang="es-ES" sz="1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 Light" panose="020F0302020204030204" pitchFamily="34" charset="0"/>
                  </a:rPr>
                  <a:t>TIME</a:t>
                </a:r>
              </a:p>
            </p:txBody>
          </p:sp>
          <p:grpSp>
            <p:nvGrpSpPr>
              <p:cNvPr id="3" name="1 Grupo">
                <a:extLst>
                  <a:ext uri="{FF2B5EF4-FFF2-40B4-BE49-F238E27FC236}">
                    <a16:creationId xmlns:a16="http://schemas.microsoft.com/office/drawing/2014/main" id="{3E020D69-4ED3-8142-F827-B636279C1676}"/>
                  </a:ext>
                </a:extLst>
              </p:cNvPr>
              <p:cNvGrpSpPr/>
              <p:nvPr/>
            </p:nvGrpSpPr>
            <p:grpSpPr>
              <a:xfrm>
                <a:off x="1610425" y="3000783"/>
                <a:ext cx="9074299" cy="720000"/>
                <a:chOff x="657922" y="3812730"/>
                <a:chExt cx="9074299" cy="720000"/>
              </a:xfrm>
            </p:grpSpPr>
            <p:sp>
              <p:nvSpPr>
                <p:cNvPr id="4" name="Rectangle 6">
                  <a:extLst>
                    <a:ext uri="{FF2B5EF4-FFF2-40B4-BE49-F238E27FC236}">
                      <a16:creationId xmlns:a16="http://schemas.microsoft.com/office/drawing/2014/main" id="{35039AC5-1532-5EF5-84E0-F4532FF3D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922" y="3812730"/>
                  <a:ext cx="1620000" cy="720000"/>
                </a:xfrm>
                <a:prstGeom prst="rect">
                  <a:avLst/>
                </a:prstGeom>
                <a:solidFill>
                  <a:srgbClr val="F2EFF5"/>
                </a:solidFill>
                <a:ln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tabLst>
                      <a:tab pos="174625" algn="l"/>
                    </a:tabLst>
                    <a:defRPr/>
                  </a:pPr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NORMAL LUNG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DF303B5-A58D-95ED-78BF-1CC611C72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0838" y="3812730"/>
                  <a:ext cx="1620000" cy="72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LUNG CANCER</a:t>
                  </a:r>
                </a:p>
                <a:p>
                  <a:pPr algn="ctr">
                    <a:defRPr/>
                  </a:pPr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 I-II</a:t>
                  </a:r>
                </a:p>
              </p:txBody>
            </p:sp>
            <p:sp>
              <p:nvSpPr>
                <p:cNvPr id="9" name="Rectangle 6">
                  <a:extLst>
                    <a:ext uri="{FF2B5EF4-FFF2-40B4-BE49-F238E27FC236}">
                      <a16:creationId xmlns:a16="http://schemas.microsoft.com/office/drawing/2014/main" id="{D29EFB63-12BD-87FC-EC8B-0DFD55497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3755" y="3812730"/>
                  <a:ext cx="1728000" cy="72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  LUNG CANCER</a:t>
                  </a:r>
                </a:p>
                <a:p>
                  <a:pPr algn="ctr"/>
                  <a:r>
                    <a:rPr lang="ca-ES" altLang="es-ES" sz="1400" b="1" kern="0" dirty="0" err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IIIa</a:t>
                  </a:r>
                  <a:endParaRPr lang="ca-ES" altLang="es-ES" sz="14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0" name="Rectangle 6">
                  <a:extLst>
                    <a:ext uri="{FF2B5EF4-FFF2-40B4-BE49-F238E27FC236}">
                      <a16:creationId xmlns:a16="http://schemas.microsoft.com/office/drawing/2014/main" id="{852523C2-2F8F-8A89-7B88-D0A3CC5B93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12221" y="3812730"/>
                  <a:ext cx="1620000" cy="72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LUNG CANCER</a:t>
                  </a:r>
                </a:p>
                <a:p>
                  <a:pPr algn="ctr"/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IIIB-IV</a:t>
                  </a:r>
                </a:p>
              </p:txBody>
            </p:sp>
            <p:grpSp>
              <p:nvGrpSpPr>
                <p:cNvPr id="11" name="Group 8">
                  <a:extLst>
                    <a:ext uri="{FF2B5EF4-FFF2-40B4-BE49-F238E27FC236}">
                      <a16:creationId xmlns:a16="http://schemas.microsoft.com/office/drawing/2014/main" id="{CA75AB24-E55C-1CAE-6396-81B65C2228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4474" y="4035496"/>
                  <a:ext cx="571700" cy="241861"/>
                  <a:chOff x="2565" y="2544"/>
                  <a:chExt cx="256" cy="136"/>
                </a:xfrm>
              </p:grpSpPr>
              <p:sp>
                <p:nvSpPr>
                  <p:cNvPr id="16" name="Line 9">
                    <a:extLst>
                      <a:ext uri="{FF2B5EF4-FFF2-40B4-BE49-F238E27FC236}">
                        <a16:creationId xmlns:a16="http://schemas.microsoft.com/office/drawing/2014/main" id="{41E015C0-0D8F-3520-3C9A-208836050D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65" y="2544"/>
                    <a:ext cx="2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  <p:sp>
                <p:nvSpPr>
                  <p:cNvPr id="17" name="Line 10">
                    <a:extLst>
                      <a:ext uri="{FF2B5EF4-FFF2-40B4-BE49-F238E27FC236}">
                        <a16:creationId xmlns:a16="http://schemas.microsoft.com/office/drawing/2014/main" id="{12DE8AFF-DE0B-0DD5-5DB9-806A3E4AC4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65" y="2680"/>
                    <a:ext cx="2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DBF08E2-15B7-C25D-30EC-CC16F3024A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7391" y="4035496"/>
                  <a:ext cx="573550" cy="241861"/>
                  <a:chOff x="3105" y="1732"/>
                  <a:chExt cx="310" cy="114"/>
                </a:xfrm>
              </p:grpSpPr>
              <p:sp>
                <p:nvSpPr>
                  <p:cNvPr id="14" name="Line 12">
                    <a:extLst>
                      <a:ext uri="{FF2B5EF4-FFF2-40B4-BE49-F238E27FC236}">
                        <a16:creationId xmlns:a16="http://schemas.microsoft.com/office/drawing/2014/main" id="{F4FA7995-813E-8A34-95A6-542D3314D4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05" y="1732"/>
                    <a:ext cx="31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  <p:sp>
                <p:nvSpPr>
                  <p:cNvPr id="15" name="Line 13">
                    <a:extLst>
                      <a:ext uri="{FF2B5EF4-FFF2-40B4-BE49-F238E27FC236}">
                        <a16:creationId xmlns:a16="http://schemas.microsoft.com/office/drawing/2014/main" id="{09CEE7F6-0825-FACC-D6DF-E6B8CADD26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05" y="1846"/>
                    <a:ext cx="31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</p:grpSp>
            <p:sp>
              <p:nvSpPr>
                <p:cNvPr id="13" name="Line 14">
                  <a:extLst>
                    <a:ext uri="{FF2B5EF4-FFF2-40B4-BE49-F238E27FC236}">
                      <a16:creationId xmlns:a16="http://schemas.microsoft.com/office/drawing/2014/main" id="{7378F17E-F055-E859-E730-14446C8460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68293" y="4156427"/>
                  <a:ext cx="573550" cy="0"/>
                </a:xfrm>
                <a:prstGeom prst="line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ca-ES" sz="1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 Light" panose="020F0302020204030204" pitchFamily="34" charset="0"/>
                  </a:endParaRPr>
                </a:p>
              </p:txBody>
            </p:sp>
          </p:grpSp>
          <p:pic>
            <p:nvPicPr>
              <p:cNvPr id="25" name="Picture 8" descr="Imagen5">
                <a:extLst>
                  <a:ext uri="{FF2B5EF4-FFF2-40B4-BE49-F238E27FC236}">
                    <a16:creationId xmlns:a16="http://schemas.microsoft.com/office/drawing/2014/main" id="{703AEF56-00E9-9CE2-3D98-09F49980CD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87871" y="2611421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26" name="Picture 8" descr="Imagen5">
                <a:extLst>
                  <a:ext uri="{FF2B5EF4-FFF2-40B4-BE49-F238E27FC236}">
                    <a16:creationId xmlns:a16="http://schemas.microsoft.com/office/drawing/2014/main" id="{13D7B661-5DF7-7DC4-C018-EEC681B902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01710" y="2525041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27" name="Picture 8" descr="Imagen5">
                <a:extLst>
                  <a:ext uri="{FF2B5EF4-FFF2-40B4-BE49-F238E27FC236}">
                    <a16:creationId xmlns:a16="http://schemas.microsoft.com/office/drawing/2014/main" id="{D643D2FA-5B97-FB6E-CE84-3363337996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971193" y="2772742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28" name="Picture 8" descr="Imagen5">
                <a:extLst>
                  <a:ext uri="{FF2B5EF4-FFF2-40B4-BE49-F238E27FC236}">
                    <a16:creationId xmlns:a16="http://schemas.microsoft.com/office/drawing/2014/main" id="{A7285C25-DFCE-72E8-4664-E6DD101B06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022677" y="2409819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29" name="Picture 8" descr="Imagen5">
                <a:extLst>
                  <a:ext uri="{FF2B5EF4-FFF2-40B4-BE49-F238E27FC236}">
                    <a16:creationId xmlns:a16="http://schemas.microsoft.com/office/drawing/2014/main" id="{C119724D-4577-9073-57A3-1506EF6B25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848611" y="2371534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30" name="Picture 8" descr="Imagen5">
                <a:extLst>
                  <a:ext uri="{FF2B5EF4-FFF2-40B4-BE49-F238E27FC236}">
                    <a16:creationId xmlns:a16="http://schemas.microsoft.com/office/drawing/2014/main" id="{3B65D0F0-6CF1-0D7B-3107-14617187AD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00081" y="3083518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31" name="Picture 8" descr="Imagen5">
                <a:extLst>
                  <a:ext uri="{FF2B5EF4-FFF2-40B4-BE49-F238E27FC236}">
                    <a16:creationId xmlns:a16="http://schemas.microsoft.com/office/drawing/2014/main" id="{462094EE-262A-1028-9F3D-769106261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08377" y="2726643"/>
                <a:ext cx="635034" cy="668539"/>
              </a:xfrm>
              <a:prstGeom prst="rect">
                <a:avLst/>
              </a:prstGeom>
              <a:noFill/>
            </p:spPr>
          </p:pic>
          <p:sp>
            <p:nvSpPr>
              <p:cNvPr id="32" name="Freeform 21">
                <a:extLst>
                  <a:ext uri="{FF2B5EF4-FFF2-40B4-BE49-F238E27FC236}">
                    <a16:creationId xmlns:a16="http://schemas.microsoft.com/office/drawing/2014/main" id="{FD5C0C17-E724-9D9A-0C10-9E85A9B78894}"/>
                  </a:ext>
                </a:extLst>
              </p:cNvPr>
              <p:cNvSpPr>
                <a:spLocks/>
              </p:cNvSpPr>
              <p:nvPr/>
            </p:nvSpPr>
            <p:spPr bwMode="auto">
              <a:xfrm rot="1957458">
                <a:off x="1405232" y="2621823"/>
                <a:ext cx="696240" cy="163255"/>
              </a:xfrm>
              <a:custGeom>
                <a:avLst/>
                <a:gdLst/>
                <a:ahLst/>
                <a:cxnLst>
                  <a:cxn ang="0">
                    <a:pos x="0" y="137"/>
                  </a:cxn>
                  <a:cxn ang="0">
                    <a:pos x="352" y="1"/>
                  </a:cxn>
                  <a:cxn ang="0">
                    <a:pos x="786" y="144"/>
                  </a:cxn>
                </a:cxnLst>
                <a:rect l="0" t="0" r="r" b="b"/>
                <a:pathLst>
                  <a:path w="786" h="144">
                    <a:moveTo>
                      <a:pt x="0" y="137"/>
                    </a:moveTo>
                    <a:cubicBezTo>
                      <a:pt x="110" y="68"/>
                      <a:pt x="221" y="0"/>
                      <a:pt x="352" y="1"/>
                    </a:cubicBezTo>
                    <a:cubicBezTo>
                      <a:pt x="483" y="2"/>
                      <a:pt x="634" y="73"/>
                      <a:pt x="786" y="144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s-E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 pitchFamily="34" charset="0"/>
                </a:endParaRPr>
              </a:p>
            </p:txBody>
          </p:sp>
        </p:grpSp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FF9D1659-60E7-0E72-E5E7-5057E114F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7131" y="3839931"/>
              <a:ext cx="463493" cy="409466"/>
            </a:xfrm>
            <a:prstGeom prst="rect">
              <a:avLst/>
            </a:prstGeom>
          </p:spPr>
        </p:pic>
        <p:sp>
          <p:nvSpPr>
            <p:cNvPr id="50" name="Line 9">
              <a:extLst>
                <a:ext uri="{FF2B5EF4-FFF2-40B4-BE49-F238E27FC236}">
                  <a16:creationId xmlns:a16="http://schemas.microsoft.com/office/drawing/2014/main" id="{F885CD1B-4931-BCE8-F1C1-03D24EDD8C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536395" y="3610342"/>
              <a:ext cx="288000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ca-E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 pitchFamily="34" charset="0"/>
              </a:endParaRPr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F984CFDB-AB4B-7388-F727-009CEFDC40AE}"/>
                </a:ext>
              </a:extLst>
            </p:cNvPr>
            <p:cNvGrpSpPr/>
            <p:nvPr/>
          </p:nvGrpSpPr>
          <p:grpSpPr>
            <a:xfrm>
              <a:off x="399078" y="2123855"/>
              <a:ext cx="1738584" cy="1721304"/>
              <a:chOff x="399078" y="2123855"/>
              <a:chExt cx="1738584" cy="1721304"/>
            </a:xfrm>
          </p:grpSpPr>
          <p:pic>
            <p:nvPicPr>
              <p:cNvPr id="53" name="Imagen 52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1E41C149-C11F-A5DC-141C-96D7DE695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078" y="2528338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54" name="Imagen 53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D67F716C-2FE1-1FE7-BCF7-84A52BD6AC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706" y="2123855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55" name="Imagen 54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F718155D-F2BC-5E65-03D5-445DF2DFE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380" y="2807057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56" name="Imagen 55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641D62DA-9D6F-ECF7-A93D-6D499F754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382" y="2917646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57" name="Imagen 56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45F63E3E-90EC-10DB-BBE5-6492AA9E9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178" y="2612470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58" name="Imagen 57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599B0ED4-D5C8-2290-E74B-1B66C67CDA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2175" y="2232711"/>
                <a:ext cx="975487" cy="927513"/>
              </a:xfrm>
              <a:prstGeom prst="rect">
                <a:avLst/>
              </a:prstGeom>
            </p:spPr>
          </p:pic>
        </p:grp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68A395-B9BF-7885-BF22-D68EDFE68426}"/>
              </a:ext>
            </a:extLst>
          </p:cNvPr>
          <p:cNvSpPr txBox="1"/>
          <p:nvPr/>
        </p:nvSpPr>
        <p:spPr>
          <a:xfrm>
            <a:off x="7643629" y="5158869"/>
            <a:ext cx="125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¿counseling?</a:t>
            </a:r>
          </a:p>
          <a:p>
            <a:pPr algn="ctr"/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¿drugs?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7B568CD-CD32-3232-D4E9-7D7560DF93E9}"/>
              </a:ext>
            </a:extLst>
          </p:cNvPr>
          <p:cNvSpPr txBox="1"/>
          <p:nvPr/>
        </p:nvSpPr>
        <p:spPr>
          <a:xfrm>
            <a:off x="7828743" y="6015771"/>
            <a:ext cx="955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¿gender?</a:t>
            </a:r>
          </a:p>
        </p:txBody>
      </p:sp>
    </p:spTree>
    <p:extLst>
      <p:ext uri="{BB962C8B-B14F-4D97-AF65-F5344CB8AC3E}">
        <p14:creationId xmlns:p14="http://schemas.microsoft.com/office/powerpoint/2010/main" val="28936839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idor de número de diapositiva 7"/>
          <p:cNvSpPr>
            <a:spLocks noGrp="1"/>
          </p:cNvSpPr>
          <p:nvPr>
            <p:ph type="sldNum" sz="quarter" idx="12"/>
          </p:nvPr>
        </p:nvSpPr>
        <p:spPr>
          <a:xfrm>
            <a:off x="8610600" y="6484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86028F-A62B-47A5-BFA6-F625B72B4AC7}" type="slidenum">
              <a:rPr lang="es-ES" smtClean="0">
                <a:solidFill>
                  <a:schemeClr val="accent6"/>
                </a:solidFill>
              </a:rPr>
              <a:pPr/>
              <a:t>5</a:t>
            </a:fld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A1BB9FE-7E95-549F-6C15-AA0DEF3B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35" y="987523"/>
            <a:ext cx="10790865" cy="956312"/>
          </a:xfr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These models use empirical evidence as a starting point to project the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medium and long-term impact of the interventions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or the interactions between them.</a:t>
            </a:r>
            <a:endParaRPr lang="es-ES" sz="2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5399" name="Grupo 15398">
            <a:extLst>
              <a:ext uri="{FF2B5EF4-FFF2-40B4-BE49-F238E27FC236}">
                <a16:creationId xmlns:a16="http://schemas.microsoft.com/office/drawing/2014/main" id="{CA8F796C-E4FB-C65A-F1A9-F3111CC408C6}"/>
              </a:ext>
            </a:extLst>
          </p:cNvPr>
          <p:cNvGrpSpPr/>
          <p:nvPr/>
        </p:nvGrpSpPr>
        <p:grpSpPr>
          <a:xfrm>
            <a:off x="8931315" y="5229200"/>
            <a:ext cx="2059995" cy="1152000"/>
            <a:chOff x="7733094" y="4619441"/>
            <a:chExt cx="2059995" cy="1152000"/>
          </a:xfrm>
        </p:grpSpPr>
        <p:sp>
          <p:nvSpPr>
            <p:cNvPr id="15400" name="Cerrar llave 15399">
              <a:extLst>
                <a:ext uri="{FF2B5EF4-FFF2-40B4-BE49-F238E27FC236}">
                  <a16:creationId xmlns:a16="http://schemas.microsoft.com/office/drawing/2014/main" id="{3D9C7AD7-EF29-BC50-642F-1A657D96C341}"/>
                </a:ext>
              </a:extLst>
            </p:cNvPr>
            <p:cNvSpPr/>
            <p:nvPr/>
          </p:nvSpPr>
          <p:spPr>
            <a:xfrm>
              <a:off x="7765447" y="4619441"/>
              <a:ext cx="102662" cy="1152000"/>
            </a:xfrm>
            <a:prstGeom prst="rightBrac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Calibri Light" panose="020F0302020204030204" pitchFamily="34" charset="0"/>
              </a:endParaRPr>
            </a:p>
          </p:txBody>
        </p:sp>
        <p:sp>
          <p:nvSpPr>
            <p:cNvPr id="15401" name="CuadroTexto 15400">
              <a:extLst>
                <a:ext uri="{FF2B5EF4-FFF2-40B4-BE49-F238E27FC236}">
                  <a16:creationId xmlns:a16="http://schemas.microsoft.com/office/drawing/2014/main" id="{BCC34BAB-94E9-0D68-51A6-6BFCD465C0D8}"/>
                </a:ext>
              </a:extLst>
            </p:cNvPr>
            <p:cNvSpPr txBox="1"/>
            <p:nvPr/>
          </p:nvSpPr>
          <p:spPr>
            <a:xfrm>
              <a:off x="7733094" y="4754456"/>
              <a:ext cx="20599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accent6"/>
                  </a:solidFill>
                </a:defRPr>
              </a:lvl1pPr>
            </a:lstStyle>
            <a:p>
              <a:r>
                <a:rPr lang="ca-ES" dirty="0">
                  <a:latin typeface="+mj-lt"/>
                </a:rPr>
                <a:t>HEALTH &amp; ECONOMIC IMPACT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5C94E2B-67B6-DE32-93BB-1E6D7BF2875E}"/>
              </a:ext>
            </a:extLst>
          </p:cNvPr>
          <p:cNvSpPr txBox="1"/>
          <p:nvPr/>
        </p:nvSpPr>
        <p:spPr>
          <a:xfrm>
            <a:off x="7643629" y="5158869"/>
            <a:ext cx="1255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¿counseling?</a:t>
            </a:r>
          </a:p>
          <a:p>
            <a:pPr algn="ctr"/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¿drugs?</a:t>
            </a:r>
          </a:p>
        </p:txBody>
      </p:sp>
      <p:sp>
        <p:nvSpPr>
          <p:cNvPr id="15363" name="CuadroTexto 15362">
            <a:extLst>
              <a:ext uri="{FF2B5EF4-FFF2-40B4-BE49-F238E27FC236}">
                <a16:creationId xmlns:a16="http://schemas.microsoft.com/office/drawing/2014/main" id="{9EABC5FA-D9D9-D504-D99D-333392968B77}"/>
              </a:ext>
            </a:extLst>
          </p:cNvPr>
          <p:cNvSpPr txBox="1"/>
          <p:nvPr/>
        </p:nvSpPr>
        <p:spPr>
          <a:xfrm>
            <a:off x="7828743" y="6015771"/>
            <a:ext cx="955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¿gender?</a:t>
            </a:r>
          </a:p>
        </p:txBody>
      </p:sp>
      <p:sp>
        <p:nvSpPr>
          <p:cNvPr id="15392" name="Títol 1">
            <a:extLst>
              <a:ext uri="{FF2B5EF4-FFF2-40B4-BE49-F238E27FC236}">
                <a16:creationId xmlns:a16="http://schemas.microsoft.com/office/drawing/2014/main" id="{B1AA7295-901A-4807-7660-54109F38F424}"/>
              </a:ext>
            </a:extLst>
          </p:cNvPr>
          <p:cNvSpPr txBox="1">
            <a:spLocks/>
          </p:cNvSpPr>
          <p:nvPr/>
        </p:nvSpPr>
        <p:spPr>
          <a:xfrm>
            <a:off x="838200" y="273600"/>
            <a:ext cx="10515600" cy="9233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SIMULATION MODELS IN HEALTHCARE</a:t>
            </a:r>
            <a:endParaRPr lang="es-ES" dirty="0"/>
          </a:p>
        </p:txBody>
      </p:sp>
      <p:sp>
        <p:nvSpPr>
          <p:cNvPr id="15404" name="Rectangle 2">
            <a:extLst>
              <a:ext uri="{FF2B5EF4-FFF2-40B4-BE49-F238E27FC236}">
                <a16:creationId xmlns:a16="http://schemas.microsoft.com/office/drawing/2014/main" id="{4349EDC1-62D8-2F93-9C7D-8E72D920410B}"/>
              </a:ext>
            </a:extLst>
          </p:cNvPr>
          <p:cNvSpPr txBox="1">
            <a:spLocks noChangeArrowheads="1"/>
          </p:cNvSpPr>
          <p:nvPr/>
        </p:nvSpPr>
        <p:spPr>
          <a:xfrm>
            <a:off x="2270575" y="1898830"/>
            <a:ext cx="7205932" cy="46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400" b="1" kern="0" cap="all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 altLang="ca-ES" sz="1800" cap="none" dirty="0">
                <a:solidFill>
                  <a:schemeClr val="accent1"/>
                </a:solidFill>
                <a:latin typeface="Calibri Light" panose="020F0302020204030204" pitchFamily="34" charset="0"/>
              </a:rPr>
              <a:t>Example: Simulation of the natural history of lung cancer</a:t>
            </a:r>
          </a:p>
        </p:txBody>
      </p:sp>
      <p:sp>
        <p:nvSpPr>
          <p:cNvPr id="15430" name="Rectangle 2">
            <a:extLst>
              <a:ext uri="{FF2B5EF4-FFF2-40B4-BE49-F238E27FC236}">
                <a16:creationId xmlns:a16="http://schemas.microsoft.com/office/drawing/2014/main" id="{0348F568-83E7-5D9D-4795-0D3CAD499B10}"/>
              </a:ext>
            </a:extLst>
          </p:cNvPr>
          <p:cNvSpPr txBox="1">
            <a:spLocks noChangeArrowheads="1"/>
          </p:cNvSpPr>
          <p:nvPr/>
        </p:nvSpPr>
        <p:spPr>
          <a:xfrm>
            <a:off x="4008667" y="4654555"/>
            <a:ext cx="3729749" cy="46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400" b="1" kern="0" cap="all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l"/>
            <a:r>
              <a:rPr lang="en-US" altLang="ca-ES" sz="1700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rPr>
              <a:t>…and different interventions</a:t>
            </a:r>
          </a:p>
        </p:txBody>
      </p:sp>
      <p:sp>
        <p:nvSpPr>
          <p:cNvPr id="15431" name="Rectángulo 15430">
            <a:extLst>
              <a:ext uri="{FF2B5EF4-FFF2-40B4-BE49-F238E27FC236}">
                <a16:creationId xmlns:a16="http://schemas.microsoft.com/office/drawing/2014/main" id="{64A87B12-CE05-D381-B55D-62ABB890F566}"/>
              </a:ext>
            </a:extLst>
          </p:cNvPr>
          <p:cNvSpPr/>
          <p:nvPr/>
        </p:nvSpPr>
        <p:spPr>
          <a:xfrm>
            <a:off x="737515" y="5111087"/>
            <a:ext cx="10084010" cy="135744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>
              <a:latin typeface="Calibri Light" panose="020F0302020204030204" pitchFamily="34" charset="0"/>
            </a:endParaRPr>
          </a:p>
        </p:txBody>
      </p:sp>
      <p:sp>
        <p:nvSpPr>
          <p:cNvPr id="15432" name="4 CuadroTexto">
            <a:extLst>
              <a:ext uri="{FF2B5EF4-FFF2-40B4-BE49-F238E27FC236}">
                <a16:creationId xmlns:a16="http://schemas.microsoft.com/office/drawing/2014/main" id="{6112854F-9E91-73A9-458D-9854196467B4}"/>
              </a:ext>
            </a:extLst>
          </p:cNvPr>
          <p:cNvSpPr txBox="1"/>
          <p:nvPr/>
        </p:nvSpPr>
        <p:spPr>
          <a:xfrm>
            <a:off x="765701" y="5222402"/>
            <a:ext cx="2134944" cy="485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 pitchFamily="34" charset="0"/>
              </a:rPr>
              <a:t>SMOKING CESSATION</a:t>
            </a:r>
          </a:p>
        </p:txBody>
      </p:sp>
      <p:sp>
        <p:nvSpPr>
          <p:cNvPr id="15433" name="5 Flecha abajo">
            <a:extLst>
              <a:ext uri="{FF2B5EF4-FFF2-40B4-BE49-F238E27FC236}">
                <a16:creationId xmlns:a16="http://schemas.microsoft.com/office/drawing/2014/main" id="{70D95636-E25C-5FEB-F3E9-3452BDA4C1F2}"/>
              </a:ext>
            </a:extLst>
          </p:cNvPr>
          <p:cNvSpPr/>
          <p:nvPr/>
        </p:nvSpPr>
        <p:spPr bwMode="auto">
          <a:xfrm flipV="1">
            <a:off x="3153612" y="5250866"/>
            <a:ext cx="378565" cy="395167"/>
          </a:xfrm>
          <a:prstGeom prst="downArrow">
            <a:avLst/>
          </a:prstGeom>
          <a:solidFill>
            <a:schemeClr val="accent2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500" b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sp>
        <p:nvSpPr>
          <p:cNvPr id="15434" name="75 Flecha abajo">
            <a:extLst>
              <a:ext uri="{FF2B5EF4-FFF2-40B4-BE49-F238E27FC236}">
                <a16:creationId xmlns:a16="http://schemas.microsoft.com/office/drawing/2014/main" id="{8F66053C-14C9-B23F-0DB7-224BFFF1A268}"/>
              </a:ext>
            </a:extLst>
          </p:cNvPr>
          <p:cNvSpPr/>
          <p:nvPr/>
        </p:nvSpPr>
        <p:spPr bwMode="auto">
          <a:xfrm flipV="1">
            <a:off x="3630102" y="5277984"/>
            <a:ext cx="378565" cy="368049"/>
          </a:xfrm>
          <a:prstGeom prst="downArrow">
            <a:avLst/>
          </a:prstGeom>
          <a:solidFill>
            <a:schemeClr val="accent2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500" b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sp>
        <p:nvSpPr>
          <p:cNvPr id="15435" name="4 CuadroTexto">
            <a:extLst>
              <a:ext uri="{FF2B5EF4-FFF2-40B4-BE49-F238E27FC236}">
                <a16:creationId xmlns:a16="http://schemas.microsoft.com/office/drawing/2014/main" id="{9B4C137C-4E99-D430-1DC9-AA18B7767BDE}"/>
              </a:ext>
            </a:extLst>
          </p:cNvPr>
          <p:cNvSpPr txBox="1"/>
          <p:nvPr/>
        </p:nvSpPr>
        <p:spPr>
          <a:xfrm>
            <a:off x="1029253" y="5951902"/>
            <a:ext cx="1237839" cy="485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 pitchFamily="34" charset="0"/>
              </a:rPr>
              <a:t>SCREENING</a:t>
            </a:r>
          </a:p>
        </p:txBody>
      </p:sp>
      <p:sp>
        <p:nvSpPr>
          <p:cNvPr id="15436" name="75 Flecha abajo">
            <a:extLst>
              <a:ext uri="{FF2B5EF4-FFF2-40B4-BE49-F238E27FC236}">
                <a16:creationId xmlns:a16="http://schemas.microsoft.com/office/drawing/2014/main" id="{4821058A-61B1-F4B5-5E61-89A7B3BA1661}"/>
              </a:ext>
            </a:extLst>
          </p:cNvPr>
          <p:cNvSpPr/>
          <p:nvPr/>
        </p:nvSpPr>
        <p:spPr bwMode="auto">
          <a:xfrm flipV="1">
            <a:off x="6050288" y="5929937"/>
            <a:ext cx="378565" cy="432000"/>
          </a:xfrm>
          <a:prstGeom prst="downArrow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500" b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sp>
        <p:nvSpPr>
          <p:cNvPr id="15437" name="76 Flecha abajo">
            <a:extLst>
              <a:ext uri="{FF2B5EF4-FFF2-40B4-BE49-F238E27FC236}">
                <a16:creationId xmlns:a16="http://schemas.microsoft.com/office/drawing/2014/main" id="{763B72A9-23D2-F30F-E716-7BFB0C1876E5}"/>
              </a:ext>
            </a:extLst>
          </p:cNvPr>
          <p:cNvSpPr/>
          <p:nvPr/>
        </p:nvSpPr>
        <p:spPr bwMode="auto">
          <a:xfrm flipV="1">
            <a:off x="4705580" y="5937277"/>
            <a:ext cx="378565" cy="432000"/>
          </a:xfrm>
          <a:prstGeom prst="downArrow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500" b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sp>
        <p:nvSpPr>
          <p:cNvPr id="15438" name="77 Flecha abajo">
            <a:extLst>
              <a:ext uri="{FF2B5EF4-FFF2-40B4-BE49-F238E27FC236}">
                <a16:creationId xmlns:a16="http://schemas.microsoft.com/office/drawing/2014/main" id="{64311E31-86D5-0E81-4918-43E7EA631489}"/>
              </a:ext>
            </a:extLst>
          </p:cNvPr>
          <p:cNvSpPr/>
          <p:nvPr/>
        </p:nvSpPr>
        <p:spPr bwMode="auto">
          <a:xfrm flipV="1">
            <a:off x="5377934" y="5937277"/>
            <a:ext cx="378565" cy="432000"/>
          </a:xfrm>
          <a:prstGeom prst="downArrow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500" b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pic>
        <p:nvPicPr>
          <p:cNvPr id="15441" name="Imagen 15440" descr="Icono&#10;&#10;Descripción generada automáticamente">
            <a:extLst>
              <a:ext uri="{FF2B5EF4-FFF2-40B4-BE49-F238E27FC236}">
                <a16:creationId xmlns:a16="http://schemas.microsoft.com/office/drawing/2014/main" id="{914496D1-D797-0C9F-0351-6A5937481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40" y="5999075"/>
            <a:ext cx="389457" cy="389457"/>
          </a:xfrm>
          <a:prstGeom prst="rect">
            <a:avLst/>
          </a:prstGeom>
        </p:spPr>
      </p:pic>
      <p:grpSp>
        <p:nvGrpSpPr>
          <p:cNvPr id="15443" name="Grupo 15442">
            <a:extLst>
              <a:ext uri="{FF2B5EF4-FFF2-40B4-BE49-F238E27FC236}">
                <a16:creationId xmlns:a16="http://schemas.microsoft.com/office/drawing/2014/main" id="{7AFA4ADE-AAD9-949B-C647-1478C57F1BC4}"/>
              </a:ext>
            </a:extLst>
          </p:cNvPr>
          <p:cNvGrpSpPr/>
          <p:nvPr/>
        </p:nvGrpSpPr>
        <p:grpSpPr>
          <a:xfrm>
            <a:off x="1648173" y="5646033"/>
            <a:ext cx="347708" cy="305869"/>
            <a:chOff x="1648173" y="5646033"/>
            <a:chExt cx="347708" cy="305869"/>
          </a:xfrm>
        </p:grpSpPr>
        <p:pic>
          <p:nvPicPr>
            <p:cNvPr id="15444" name="Imagen 15443">
              <a:extLst>
                <a:ext uri="{FF2B5EF4-FFF2-40B4-BE49-F238E27FC236}">
                  <a16:creationId xmlns:a16="http://schemas.microsoft.com/office/drawing/2014/main" id="{FFEC9421-694B-6220-8CF1-B982F121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2845" y="5646033"/>
              <a:ext cx="333036" cy="294216"/>
            </a:xfrm>
            <a:prstGeom prst="rect">
              <a:avLst/>
            </a:prstGeom>
          </p:spPr>
        </p:pic>
        <p:cxnSp>
          <p:nvCxnSpPr>
            <p:cNvPr id="15445" name="Conector recto 15444">
              <a:extLst>
                <a:ext uri="{FF2B5EF4-FFF2-40B4-BE49-F238E27FC236}">
                  <a16:creationId xmlns:a16="http://schemas.microsoft.com/office/drawing/2014/main" id="{AE8EB153-1375-E0FE-99D9-6EF891D7864E}"/>
                </a:ext>
              </a:extLst>
            </p:cNvPr>
            <p:cNvCxnSpPr>
              <a:endCxn id="15435" idx="0"/>
            </p:cNvCxnSpPr>
            <p:nvPr/>
          </p:nvCxnSpPr>
          <p:spPr>
            <a:xfrm flipH="1">
              <a:off x="1648173" y="5646033"/>
              <a:ext cx="347708" cy="305869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51" name="1 CuadroTexto">
            <a:extLst>
              <a:ext uri="{FF2B5EF4-FFF2-40B4-BE49-F238E27FC236}">
                <a16:creationId xmlns:a16="http://schemas.microsoft.com/office/drawing/2014/main" id="{9DA26BE8-FDBD-8A7F-0EAC-76CBBAA76D7C}"/>
              </a:ext>
            </a:extLst>
          </p:cNvPr>
          <p:cNvSpPr txBox="1"/>
          <p:nvPr/>
        </p:nvSpPr>
        <p:spPr>
          <a:xfrm>
            <a:off x="6726070" y="6050366"/>
            <a:ext cx="332843" cy="483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</a:rPr>
              <a:t>…</a:t>
            </a:r>
          </a:p>
        </p:txBody>
      </p:sp>
      <p:sp>
        <p:nvSpPr>
          <p:cNvPr id="15452" name="78 Flecha abajo">
            <a:extLst>
              <a:ext uri="{FF2B5EF4-FFF2-40B4-BE49-F238E27FC236}">
                <a16:creationId xmlns:a16="http://schemas.microsoft.com/office/drawing/2014/main" id="{91F41164-0F45-93E2-4F9E-62972ED15B42}"/>
              </a:ext>
            </a:extLst>
          </p:cNvPr>
          <p:cNvSpPr/>
          <p:nvPr/>
        </p:nvSpPr>
        <p:spPr bwMode="auto">
          <a:xfrm flipV="1">
            <a:off x="7266130" y="5937277"/>
            <a:ext cx="378565" cy="432000"/>
          </a:xfrm>
          <a:prstGeom prst="downArrow">
            <a:avLst/>
          </a:prstGeom>
          <a:solidFill>
            <a:schemeClr val="accent5"/>
          </a:solidFill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500" b="1" dirty="0">
              <a:solidFill>
                <a:prstClr val="black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8C05059-F04F-A5E4-E7D7-6ED4E9D15C05}"/>
              </a:ext>
            </a:extLst>
          </p:cNvPr>
          <p:cNvGrpSpPr/>
          <p:nvPr/>
        </p:nvGrpSpPr>
        <p:grpSpPr>
          <a:xfrm>
            <a:off x="399078" y="1898830"/>
            <a:ext cx="10422447" cy="2798442"/>
            <a:chOff x="399078" y="1898830"/>
            <a:chExt cx="10422447" cy="2798442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9560E7EE-FE56-592F-E035-4388952DF55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270575" y="1898830"/>
              <a:ext cx="7205932" cy="462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es-E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3400" b="1" kern="0" cap="all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+mj-ea"/>
                  <a:cs typeface="+mj-c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rebuchet MS" pitchFamily="34" charset="0"/>
                </a:defRPr>
              </a:lvl9pPr>
            </a:lstStyle>
            <a:p>
              <a:r>
                <a:rPr lang="en-US" altLang="ca-ES" sz="1800" cap="none" dirty="0">
                  <a:solidFill>
                    <a:schemeClr val="accent1"/>
                  </a:solidFill>
                  <a:latin typeface="Calibri Light" panose="020F0302020204030204" pitchFamily="34" charset="0"/>
                </a:rPr>
                <a:t>Example: Simulation of the natural history of lung cancer</a:t>
              </a: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F9BB4877-F0C8-C228-C907-10551E8ADB1B}"/>
                </a:ext>
              </a:extLst>
            </p:cNvPr>
            <p:cNvGrpSpPr/>
            <p:nvPr/>
          </p:nvGrpSpPr>
          <p:grpSpPr>
            <a:xfrm>
              <a:off x="733667" y="2212241"/>
              <a:ext cx="10087858" cy="2485031"/>
              <a:chOff x="560385" y="2371534"/>
              <a:chExt cx="10552458" cy="2485031"/>
            </a:xfrm>
          </p:grpSpPr>
          <p:sp>
            <p:nvSpPr>
              <p:cNvPr id="51" name="Rectángulo 50">
                <a:extLst>
                  <a:ext uri="{FF2B5EF4-FFF2-40B4-BE49-F238E27FC236}">
                    <a16:creationId xmlns:a16="http://schemas.microsoft.com/office/drawing/2014/main" id="{823EB305-0CC0-A6EF-62A1-105EDCCF959F}"/>
                  </a:ext>
                </a:extLst>
              </p:cNvPr>
              <p:cNvSpPr/>
              <p:nvPr/>
            </p:nvSpPr>
            <p:spPr>
              <a:xfrm>
                <a:off x="560385" y="2461495"/>
                <a:ext cx="10552458" cy="239507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 dirty="0">
                  <a:latin typeface="Calibri Light" panose="020F0302020204030204" pitchFamily="34" charset="0"/>
                </a:endParaRPr>
              </a:p>
            </p:txBody>
          </p:sp>
          <p:sp>
            <p:nvSpPr>
              <p:cNvPr id="52" name="AutoShape 27">
                <a:extLst>
                  <a:ext uri="{FF2B5EF4-FFF2-40B4-BE49-F238E27FC236}">
                    <a16:creationId xmlns:a16="http://schemas.microsoft.com/office/drawing/2014/main" id="{50EFDD80-BBF6-CAB0-8311-154DBBC6E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425" y="4393962"/>
                <a:ext cx="8986233" cy="409466"/>
              </a:xfrm>
              <a:prstGeom prst="rightArrow">
                <a:avLst>
                  <a:gd name="adj1" fmla="val 50000"/>
                  <a:gd name="adj2" fmla="val 629145"/>
                </a:avLst>
              </a:prstGeom>
              <a:gradFill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ca-ES" altLang="es-ES" sz="1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 Light" panose="020F0302020204030204" pitchFamily="34" charset="0"/>
                  </a:rPr>
                  <a:t>TIME</a:t>
                </a:r>
              </a:p>
            </p:txBody>
          </p:sp>
          <p:grpSp>
            <p:nvGrpSpPr>
              <p:cNvPr id="53" name="1 Grupo">
                <a:extLst>
                  <a:ext uri="{FF2B5EF4-FFF2-40B4-BE49-F238E27FC236}">
                    <a16:creationId xmlns:a16="http://schemas.microsoft.com/office/drawing/2014/main" id="{86C9E1F7-02B1-0175-01FB-11AF7F3725A0}"/>
                  </a:ext>
                </a:extLst>
              </p:cNvPr>
              <p:cNvGrpSpPr/>
              <p:nvPr/>
            </p:nvGrpSpPr>
            <p:grpSpPr>
              <a:xfrm>
                <a:off x="1610425" y="3000783"/>
                <a:ext cx="9074299" cy="720000"/>
                <a:chOff x="657922" y="3812730"/>
                <a:chExt cx="9074299" cy="720000"/>
              </a:xfrm>
            </p:grpSpPr>
            <p:sp>
              <p:nvSpPr>
                <p:cNvPr id="62" name="Rectangle 6">
                  <a:extLst>
                    <a:ext uri="{FF2B5EF4-FFF2-40B4-BE49-F238E27FC236}">
                      <a16:creationId xmlns:a16="http://schemas.microsoft.com/office/drawing/2014/main" id="{91680119-5B8A-31F9-4E76-4D622C914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922" y="3812730"/>
                  <a:ext cx="1620000" cy="720000"/>
                </a:xfrm>
                <a:prstGeom prst="rect">
                  <a:avLst/>
                </a:prstGeom>
                <a:solidFill>
                  <a:srgbClr val="F2EFF5"/>
                </a:solidFill>
                <a:ln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tabLst>
                      <a:tab pos="174625" algn="l"/>
                    </a:tabLst>
                    <a:defRPr/>
                  </a:pPr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NORMAL LUNG</a:t>
                  </a:r>
                </a:p>
              </p:txBody>
            </p:sp>
            <p:sp>
              <p:nvSpPr>
                <p:cNvPr id="63" name="Rectangle 6">
                  <a:extLst>
                    <a:ext uri="{FF2B5EF4-FFF2-40B4-BE49-F238E27FC236}">
                      <a16:creationId xmlns:a16="http://schemas.microsoft.com/office/drawing/2014/main" id="{AF1AE430-04D6-418C-BB39-C75D82416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0838" y="3812730"/>
                  <a:ext cx="1620000" cy="72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LUNG CANCER</a:t>
                  </a:r>
                </a:p>
                <a:p>
                  <a:pPr algn="ctr">
                    <a:defRPr/>
                  </a:pPr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 I-II</a:t>
                  </a:r>
                </a:p>
              </p:txBody>
            </p:sp>
            <p:sp>
              <p:nvSpPr>
                <p:cNvPr id="15360" name="Rectangle 6">
                  <a:extLst>
                    <a:ext uri="{FF2B5EF4-FFF2-40B4-BE49-F238E27FC236}">
                      <a16:creationId xmlns:a16="http://schemas.microsoft.com/office/drawing/2014/main" id="{4E5A0E0C-196F-CBCB-08FA-17566CAB2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3755" y="3812730"/>
                  <a:ext cx="1728000" cy="72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  LUNG CANCER</a:t>
                  </a:r>
                </a:p>
                <a:p>
                  <a:pPr algn="ctr"/>
                  <a:r>
                    <a:rPr lang="ca-ES" altLang="es-ES" sz="1400" b="1" kern="0" dirty="0" err="1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IIIa</a:t>
                  </a:r>
                  <a:endParaRPr lang="ca-ES" altLang="es-ES" sz="140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 Light" panose="020F0302020204030204" pitchFamily="34" charset="0"/>
                  </a:endParaRPr>
                </a:p>
              </p:txBody>
            </p:sp>
            <p:sp>
              <p:nvSpPr>
                <p:cNvPr id="15361" name="Rectangle 6">
                  <a:extLst>
                    <a:ext uri="{FF2B5EF4-FFF2-40B4-BE49-F238E27FC236}">
                      <a16:creationId xmlns:a16="http://schemas.microsoft.com/office/drawing/2014/main" id="{8BF5CD76-68F5-CA76-8803-4F8C8F892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12221" y="3812730"/>
                  <a:ext cx="1620000" cy="720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3600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/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LUNG CANCER</a:t>
                  </a:r>
                </a:p>
                <a:p>
                  <a:pPr algn="ctr"/>
                  <a:r>
                    <a:rPr lang="ca-ES" altLang="es-ES" sz="1400" b="1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rPr>
                    <a:t>IIIB-IV</a:t>
                  </a:r>
                </a:p>
              </p:txBody>
            </p:sp>
            <p:grpSp>
              <p:nvGrpSpPr>
                <p:cNvPr id="15362" name="Group 8">
                  <a:extLst>
                    <a:ext uri="{FF2B5EF4-FFF2-40B4-BE49-F238E27FC236}">
                      <a16:creationId xmlns:a16="http://schemas.microsoft.com/office/drawing/2014/main" id="{8C705469-EF07-9FD8-6CBB-B846348706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4474" y="4035496"/>
                  <a:ext cx="571700" cy="241861"/>
                  <a:chOff x="2565" y="2544"/>
                  <a:chExt cx="256" cy="136"/>
                </a:xfrm>
              </p:grpSpPr>
              <p:sp>
                <p:nvSpPr>
                  <p:cNvPr id="15368" name="Line 9">
                    <a:extLst>
                      <a:ext uri="{FF2B5EF4-FFF2-40B4-BE49-F238E27FC236}">
                        <a16:creationId xmlns:a16="http://schemas.microsoft.com/office/drawing/2014/main" id="{972E9F0B-46D6-5719-5BA4-80EE1B44AB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65" y="2544"/>
                    <a:ext cx="2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  <p:sp>
                <p:nvSpPr>
                  <p:cNvPr id="15369" name="Line 10">
                    <a:extLst>
                      <a:ext uri="{FF2B5EF4-FFF2-40B4-BE49-F238E27FC236}">
                        <a16:creationId xmlns:a16="http://schemas.microsoft.com/office/drawing/2014/main" id="{1258553F-F924-6269-4691-B673E315F7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65" y="2680"/>
                    <a:ext cx="2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</p:grpSp>
            <p:grpSp>
              <p:nvGrpSpPr>
                <p:cNvPr id="15364" name="Group 11">
                  <a:extLst>
                    <a:ext uri="{FF2B5EF4-FFF2-40B4-BE49-F238E27FC236}">
                      <a16:creationId xmlns:a16="http://schemas.microsoft.com/office/drawing/2014/main" id="{5C2F0C4A-C1CC-F4C9-B3C5-707071760B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7391" y="4035496"/>
                  <a:ext cx="573550" cy="241861"/>
                  <a:chOff x="3105" y="1732"/>
                  <a:chExt cx="310" cy="114"/>
                </a:xfrm>
              </p:grpSpPr>
              <p:sp>
                <p:nvSpPr>
                  <p:cNvPr id="15366" name="Line 12">
                    <a:extLst>
                      <a:ext uri="{FF2B5EF4-FFF2-40B4-BE49-F238E27FC236}">
                        <a16:creationId xmlns:a16="http://schemas.microsoft.com/office/drawing/2014/main" id="{26E1885F-3B0C-1FAB-50E6-59D4CFA24D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05" y="1732"/>
                    <a:ext cx="31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  <p:sp>
                <p:nvSpPr>
                  <p:cNvPr id="15367" name="Line 13">
                    <a:extLst>
                      <a:ext uri="{FF2B5EF4-FFF2-40B4-BE49-F238E27FC236}">
                        <a16:creationId xmlns:a16="http://schemas.microsoft.com/office/drawing/2014/main" id="{427E4E0B-7C4E-27E4-88D2-1AEA72B25F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05" y="1846"/>
                    <a:ext cx="31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ca-ES" sz="14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 Light" panose="020F0302020204030204" pitchFamily="34" charset="0"/>
                    </a:endParaRPr>
                  </a:p>
                </p:txBody>
              </p:sp>
            </p:grpSp>
            <p:sp>
              <p:nvSpPr>
                <p:cNvPr id="15365" name="Line 14">
                  <a:extLst>
                    <a:ext uri="{FF2B5EF4-FFF2-40B4-BE49-F238E27FC236}">
                      <a16:creationId xmlns:a16="http://schemas.microsoft.com/office/drawing/2014/main" id="{E7727051-6596-8D8D-0B46-07374708C6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68293" y="4156427"/>
                  <a:ext cx="573550" cy="0"/>
                </a:xfrm>
                <a:prstGeom prst="line">
                  <a:avLst/>
                </a:prstGeom>
                <a:no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ca-ES" sz="14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 Light" panose="020F0302020204030204" pitchFamily="34" charset="0"/>
                  </a:endParaRPr>
                </a:p>
              </p:txBody>
            </p:sp>
          </p:grpSp>
          <p:pic>
            <p:nvPicPr>
              <p:cNvPr id="54" name="Picture 8" descr="Imagen5">
                <a:extLst>
                  <a:ext uri="{FF2B5EF4-FFF2-40B4-BE49-F238E27FC236}">
                    <a16:creationId xmlns:a16="http://schemas.microsoft.com/office/drawing/2014/main" id="{802D780E-1EA9-990D-DB0C-4729195FBE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87871" y="2611421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55" name="Picture 8" descr="Imagen5">
                <a:extLst>
                  <a:ext uri="{FF2B5EF4-FFF2-40B4-BE49-F238E27FC236}">
                    <a16:creationId xmlns:a16="http://schemas.microsoft.com/office/drawing/2014/main" id="{D6C327F3-777F-6F4A-C6B1-BD47D52135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01710" y="2525041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56" name="Picture 8" descr="Imagen5">
                <a:extLst>
                  <a:ext uri="{FF2B5EF4-FFF2-40B4-BE49-F238E27FC236}">
                    <a16:creationId xmlns:a16="http://schemas.microsoft.com/office/drawing/2014/main" id="{EA5FB47B-BA87-3948-D6E5-A956F4AD5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971193" y="2772742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57" name="Picture 8" descr="Imagen5">
                <a:extLst>
                  <a:ext uri="{FF2B5EF4-FFF2-40B4-BE49-F238E27FC236}">
                    <a16:creationId xmlns:a16="http://schemas.microsoft.com/office/drawing/2014/main" id="{72790C7A-0A69-8138-EB60-CE50ED97A2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022677" y="2409819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58" name="Picture 8" descr="Imagen5">
                <a:extLst>
                  <a:ext uri="{FF2B5EF4-FFF2-40B4-BE49-F238E27FC236}">
                    <a16:creationId xmlns:a16="http://schemas.microsoft.com/office/drawing/2014/main" id="{453EC5B3-56B7-BB5E-F0AF-D4C08E0D7C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848611" y="2371534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59" name="Picture 8" descr="Imagen5">
                <a:extLst>
                  <a:ext uri="{FF2B5EF4-FFF2-40B4-BE49-F238E27FC236}">
                    <a16:creationId xmlns:a16="http://schemas.microsoft.com/office/drawing/2014/main" id="{7BF48BCB-D21C-B0A8-3CA9-B516935123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00081" y="3083518"/>
                <a:ext cx="635034" cy="668539"/>
              </a:xfrm>
              <a:prstGeom prst="rect">
                <a:avLst/>
              </a:prstGeom>
              <a:noFill/>
            </p:spPr>
          </p:pic>
          <p:pic>
            <p:nvPicPr>
              <p:cNvPr id="60" name="Picture 8" descr="Imagen5">
                <a:extLst>
                  <a:ext uri="{FF2B5EF4-FFF2-40B4-BE49-F238E27FC236}">
                    <a16:creationId xmlns:a16="http://schemas.microsoft.com/office/drawing/2014/main" id="{1716048B-668C-8862-167C-6BCBB792BD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08377" y="2726643"/>
                <a:ext cx="635034" cy="668539"/>
              </a:xfrm>
              <a:prstGeom prst="rect">
                <a:avLst/>
              </a:prstGeom>
              <a:noFill/>
            </p:spPr>
          </p:pic>
          <p:sp>
            <p:nvSpPr>
              <p:cNvPr id="61" name="Freeform 21">
                <a:extLst>
                  <a:ext uri="{FF2B5EF4-FFF2-40B4-BE49-F238E27FC236}">
                    <a16:creationId xmlns:a16="http://schemas.microsoft.com/office/drawing/2014/main" id="{413F68EE-25F4-F1EC-8025-2510C23AE0AF}"/>
                  </a:ext>
                </a:extLst>
              </p:cNvPr>
              <p:cNvSpPr>
                <a:spLocks/>
              </p:cNvSpPr>
              <p:nvPr/>
            </p:nvSpPr>
            <p:spPr bwMode="auto">
              <a:xfrm rot="1957458">
                <a:off x="1405232" y="2621823"/>
                <a:ext cx="696240" cy="163255"/>
              </a:xfrm>
              <a:custGeom>
                <a:avLst/>
                <a:gdLst/>
                <a:ahLst/>
                <a:cxnLst>
                  <a:cxn ang="0">
                    <a:pos x="0" y="137"/>
                  </a:cxn>
                  <a:cxn ang="0">
                    <a:pos x="352" y="1"/>
                  </a:cxn>
                  <a:cxn ang="0">
                    <a:pos x="786" y="144"/>
                  </a:cxn>
                </a:cxnLst>
                <a:rect l="0" t="0" r="r" b="b"/>
                <a:pathLst>
                  <a:path w="786" h="144">
                    <a:moveTo>
                      <a:pt x="0" y="137"/>
                    </a:moveTo>
                    <a:cubicBezTo>
                      <a:pt x="110" y="68"/>
                      <a:pt x="221" y="0"/>
                      <a:pt x="352" y="1"/>
                    </a:cubicBezTo>
                    <a:cubicBezTo>
                      <a:pt x="483" y="2"/>
                      <a:pt x="634" y="73"/>
                      <a:pt x="786" y="144"/>
                    </a:cubicBezTo>
                  </a:path>
                </a:pathLst>
              </a:custGeom>
              <a:noFill/>
              <a:ln w="28575" cmpd="sng">
                <a:solidFill>
                  <a:schemeClr val="accent1"/>
                </a:solidFill>
                <a:round/>
                <a:headEnd/>
                <a:tailEnd type="stealth" w="med" len="med"/>
              </a:ln>
              <a:effectLst/>
            </p:spPr>
            <p:txBody>
              <a:bodyPr/>
              <a:lstStyle/>
              <a:p>
                <a:endParaRPr lang="es-E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 Light" panose="020F0302020204030204" pitchFamily="34" charset="0"/>
                </a:endParaRPr>
              </a:p>
            </p:txBody>
          </p:sp>
        </p:grpSp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2345E330-7F7E-8730-2752-94FF6374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7131" y="3839931"/>
              <a:ext cx="463493" cy="409466"/>
            </a:xfrm>
            <a:prstGeom prst="rect">
              <a:avLst/>
            </a:prstGeom>
          </p:spPr>
        </p:pic>
        <p:sp>
          <p:nvSpPr>
            <p:cNvPr id="43" name="Line 9">
              <a:extLst>
                <a:ext uri="{FF2B5EF4-FFF2-40B4-BE49-F238E27FC236}">
                  <a16:creationId xmlns:a16="http://schemas.microsoft.com/office/drawing/2014/main" id="{66D8E84D-831C-F9FF-41F9-E975DC9E68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536395" y="3610342"/>
              <a:ext cx="288000" cy="0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ca-E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 pitchFamily="34" charset="0"/>
              </a:endParaRPr>
            </a:p>
          </p:txBody>
        </p:sp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3DCC6839-D84B-0D1A-8BE6-F25813EF7DE1}"/>
                </a:ext>
              </a:extLst>
            </p:cNvPr>
            <p:cNvGrpSpPr/>
            <p:nvPr/>
          </p:nvGrpSpPr>
          <p:grpSpPr>
            <a:xfrm>
              <a:off x="399078" y="2123855"/>
              <a:ext cx="1738584" cy="1721304"/>
              <a:chOff x="399078" y="2123855"/>
              <a:chExt cx="1738584" cy="1721304"/>
            </a:xfrm>
          </p:grpSpPr>
          <p:pic>
            <p:nvPicPr>
              <p:cNvPr id="45" name="Imagen 44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D6D6CC78-E735-0CCB-FED6-72CA1081B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078" y="2528338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46" name="Imagen 45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B6D70DBF-D92E-334C-8745-9A12BEB74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706" y="2123855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47" name="Imagen 46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EE1DB45F-23FA-E85D-B36C-E29F43AD6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380" y="2807057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48" name="Imagen 47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73187A33-6634-8D1E-9F7C-5D4E31A30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382" y="2917646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49" name="Imagen 48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A7F23045-10BB-FB27-4894-BE3B181FC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3178" y="2612470"/>
                <a:ext cx="975487" cy="927513"/>
              </a:xfrm>
              <a:prstGeom prst="rect">
                <a:avLst/>
              </a:prstGeom>
            </p:spPr>
          </p:pic>
          <p:pic>
            <p:nvPicPr>
              <p:cNvPr id="50" name="Imagen 49" descr="Imagen que contiene luz&#10;&#10;Descripción generada automáticamente">
                <a:extLst>
                  <a:ext uri="{FF2B5EF4-FFF2-40B4-BE49-F238E27FC236}">
                    <a16:creationId xmlns:a16="http://schemas.microsoft.com/office/drawing/2014/main" id="{14539748-BB1B-47AC-148B-C02AFD6193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2175" y="2232711"/>
                <a:ext cx="975487" cy="9275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894974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781800" y="0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hangingPunct="0">
              <a:spcBef>
                <a:spcPct val="50000"/>
              </a:spcBef>
            </a:pPr>
            <a:r>
              <a:rPr lang="es-ES_tradnl" altLang="ca-ES" sz="1600" b="1" i="1" u="sng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endParaRPr lang="es-ES_tradnl" altLang="ca-ES" sz="1600" b="1" i="1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1 CuadroTexto"/>
          <p:cNvSpPr txBox="1"/>
          <p:nvPr/>
        </p:nvSpPr>
        <p:spPr>
          <a:xfrm>
            <a:off x="5927321" y="302638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SIMULATION</a:t>
            </a:r>
          </a:p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MODEL</a:t>
            </a:r>
          </a:p>
        </p:txBody>
      </p:sp>
      <p:sp>
        <p:nvSpPr>
          <p:cNvPr id="8" name="QuadreDeText 7"/>
          <p:cNvSpPr txBox="1"/>
          <p:nvPr/>
        </p:nvSpPr>
        <p:spPr>
          <a:xfrm>
            <a:off x="666285" y="2123855"/>
            <a:ext cx="2116963" cy="328157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NATURAL HISTORY OF DISEASE: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Epidemiology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Risk of disease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Survival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Risk factors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Diagnosis cost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Treatment costs …</a:t>
            </a:r>
          </a:p>
        </p:txBody>
      </p:sp>
      <p:sp>
        <p:nvSpPr>
          <p:cNvPr id="15" name="Fletxa dreta 14"/>
          <p:cNvSpPr/>
          <p:nvPr/>
        </p:nvSpPr>
        <p:spPr bwMode="auto">
          <a:xfrm>
            <a:off x="8293811" y="3351353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" name="QuadreDeText 7">
            <a:extLst>
              <a:ext uri="{FF2B5EF4-FFF2-40B4-BE49-F238E27FC236}">
                <a16:creationId xmlns:a16="http://schemas.microsoft.com/office/drawing/2014/main" id="{7A80BD4F-AA2B-AB71-D9E9-BCDDBAAE9990}"/>
              </a:ext>
            </a:extLst>
          </p:cNvPr>
          <p:cNvSpPr txBox="1"/>
          <p:nvPr/>
        </p:nvSpPr>
        <p:spPr>
          <a:xfrm>
            <a:off x="3252662" y="2570123"/>
            <a:ext cx="2205245" cy="229525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PARAMETERS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Probabilities of developing the disease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Probabilities of death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Probability </a:t>
            </a:r>
            <a:r>
              <a:rPr lang="en-US" sz="1400"/>
              <a:t>of disease progression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dirty="0"/>
              <a:t>Probability of disease recurrence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400" dirty="0"/>
          </a:p>
        </p:txBody>
      </p:sp>
      <p:sp>
        <p:nvSpPr>
          <p:cNvPr id="4" name="QuadreDeText 12">
            <a:extLst>
              <a:ext uri="{FF2B5EF4-FFF2-40B4-BE49-F238E27FC236}">
                <a16:creationId xmlns:a16="http://schemas.microsoft.com/office/drawing/2014/main" id="{36F71FB6-5CAB-645B-021E-44A974450D05}"/>
              </a:ext>
            </a:extLst>
          </p:cNvPr>
          <p:cNvSpPr txBox="1"/>
          <p:nvPr/>
        </p:nvSpPr>
        <p:spPr>
          <a:xfrm>
            <a:off x="8640530" y="2521336"/>
            <a:ext cx="2766060" cy="2074007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 (annual, total)</a:t>
            </a:r>
          </a:p>
          <a:p>
            <a:pPr>
              <a:spcBef>
                <a:spcPts val="600"/>
              </a:spcBef>
            </a:pPr>
            <a:r>
              <a:rPr lang="en-US" b="0" dirty="0"/>
              <a:t>Average life expectancy</a:t>
            </a:r>
          </a:p>
          <a:p>
            <a:pPr>
              <a:spcBef>
                <a:spcPts val="600"/>
              </a:spcBef>
            </a:pPr>
            <a:r>
              <a:rPr lang="en-US" b="0" dirty="0"/>
              <a:t>Average life expectancy adjusted by quality of life</a:t>
            </a:r>
          </a:p>
          <a:p>
            <a:pPr>
              <a:spcBef>
                <a:spcPts val="600"/>
              </a:spcBef>
            </a:pPr>
            <a:r>
              <a:rPr lang="en-US" b="0" dirty="0"/>
              <a:t>Average cost per person</a:t>
            </a:r>
          </a:p>
          <a:p>
            <a:pPr>
              <a:spcBef>
                <a:spcPts val="600"/>
              </a:spcBef>
            </a:pPr>
            <a:r>
              <a:rPr lang="en-US" b="0" dirty="0"/>
              <a:t>Incidence rates</a:t>
            </a:r>
          </a:p>
          <a:p>
            <a:pPr>
              <a:spcBef>
                <a:spcPts val="600"/>
              </a:spcBef>
            </a:pPr>
            <a:r>
              <a:rPr lang="en-US" b="0" dirty="0"/>
              <a:t>Mortality rates …</a:t>
            </a:r>
          </a:p>
          <a:p>
            <a:endParaRPr lang="en-US" dirty="0"/>
          </a:p>
        </p:txBody>
      </p:sp>
      <p:sp>
        <p:nvSpPr>
          <p:cNvPr id="5" name="Títol 1">
            <a:extLst>
              <a:ext uri="{FF2B5EF4-FFF2-40B4-BE49-F238E27FC236}">
                <a16:creationId xmlns:a16="http://schemas.microsoft.com/office/drawing/2014/main" id="{0D1783BC-4848-6039-2A81-9F14F8F4EBBB}"/>
              </a:ext>
            </a:extLst>
          </p:cNvPr>
          <p:cNvSpPr txBox="1">
            <a:spLocks/>
          </p:cNvSpPr>
          <p:nvPr/>
        </p:nvSpPr>
        <p:spPr>
          <a:xfrm>
            <a:off x="838200" y="273600"/>
            <a:ext cx="10515600" cy="9233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SIMULATION MODELS IN HEALTHCARE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0227EC-C45F-5C9A-2E8E-DAC574BA7967}"/>
              </a:ext>
            </a:extLst>
          </p:cNvPr>
          <p:cNvSpPr txBox="1"/>
          <p:nvPr/>
        </p:nvSpPr>
        <p:spPr>
          <a:xfrm>
            <a:off x="5987880" y="4528082"/>
            <a:ext cx="2113677" cy="182245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ca-ES" dirty="0"/>
              <a:t>INTERVENTIONS</a:t>
            </a:r>
          </a:p>
          <a:p>
            <a:pPr algn="ctr">
              <a:spcBef>
                <a:spcPts val="600"/>
              </a:spcBef>
            </a:pPr>
            <a:r>
              <a:rPr lang="en-US" b="0" dirty="0"/>
              <a:t>Diagnostic efficacy</a:t>
            </a:r>
          </a:p>
          <a:p>
            <a:pPr algn="ctr">
              <a:spcBef>
                <a:spcPts val="600"/>
              </a:spcBef>
            </a:pPr>
            <a:r>
              <a:rPr lang="en-US" b="0" dirty="0"/>
              <a:t>Sensitivities of the tests</a:t>
            </a:r>
          </a:p>
          <a:p>
            <a:pPr algn="ctr">
              <a:spcBef>
                <a:spcPts val="600"/>
              </a:spcBef>
            </a:pPr>
            <a:r>
              <a:rPr lang="en-US" b="0" dirty="0"/>
              <a:t>Specificities of the tests</a:t>
            </a:r>
          </a:p>
          <a:p>
            <a:pPr algn="ctr">
              <a:spcBef>
                <a:spcPts val="600"/>
              </a:spcBef>
            </a:pPr>
            <a:r>
              <a:rPr lang="en-US" b="0" dirty="0"/>
              <a:t>Therapeutic efficacy</a:t>
            </a:r>
          </a:p>
          <a:p>
            <a:pPr algn="ctr">
              <a:spcBef>
                <a:spcPts val="600"/>
              </a:spcBef>
            </a:pPr>
            <a:r>
              <a:rPr lang="en-US" b="0" dirty="0"/>
              <a:t>Cost of tests …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60B1BA5-4272-BA09-A1F1-43525A7199C7}"/>
              </a:ext>
            </a:extLst>
          </p:cNvPr>
          <p:cNvSpPr txBox="1"/>
          <p:nvPr/>
        </p:nvSpPr>
        <p:spPr>
          <a:xfrm>
            <a:off x="695400" y="1178750"/>
            <a:ext cx="10441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2400" dirty="0">
                <a:solidFill>
                  <a:srgbClr val="747B8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Parameters based on literature review and expert consensus:</a:t>
            </a:r>
          </a:p>
        </p:txBody>
      </p:sp>
      <p:sp>
        <p:nvSpPr>
          <p:cNvPr id="20" name="Fletxa dreta 14">
            <a:extLst>
              <a:ext uri="{FF2B5EF4-FFF2-40B4-BE49-F238E27FC236}">
                <a16:creationId xmlns:a16="http://schemas.microsoft.com/office/drawing/2014/main" id="{54D902E6-6E0C-D482-4A0D-77ECB32998C7}"/>
              </a:ext>
            </a:extLst>
          </p:cNvPr>
          <p:cNvSpPr/>
          <p:nvPr/>
        </p:nvSpPr>
        <p:spPr bwMode="auto">
          <a:xfrm>
            <a:off x="2905941" y="3410175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" name="Fletxa dreta 14">
            <a:extLst>
              <a:ext uri="{FF2B5EF4-FFF2-40B4-BE49-F238E27FC236}">
                <a16:creationId xmlns:a16="http://schemas.microsoft.com/office/drawing/2014/main" id="{9C2902DF-A728-BCCB-6523-F61BC27FB75E}"/>
              </a:ext>
            </a:extLst>
          </p:cNvPr>
          <p:cNvSpPr/>
          <p:nvPr/>
        </p:nvSpPr>
        <p:spPr bwMode="auto">
          <a:xfrm>
            <a:off x="5580600" y="3401489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" name="Fletxa dreta 14">
            <a:extLst>
              <a:ext uri="{FF2B5EF4-FFF2-40B4-BE49-F238E27FC236}">
                <a16:creationId xmlns:a16="http://schemas.microsoft.com/office/drawing/2014/main" id="{A26C2F5F-1B37-7DDA-DB5A-FD9F1A3C2107}"/>
              </a:ext>
            </a:extLst>
          </p:cNvPr>
          <p:cNvSpPr/>
          <p:nvPr/>
        </p:nvSpPr>
        <p:spPr bwMode="auto">
          <a:xfrm rot="16200000">
            <a:off x="6923520" y="417386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8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C0BAD-BFBB-13DB-91B3-DB13572C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762"/>
            <a:ext cx="10972800" cy="4564148"/>
          </a:xfrm>
          <a:noFill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Parameters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for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these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simulations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are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obtained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from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scientific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literature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,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clinical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studies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, …</a:t>
            </a:r>
          </a:p>
          <a:p>
            <a:pPr lvl="1"/>
            <a:r>
              <a:rPr lang="es-ES" sz="2200" b="1" dirty="0" err="1">
                <a:solidFill>
                  <a:schemeClr val="accent1"/>
                </a:solidFill>
                <a:latin typeface="Calibri Light" panose="020F0302020204030204" pitchFamily="34" charset="0"/>
              </a:rPr>
              <a:t>Uncertainty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in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simulation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results</a:t>
            </a:r>
            <a:endParaRPr lang="es-ES" sz="2200" dirty="0">
              <a:solidFill>
                <a:srgbClr val="747B82"/>
              </a:solidFill>
              <a:latin typeface="Calibri Light" panose="020F03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We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need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a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procedure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to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reduce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uncertainty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in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these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parameters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by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using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knowledge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about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natural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history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(</a:t>
            </a:r>
            <a:r>
              <a:rPr lang="es-ES" sz="2200" b="1" dirty="0" err="1">
                <a:solidFill>
                  <a:schemeClr val="accent1"/>
                </a:solidFill>
                <a:latin typeface="Calibri Light" panose="020F0302020204030204" pitchFamily="34" charset="0"/>
              </a:rPr>
              <a:t>calibration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).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</a:pP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calibrated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parameters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reduce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uncertainty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when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simulating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the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rest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 of </a:t>
            </a:r>
            <a:r>
              <a:rPr lang="es-ES" sz="2200" dirty="0" err="1">
                <a:solidFill>
                  <a:srgbClr val="747B82"/>
                </a:solidFill>
                <a:latin typeface="Calibri Light" panose="020F0302020204030204" pitchFamily="34" charset="0"/>
              </a:rPr>
              <a:t>strategies</a:t>
            </a:r>
            <a:r>
              <a:rPr lang="es-ES" sz="2200" dirty="0">
                <a:solidFill>
                  <a:srgbClr val="747B82"/>
                </a:solidFill>
                <a:latin typeface="Calibri Light" panose="020F0302020204030204" pitchFamily="34" charset="0"/>
              </a:rPr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32D48-2972-EE90-9134-F2A9FF0AC14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Títol 1">
            <a:extLst>
              <a:ext uri="{FF2B5EF4-FFF2-40B4-BE49-F238E27FC236}">
                <a16:creationId xmlns:a16="http://schemas.microsoft.com/office/drawing/2014/main" id="{35DE3052-698B-5A72-4543-C2CB37921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MODEL CALIBRATION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066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ol 1">
            <a:extLst>
              <a:ext uri="{FF2B5EF4-FFF2-40B4-BE49-F238E27FC236}">
                <a16:creationId xmlns:a16="http://schemas.microsoft.com/office/drawing/2014/main" id="{35DE3052-698B-5A72-4543-C2CB37921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MODEL CALIBRATION</a:t>
            </a:r>
            <a:endParaRPr lang="ca-ES" dirty="0"/>
          </a:p>
        </p:txBody>
      </p:sp>
      <p:sp>
        <p:nvSpPr>
          <p:cNvPr id="2" name="1 CuadroTexto">
            <a:extLst>
              <a:ext uri="{FF2B5EF4-FFF2-40B4-BE49-F238E27FC236}">
                <a16:creationId xmlns:a16="http://schemas.microsoft.com/office/drawing/2014/main" id="{DBAE448E-48ED-A24E-2EC7-C99BB38FCFC1}"/>
              </a:ext>
            </a:extLst>
          </p:cNvPr>
          <p:cNvSpPr txBox="1"/>
          <p:nvPr/>
        </p:nvSpPr>
        <p:spPr>
          <a:xfrm>
            <a:off x="4727245" y="171504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NATURAL HISTORY</a:t>
            </a:r>
          </a:p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SIMULATION</a:t>
            </a:r>
          </a:p>
        </p:txBody>
      </p:sp>
      <p:sp>
        <p:nvSpPr>
          <p:cNvPr id="3" name="Fletxa dreta 14">
            <a:extLst>
              <a:ext uri="{FF2B5EF4-FFF2-40B4-BE49-F238E27FC236}">
                <a16:creationId xmlns:a16="http://schemas.microsoft.com/office/drawing/2014/main" id="{E2C54CF6-6FBC-5DA7-B9BE-A7A42085255A}"/>
              </a:ext>
            </a:extLst>
          </p:cNvPr>
          <p:cNvSpPr/>
          <p:nvPr/>
        </p:nvSpPr>
        <p:spPr bwMode="auto">
          <a:xfrm>
            <a:off x="7093536" y="2084931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" name="QuadreDeText 7">
            <a:extLst>
              <a:ext uri="{FF2B5EF4-FFF2-40B4-BE49-F238E27FC236}">
                <a16:creationId xmlns:a16="http://schemas.microsoft.com/office/drawing/2014/main" id="{4434AFAF-00AD-52BC-4D36-8A665E8B72A1}"/>
              </a:ext>
            </a:extLst>
          </p:cNvPr>
          <p:cNvSpPr txBox="1"/>
          <p:nvPr/>
        </p:nvSpPr>
        <p:spPr>
          <a:xfrm>
            <a:off x="3080664" y="2046070"/>
            <a:ext cx="1157085" cy="33753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PARAMETERS</a:t>
            </a:r>
            <a:endParaRPr lang="en-US" sz="1400" dirty="0"/>
          </a:p>
        </p:txBody>
      </p:sp>
      <p:sp>
        <p:nvSpPr>
          <p:cNvPr id="7" name="QuadreDeText 12">
            <a:extLst>
              <a:ext uri="{FF2B5EF4-FFF2-40B4-BE49-F238E27FC236}">
                <a16:creationId xmlns:a16="http://schemas.microsoft.com/office/drawing/2014/main" id="{E3C2BAD9-6E48-037B-4A17-06FFE05CB20C}"/>
              </a:ext>
            </a:extLst>
          </p:cNvPr>
          <p:cNvSpPr txBox="1"/>
          <p:nvPr/>
        </p:nvSpPr>
        <p:spPr>
          <a:xfrm>
            <a:off x="7460338" y="2055913"/>
            <a:ext cx="875850" cy="31692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8" name="Fletxa dreta 14">
            <a:extLst>
              <a:ext uri="{FF2B5EF4-FFF2-40B4-BE49-F238E27FC236}">
                <a16:creationId xmlns:a16="http://schemas.microsoft.com/office/drawing/2014/main" id="{BBAFBCD0-948E-4FE7-AA94-BAAF0036C8DE}"/>
              </a:ext>
            </a:extLst>
          </p:cNvPr>
          <p:cNvSpPr/>
          <p:nvPr/>
        </p:nvSpPr>
        <p:spPr bwMode="auto">
          <a:xfrm>
            <a:off x="4380524" y="209883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ol 1">
            <a:extLst>
              <a:ext uri="{FF2B5EF4-FFF2-40B4-BE49-F238E27FC236}">
                <a16:creationId xmlns:a16="http://schemas.microsoft.com/office/drawing/2014/main" id="{35DE3052-698B-5A72-4543-C2CB37921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479088" cy="92233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algn="ctr" defTabSz="914400">
              <a:lnSpc>
                <a:spcPct val="100000"/>
              </a:lnSpc>
              <a:spcBef>
                <a:spcPct val="0"/>
              </a:spcBef>
              <a:buNone/>
              <a:defRPr sz="2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ca-ES" dirty="0"/>
              <a:t>MODEL CALIBRATION</a:t>
            </a:r>
            <a:endParaRPr lang="ca-ES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088DADD-1D87-998C-78AA-B2212E413CE0}"/>
              </a:ext>
            </a:extLst>
          </p:cNvPr>
          <p:cNvSpPr txBox="1"/>
          <p:nvPr/>
        </p:nvSpPr>
        <p:spPr>
          <a:xfrm>
            <a:off x="8837244" y="1747099"/>
            <a:ext cx="236648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ts val="600"/>
              </a:spcBef>
              <a:buClr>
                <a:schemeClr val="accent1"/>
              </a:buClr>
            </a:pPr>
            <a:r>
              <a:rPr lang="en-US" sz="1400" b="1" dirty="0">
                <a:solidFill>
                  <a:srgbClr val="747B82"/>
                </a:solidFill>
                <a:latin typeface="Calibri Light" panose="020F0302020204030204" pitchFamily="34" charset="0"/>
              </a:rPr>
              <a:t>REAL-WORLD DATA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Incidence rates</a:t>
            </a:r>
          </a:p>
          <a:p>
            <a:pPr algn="ctr">
              <a:spcBef>
                <a:spcPts val="600"/>
              </a:spcBef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Mortality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53941B-9124-0FA8-242F-C294ED350FB7}"/>
                  </a:ext>
                </a:extLst>
              </p:cNvPr>
              <p:cNvSpPr txBox="1"/>
              <p:nvPr/>
            </p:nvSpPr>
            <p:spPr>
              <a:xfrm>
                <a:off x="8272720" y="1871444"/>
                <a:ext cx="5998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32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ca-ES" sz="32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53941B-9124-0FA8-242F-C294ED350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20" y="1871444"/>
                <a:ext cx="59984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1 CuadroTexto">
            <a:extLst>
              <a:ext uri="{FF2B5EF4-FFF2-40B4-BE49-F238E27FC236}">
                <a16:creationId xmlns:a16="http://schemas.microsoft.com/office/drawing/2014/main" id="{C5B5C600-3A03-3941-88CA-8BDD76B3A6AE}"/>
              </a:ext>
            </a:extLst>
          </p:cNvPr>
          <p:cNvSpPr txBox="1"/>
          <p:nvPr/>
        </p:nvSpPr>
        <p:spPr>
          <a:xfrm>
            <a:off x="4727245" y="1715045"/>
            <a:ext cx="2243798" cy="1026468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NATURAL HISTORY</a:t>
            </a:r>
          </a:p>
          <a:p>
            <a:pPr algn="ctr" defTabSz="914400"/>
            <a:r>
              <a:rPr lang="en-US" b="1" dirty="0">
                <a:solidFill>
                  <a:prstClr val="white">
                    <a:lumMod val="95000"/>
                  </a:prstClr>
                </a:solidFill>
                <a:latin typeface="Calibri" panose="020F0502020204030204" pitchFamily="34" charset="0"/>
              </a:rPr>
              <a:t>SIMULATION</a:t>
            </a:r>
          </a:p>
        </p:txBody>
      </p:sp>
      <p:sp>
        <p:nvSpPr>
          <p:cNvPr id="49" name="Fletxa dreta 14">
            <a:extLst>
              <a:ext uri="{FF2B5EF4-FFF2-40B4-BE49-F238E27FC236}">
                <a16:creationId xmlns:a16="http://schemas.microsoft.com/office/drawing/2014/main" id="{DBC2DDBA-1AB4-96A7-FB21-D62F5500AFF2}"/>
              </a:ext>
            </a:extLst>
          </p:cNvPr>
          <p:cNvSpPr/>
          <p:nvPr/>
        </p:nvSpPr>
        <p:spPr bwMode="auto">
          <a:xfrm>
            <a:off x="7093536" y="2084931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1" name="QuadreDeText 12">
            <a:extLst>
              <a:ext uri="{FF2B5EF4-FFF2-40B4-BE49-F238E27FC236}">
                <a16:creationId xmlns:a16="http://schemas.microsoft.com/office/drawing/2014/main" id="{19EF9E69-968E-E376-AA43-EF9A31D3C434}"/>
              </a:ext>
            </a:extLst>
          </p:cNvPr>
          <p:cNvSpPr txBox="1"/>
          <p:nvPr/>
        </p:nvSpPr>
        <p:spPr>
          <a:xfrm>
            <a:off x="7460338" y="2055913"/>
            <a:ext cx="875850" cy="31692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400" b="1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OUTPUTS</a:t>
            </a:r>
          </a:p>
        </p:txBody>
      </p:sp>
      <p:sp>
        <p:nvSpPr>
          <p:cNvPr id="52" name="Fletxa dreta 14">
            <a:extLst>
              <a:ext uri="{FF2B5EF4-FFF2-40B4-BE49-F238E27FC236}">
                <a16:creationId xmlns:a16="http://schemas.microsoft.com/office/drawing/2014/main" id="{23BF9A4E-61D6-5C38-8317-5862B2BF0A7A}"/>
              </a:ext>
            </a:extLst>
          </p:cNvPr>
          <p:cNvSpPr/>
          <p:nvPr/>
        </p:nvSpPr>
        <p:spPr bwMode="auto">
          <a:xfrm>
            <a:off x="4380524" y="2098836"/>
            <a:ext cx="224028" cy="258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s-ES" sz="2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4" name="QuadreDeText 7">
            <a:extLst>
              <a:ext uri="{FF2B5EF4-FFF2-40B4-BE49-F238E27FC236}">
                <a16:creationId xmlns:a16="http://schemas.microsoft.com/office/drawing/2014/main" id="{F92490FC-B4B2-DB92-DAF1-5D99552D4773}"/>
              </a:ext>
            </a:extLst>
          </p:cNvPr>
          <p:cNvSpPr txBox="1"/>
          <p:nvPr/>
        </p:nvSpPr>
        <p:spPr>
          <a:xfrm>
            <a:off x="3080664" y="2046070"/>
            <a:ext cx="1157085" cy="33753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>
                <a:solidFill>
                  <a:srgbClr val="747B82"/>
                </a:solidFill>
                <a:latin typeface="Calibri Light" panose="020F030202020403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400" b="1" dirty="0"/>
              <a:t>PARAMETERS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196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SALUT ICO">
      <a:dk1>
        <a:srgbClr val="4B4F54"/>
      </a:dk1>
      <a:lt1>
        <a:sysClr val="window" lastClr="FFFFFF"/>
      </a:lt1>
      <a:dk2>
        <a:srgbClr val="4B4F54"/>
      </a:dk2>
      <a:lt2>
        <a:srgbClr val="FFFFFF"/>
      </a:lt2>
      <a:accent1>
        <a:srgbClr val="7BACFC"/>
      </a:accent1>
      <a:accent2>
        <a:srgbClr val="F1831D"/>
      </a:accent2>
      <a:accent3>
        <a:srgbClr val="9CA4AE"/>
      </a:accent3>
      <a:accent4>
        <a:srgbClr val="FFCC00"/>
      </a:accent4>
      <a:accent5>
        <a:srgbClr val="E62D30"/>
      </a:accent5>
      <a:accent6>
        <a:srgbClr val="4B4F54"/>
      </a:accent6>
      <a:hlink>
        <a:srgbClr val="7BACFC"/>
      </a:hlink>
      <a:folHlink>
        <a:srgbClr val="7BACFC"/>
      </a:folHlink>
    </a:clrScheme>
    <a:fontScheme name="SALUT IC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040f803-d85a-4080-a46f-48160da16897">
      <Value>1286</Value>
      <Value>1121</Value>
      <Value>1506</Value>
      <Value>1246</Value>
    </TaxCatchAll>
    <ResponsableDocument xmlns="3040f803-d85a-4080-a46f-48160da16897">
      <UserInfo>
        <DisplayName/>
        <AccountId xsi:nil="true"/>
        <AccountType/>
      </UserInfo>
    </ResponsableDocument>
    <VersióDocument xmlns="3040f803-d85a-4080-a46f-48160da16897">1.1</VersióDocument>
    <TaxKeywordTaxHTField xmlns="3040f803-d85a-4080-a46f-48160da16897">
      <Terms xmlns="http://schemas.microsoft.com/office/infopath/2007/PartnerControls"/>
    </TaxKeywordTaxHTField>
    <DataVenciment xmlns="3040f803-d85a-4080-a46f-48160da16897">2025-12-15T23:00:00+00:00</DataVenciment>
    <Verificador xmlns="3040f803-d85a-4080-a46f-48160da16897">
      <UserInfo>
        <DisplayName/>
        <AccountId xsi:nil="true"/>
        <AccountType/>
      </UserInfo>
    </Verificador>
    <l577104b1cfd4c509cb94458493bfe10 xmlns="3040f803-d85a-4080-a46f-48160da168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Corporatiu (CO)</TermName>
          <TermId xmlns="http://schemas.microsoft.com/office/infopath/2007/PartnerControls">090baca1-ff7f-45de-9177-51a1578e78e4</TermId>
        </TermInfo>
      </Terms>
    </l577104b1cfd4c509cb94458493bfe10>
    <Referencia xmlns="3040f803-d85a-4080-a46f-48160da16897">PLT2022COUN2f1b42553e</Referencia>
    <i8b262ad83dc491eac9cebe000469684 xmlns="3040f803-d85a-4080-a46f-48160da168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 (PLT)</TermName>
          <TermId xmlns="http://schemas.microsoft.com/office/infopath/2007/PartnerControls">d3879eb3-53f4-4457-aa97-e2b25608ddfd</TermId>
        </TermInfo>
      </Terms>
    </i8b262ad83dc491eac9cebe000469684>
    <Publicador xmlns="3040f803-d85a-4080-a46f-48160da16897">Carrasco Blanco Laia</Publicador>
    <l3a02794f04d446e81885f27d63f366b xmlns="3040f803-d85a-4080-a46f-48160da168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PROCESSOS DE SUPORT</TermName>
          <TermId xmlns="http://schemas.microsoft.com/office/infopath/2007/PartnerControls">84922691-4ecd-419f-aec3-91b47a143908</TermId>
        </TermInfo>
      </Terms>
    </l3a02794f04d446e81885f27d63f366b>
    <QualitatAprovador_sc xmlns="http://schemas.microsoft.com/sharepoint/v3">
      <UserInfo>
        <DisplayName/>
        <AccountId xsi:nil="true"/>
        <AccountType/>
      </UserInfo>
    </QualitatAprovador_sc>
    <PublishingExpirationDate xmlns="http://schemas.microsoft.com/sharepoint/v3" xsi:nil="true"/>
    <DataPublicació xmlns="3040f803-d85a-4080-a46f-48160da16897">2022-12-15T23:00:00+00:00</DataPublicació>
    <DataCreació xmlns="3040f803-d85a-4080-a46f-48160da16897">2022-12-15T23:00:00+00:00</DataCreació>
    <URLDocument xmlns="3040f803-d85a-4080-a46f-48160da16897">
      <Url xsi:nil="true"/>
      <Description xsi:nil="true"/>
    </URLDocument>
    <PublishingStartDate xmlns="http://schemas.microsoft.com/sharepoint/v3" xsi:nil="true"/>
    <p97ea0ca474f4fbf851ba36f61f33f64 xmlns="3040f803-d85a-4080-a46f-48160da16897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Imatge Corporativa</TermName>
          <TermId xmlns="http://schemas.microsoft.com/office/infopath/2007/PartnerControls">10b9bb9c-89a0-4bdf-9f2d-32f537848d79</TermId>
        </TermInfo>
      </Terms>
    </p97ea0ca474f4fbf851ba36f61f33f64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Generic_CT" ma:contentTypeID="0x010100366CDCF17776CA48A8507904EEE710EE0007146BA6B32C5C4E81045307B45E1121" ma:contentTypeVersion="53" ma:contentTypeDescription="" ma:contentTypeScope="" ma:versionID="2664dfcbe48fbec0cac12d62b256a8ab">
  <xsd:schema xmlns:xsd="http://www.w3.org/2001/XMLSchema" xmlns:xs="http://www.w3.org/2001/XMLSchema" xmlns:p="http://schemas.microsoft.com/office/2006/metadata/properties" xmlns:ns1="http://schemas.microsoft.com/sharepoint/v3" xmlns:ns2="3040f803-d85a-4080-a46f-48160da16897" targetNamespace="http://schemas.microsoft.com/office/2006/metadata/properties" ma:root="true" ma:fieldsID="d04dbb6bdf8942ac0adef3ae8faa16be" ns1:_="" ns2:_="">
    <xsd:import namespace="http://schemas.microsoft.com/sharepoint/v3"/>
    <xsd:import namespace="3040f803-d85a-4080-a46f-48160da16897"/>
    <xsd:element name="properties">
      <xsd:complexType>
        <xsd:sequence>
          <xsd:element name="documentManagement">
            <xsd:complexType>
              <xsd:all>
                <xsd:element ref="ns2:DataCreació"/>
                <xsd:element ref="ns2:DataPublicació"/>
                <xsd:element ref="ns2:DataVenciment"/>
                <xsd:element ref="ns2:Publicador"/>
                <xsd:element ref="ns2:ResponsableDocument" minOccurs="0"/>
                <xsd:element ref="ns2:Verificador" minOccurs="0"/>
                <xsd:element ref="ns1:QualitatAprovador_sc" minOccurs="0"/>
                <xsd:element ref="ns2:Referencia"/>
                <xsd:element ref="ns2:VersióDocument"/>
                <xsd:element ref="ns2:URLDocument" minOccurs="0"/>
                <xsd:element ref="ns2:TaxCatchAllLabel" minOccurs="0"/>
                <xsd:element ref="ns2:i8b262ad83dc491eac9cebe000469684" minOccurs="0"/>
                <xsd:element ref="ns2:p97ea0ca474f4fbf851ba36f61f33f64" minOccurs="0"/>
                <xsd:element ref="ns2:l3a02794f04d446e81885f27d63f366b" minOccurs="0"/>
                <xsd:element ref="ns2:TaxKeywordTaxHTField" minOccurs="0"/>
                <xsd:element ref="ns2:l577104b1cfd4c509cb94458493bfe10" minOccurs="0"/>
                <xsd:element ref="ns2:TaxCatchAll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QualitatAprovador_sc" ma:index="12" nillable="true" ma:displayName="Aprovador" ma:description="La persona que aprova" ma:list="UserInfo" ma:internalName="QualitatAprovador_sc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StartDate" ma:index="30" nillable="true" ma:displayName="Data d'inici de la planificació" ma:description="Data d'inici de la planificació és una columna del lloc creada per la característica de publicació. S'utilitza per especificar la data i l'hora en què aquesta pàgina començarà a aparèixer als visitants del lloc." ma:hidden="true" ma:internalName="PublishingStartDate">
      <xsd:simpleType>
        <xsd:restriction base="dms:Unknown"/>
      </xsd:simpleType>
    </xsd:element>
    <xsd:element name="PublishingExpirationDate" ma:index="31" nillable="true" ma:displayName="Data de finalització de la planificació" ma:description="Data de finalització de la planificació és una columna del lloc creada per la característica de publicació. S'utilitza per especificar la data i l'hora en què aquesta pàgina deixarà d'aparèixer als visitants del lloc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40f803-d85a-4080-a46f-48160da16897" elementFormDefault="qualified">
    <xsd:import namespace="http://schemas.microsoft.com/office/2006/documentManagement/types"/>
    <xsd:import namespace="http://schemas.microsoft.com/office/infopath/2007/PartnerControls"/>
    <xsd:element name="DataCreació" ma:index="4" ma:displayName="Data creació" ma:default="[today]" ma:format="DateOnly" ma:internalName="DataCreaci_x00f3_">
      <xsd:simpleType>
        <xsd:restriction base="dms:DateTime"/>
      </xsd:simpleType>
    </xsd:element>
    <xsd:element name="DataPublicació" ma:index="5" ma:displayName="Data publicació" ma:default="[today]" ma:format="DateOnly" ma:internalName="DataPublicaci_x00f3_">
      <xsd:simpleType>
        <xsd:restriction base="dms:DateTime"/>
      </xsd:simpleType>
    </xsd:element>
    <xsd:element name="DataVenciment" ma:index="6" ma:displayName="Data venciment" ma:format="DateOnly" ma:internalName="DataVenciment">
      <xsd:simpleType>
        <xsd:restriction base="dms:DateTime"/>
      </xsd:simpleType>
    </xsd:element>
    <xsd:element name="Publicador" ma:index="7" ma:displayName="Publicador" ma:internalName="Publicador">
      <xsd:simpleType>
        <xsd:restriction base="dms:Text">
          <xsd:maxLength value="255"/>
        </xsd:restriction>
      </xsd:simpleType>
    </xsd:element>
    <xsd:element name="ResponsableDocument" ma:index="10" nillable="true" ma:displayName="Responsable document" ma:list="UserInfo" ma:SharePointGroup="0" ma:internalName="ResponsableDocument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erificador" ma:index="11" nillable="true" ma:displayName="Verificador" ma:list="UserInfo" ma:SharePointGroup="0" ma:internalName="Verificad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ferencia" ma:index="13" ma:displayName="Referència document" ma:internalName="Referencia" ma:readOnly="false">
      <xsd:simpleType>
        <xsd:restriction base="dms:Text">
          <xsd:maxLength value="255"/>
        </xsd:restriction>
      </xsd:simpleType>
    </xsd:element>
    <xsd:element name="VersióDocument" ma:index="14" ma:displayName="Versió document" ma:internalName="Versi_x00f3_Document" ma:readOnly="false">
      <xsd:simpleType>
        <xsd:restriction base="dms:Text">
          <xsd:maxLength value="255"/>
        </xsd:restriction>
      </xsd:simpleType>
    </xsd:element>
    <xsd:element name="URLDocument" ma:index="15" nillable="true" ma:displayName="URL document" ma:format="Hyperlink" ma:internalName="URLDocument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Label" ma:index="17" nillable="true" ma:displayName="Columna global de taxonomia1" ma:hidden="true" ma:list="{89daed26-ad14-4f27-ac51-28a97bfea641}" ma:internalName="TaxCatchAllLabel" ma:readOnly="true" ma:showField="CatchAllDataLabel" ma:web="3040f803-d85a-4080-a46f-48160da16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8b262ad83dc491eac9cebe000469684" ma:index="19" ma:taxonomy="true" ma:internalName="i8b262ad83dc491eac9cebe000469684" ma:taxonomyFieldName="TipusDocument" ma:displayName="Tipus document" ma:readOnly="false" ma:default="" ma:fieldId="{28b262ad-83dc-491e-ac9c-ebe000469684}" ma:sspId="fc70161c-4eca-49f3-893c-c6131688ca3c" ma:termSetId="0421e7f2-780f-422c-aa86-110b11840e5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7ea0ca474f4fbf851ba36f61f33f64" ma:index="21" nillable="true" ma:taxonomy="true" ma:internalName="p97ea0ca474f4fbf851ba36f61f33f64" ma:taxonomyFieldName="Categories_x0020_document" ma:displayName="Categoria document" ma:readOnly="false" ma:default="" ma:fieldId="{997ea0ca-474f-4fbf-851b-a36f61f33f64}" ma:sspId="fc70161c-4eca-49f3-893c-c6131688ca3c" ma:termSetId="59ec8402-4735-4c3d-8ec3-30fe15d4e5df" ma:anchorId="950a5916-d70d-4944-a6ce-c267aecb2982" ma:open="false" ma:isKeyword="false">
      <xsd:complexType>
        <xsd:sequence>
          <xsd:element ref="pc:Terms" minOccurs="0" maxOccurs="1"/>
        </xsd:sequence>
      </xsd:complexType>
    </xsd:element>
    <xsd:element name="l3a02794f04d446e81885f27d63f366b" ma:index="23" ma:taxonomy="true" ma:internalName="l3a02794f04d446e81885f27d63f366b" ma:taxonomyFieldName="_x00c0_mbit" ma:displayName="Àmbit" ma:readOnly="false" ma:default="" ma:fieldId="{53a02794-f04d-446e-8188-5f27d63f366b}" ma:sspId="fc70161c-4eca-49f3-893c-c6131688ca3c" ma:termSetId="227cdc75-60cd-437f-a735-3e972557a3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5" nillable="true" ma:taxonomy="true" ma:internalName="TaxKeywordTaxHTField" ma:taxonomyFieldName="TaxKeyword" ma:displayName="Paraules  clau" ma:fieldId="{23f27201-bee3-471e-b2e7-b64fd8b7ca38}" ma:taxonomyMulti="true" ma:sspId="fc70161c-4eca-49f3-893c-c6131688ca3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l577104b1cfd4c509cb94458493bfe10" ma:index="28" ma:taxonomy="true" ma:internalName="l577104b1cfd4c509cb94458493bfe10" ma:taxonomyFieldName="Centre" ma:displayName="Centre" ma:readOnly="false" ma:default="" ma:fieldId="{5577104b-1cfd-4c50-9cb9-4458493bfe10}" ma:sspId="fc70161c-4eca-49f3-893c-c6131688ca3c" ma:termSetId="758d225d-8308-4248-a2b3-a25394a7851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9" nillable="true" ma:displayName="Columna global de taxonomia" ma:hidden="true" ma:list="{89daed26-ad14-4f27-ac51-28a97bfea641}" ma:internalName="TaxCatchAll" ma:showField="CatchAllData" ma:web="3040f803-d85a-4080-a46f-48160da168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4" ma:displayName="Tipus de contingut"/>
        <xsd:element ref="dc:title" maxOccurs="1" ma:index="1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8677A2-56CD-4C8F-A101-30F4AF1445AC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3040f803-d85a-4080-a46f-48160da16897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9D69E97-744B-40E7-B075-998A135CEC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DBE8B6-B05E-4B4C-A30D-12EAFD67AA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040f803-d85a-4080-a46f-48160da168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4860</TotalTime>
  <Words>1003</Words>
  <Application>Microsoft Office PowerPoint</Application>
  <PresentationFormat>Widescreen</PresentationFormat>
  <Paragraphs>195</Paragraphs>
  <Slides>22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Cambria Math</vt:lpstr>
      <vt:lpstr>Tema de Office</vt:lpstr>
      <vt:lpstr>Improving Simulation Model Calibration for Cost-Effectiveness Analysis via Bayesian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CALIBRATION</vt:lpstr>
      <vt:lpstr>MODEL CALIBRATION</vt:lpstr>
      <vt:lpstr>MODEL CALIBRATION</vt:lpstr>
      <vt:lpstr>MODEL CALIBRATION</vt:lpstr>
      <vt:lpstr>MODEL CALIBRATION</vt:lpstr>
      <vt:lpstr>MODEL CALIBRATION</vt:lpstr>
      <vt:lpstr>MODEL CALIBRATION</vt:lpstr>
      <vt:lpstr>Research objective</vt:lpstr>
      <vt:lpstr>State of the art</vt:lpstr>
      <vt:lpstr>Research Methodology</vt:lpstr>
      <vt:lpstr>Work plan</vt:lpstr>
      <vt:lpstr>Detailed work plan for the current academic course (1ST year)</vt:lpstr>
      <vt:lpstr>Detailed work plan for the current academic course (2ND year)</vt:lpstr>
      <vt:lpstr>PRELIMINARY CONCLUSIONS</vt:lpstr>
      <vt:lpstr>EXTRA SLIDES</vt:lpstr>
      <vt:lpstr>State of the 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 Català d’Oncologia</dc:title>
  <dc:creator>Guadalupe Guisado</dc:creator>
  <cp:keywords/>
  <cp:lastModifiedBy>Gómez Guillén, David</cp:lastModifiedBy>
  <cp:revision>87</cp:revision>
  <dcterms:created xsi:type="dcterms:W3CDTF">2022-09-29T14:17:31Z</dcterms:created>
  <dcterms:modified xsi:type="dcterms:W3CDTF">2023-07-12T21:02:24Z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0x010100366CDCF17776CA48A8507904EEE710EE0007146BA6B32C5C4E81045307B45E1121</vt:lpwstr>
  </property>
  <property fmtid="{D5CDD505-2E9C-101B-9397-08002B2CF9AE}" pid="3" name="MediaServiceImageTags">
    <vt:lpwstr/>
  </property>
  <property fmtid="{D5CDD505-2E9C-101B-9397-08002B2CF9AE}" pid="4" name="TaxKeyword">
    <vt:lpwstr/>
  </property>
  <property fmtid="{D5CDD505-2E9C-101B-9397-08002B2CF9AE}" pid="5" name="Centre">
    <vt:lpwstr>1121;#Corporatiu (CO)|090baca1-ff7f-45de-9177-51a1578e78e4</vt:lpwstr>
  </property>
  <property fmtid="{D5CDD505-2E9C-101B-9397-08002B2CF9AE}" pid="6" name="Àmbit">
    <vt:lpwstr>1246;#PROCESSOS DE SUPORT|84922691-4ecd-419f-aec3-91b47a143908</vt:lpwstr>
  </property>
  <property fmtid="{D5CDD505-2E9C-101B-9397-08002B2CF9AE}" pid="7" name="Categories document">
    <vt:lpwstr>1506;#Imatge Corporativa|10b9bb9c-89a0-4bdf-9f2d-32f537848d79</vt:lpwstr>
  </property>
  <property fmtid="{D5CDD505-2E9C-101B-9397-08002B2CF9AE}" pid="8" name="TipusDocument">
    <vt:lpwstr>1286;#Plantilla (PLT)|d3879eb3-53f4-4457-aa97-e2b25608ddfd</vt:lpwstr>
  </property>
</Properties>
</file>