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5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4080" userDrawn="1">
          <p15:clr>
            <a:srgbClr val="A4A3A4"/>
          </p15:clr>
        </p15:guide>
        <p15:guide id="4" pos="7608" userDrawn="1">
          <p15:clr>
            <a:srgbClr val="A4A3A4"/>
          </p15:clr>
        </p15:guide>
        <p15:guide id="5" orient="horz" pos="1536" userDrawn="1">
          <p15:clr>
            <a:srgbClr val="A4A3A4"/>
          </p15:clr>
        </p15:guide>
        <p15:guide id="7" pos="3456" userDrawn="1">
          <p15:clr>
            <a:srgbClr val="A4A3A4"/>
          </p15:clr>
        </p15:guide>
        <p15:guide id="8" pos="3216" userDrawn="1">
          <p15:clr>
            <a:srgbClr val="A4A3A4"/>
          </p15:clr>
        </p15:guide>
        <p15:guide id="9" orient="horz" pos="3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215CD-0BCA-4A55-B734-D8E0D088C6EF}" v="91" dt="2024-09-20T20:34:08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356"/>
      </p:cViewPr>
      <p:guideLst>
        <p:guide orient="horz" pos="1200"/>
        <p:guide pos="456"/>
        <p:guide orient="horz" pos="4080"/>
        <p:guide pos="7608"/>
        <p:guide orient="horz" pos="1536"/>
        <p:guide pos="3456"/>
        <p:guide pos="3216"/>
        <p:guide orient="horz"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agoke Somoye" userId="b0f1066a-67bb-471c-ab27-1a11cb2346cc" providerId="ADAL" clId="{E1E215CD-0BCA-4A55-B734-D8E0D088C6EF}"/>
    <pc:docChg chg="undo custSel addSld delSld modSld modMainMaster">
      <pc:chgData name="Olagoke Somoye" userId="b0f1066a-67bb-471c-ab27-1a11cb2346cc" providerId="ADAL" clId="{E1E215CD-0BCA-4A55-B734-D8E0D088C6EF}" dt="2024-09-20T20:35:15.974" v="3055" actId="948"/>
      <pc:docMkLst>
        <pc:docMk/>
      </pc:docMkLst>
      <pc:sldChg chg="addSp delSp modSp mod modTransition">
        <pc:chgData name="Olagoke Somoye" userId="b0f1066a-67bb-471c-ab27-1a11cb2346cc" providerId="ADAL" clId="{E1E215CD-0BCA-4A55-B734-D8E0D088C6EF}" dt="2024-09-20T20:31:35.058" v="3029"/>
        <pc:sldMkLst>
          <pc:docMk/>
          <pc:sldMk cId="1713167256" sldId="256"/>
        </pc:sldMkLst>
        <pc:spChg chg="del">
          <ac:chgData name="Olagoke Somoye" userId="b0f1066a-67bb-471c-ab27-1a11cb2346cc" providerId="ADAL" clId="{E1E215CD-0BCA-4A55-B734-D8E0D088C6EF}" dt="2024-09-20T18:52:27.796" v="758" actId="478"/>
          <ac:spMkLst>
            <pc:docMk/>
            <pc:sldMk cId="1713167256" sldId="256"/>
            <ac:spMk id="2" creationId="{A755334D-FEBE-1181-E2E9-819A8548AD0A}"/>
          </ac:spMkLst>
        </pc:spChg>
        <pc:spChg chg="del">
          <ac:chgData name="Olagoke Somoye" userId="b0f1066a-67bb-471c-ab27-1a11cb2346cc" providerId="ADAL" clId="{E1E215CD-0BCA-4A55-B734-D8E0D088C6EF}" dt="2024-09-20T18:49:57.975" v="727" actId="478"/>
          <ac:spMkLst>
            <pc:docMk/>
            <pc:sldMk cId="1713167256" sldId="256"/>
            <ac:spMk id="4" creationId="{B803EBCB-BAC7-0B95-C8D9-0E038153C825}"/>
          </ac:spMkLst>
        </pc:spChg>
        <pc:spChg chg="add mod">
          <ac:chgData name="Olagoke Somoye" userId="b0f1066a-67bb-471c-ab27-1a11cb2346cc" providerId="ADAL" clId="{E1E215CD-0BCA-4A55-B734-D8E0D088C6EF}" dt="2024-09-20T18:52:33.511" v="759"/>
          <ac:spMkLst>
            <pc:docMk/>
            <pc:sldMk cId="1713167256" sldId="256"/>
            <ac:spMk id="5" creationId="{2B0049CE-CCC3-1383-A1F0-9E96B23F588F}"/>
          </ac:spMkLst>
        </pc:spChg>
        <pc:spChg chg="mod">
          <ac:chgData name="Olagoke Somoye" userId="b0f1066a-67bb-471c-ab27-1a11cb2346cc" providerId="ADAL" clId="{E1E215CD-0BCA-4A55-B734-D8E0D088C6EF}" dt="2024-09-20T18:10:33.833" v="275" actId="14100"/>
          <ac:spMkLst>
            <pc:docMk/>
            <pc:sldMk cId="1713167256" sldId="256"/>
            <ac:spMk id="21" creationId="{150DB5E6-0F10-8B4E-836A-0595015115A9}"/>
          </ac:spMkLst>
        </pc:spChg>
      </pc:sldChg>
      <pc:sldChg chg="addSp delSp modSp mod modTransition modAnim">
        <pc:chgData name="Olagoke Somoye" userId="b0f1066a-67bb-471c-ab27-1a11cb2346cc" providerId="ADAL" clId="{E1E215CD-0BCA-4A55-B734-D8E0D088C6EF}" dt="2024-09-20T20:32:25.676" v="3035"/>
        <pc:sldMkLst>
          <pc:docMk/>
          <pc:sldMk cId="2567440685" sldId="257"/>
        </pc:sldMkLst>
        <pc:spChg chg="mod">
          <ac:chgData name="Olagoke Somoye" userId="b0f1066a-67bb-471c-ab27-1a11cb2346cc" providerId="ADAL" clId="{E1E215CD-0BCA-4A55-B734-D8E0D088C6EF}" dt="2024-09-20T20:30:29.559" v="2978" actId="34135"/>
          <ac:spMkLst>
            <pc:docMk/>
            <pc:sldMk cId="2567440685" sldId="257"/>
            <ac:spMk id="5" creationId="{5867FA55-EB84-0F18-4524-79DEC60995E3}"/>
          </ac:spMkLst>
        </pc:spChg>
        <pc:spChg chg="mod">
          <ac:chgData name="Olagoke Somoye" userId="b0f1066a-67bb-471c-ab27-1a11cb2346cc" providerId="ADAL" clId="{E1E215CD-0BCA-4A55-B734-D8E0D088C6EF}" dt="2024-09-20T20:14:34.344" v="1908" actId="164"/>
          <ac:spMkLst>
            <pc:docMk/>
            <pc:sldMk cId="2567440685" sldId="257"/>
            <ac:spMk id="6" creationId="{AFA0FC11-93E7-7BA4-03DE-71A148F77B75}"/>
          </ac:spMkLst>
        </pc:spChg>
        <pc:spChg chg="mod">
          <ac:chgData name="Olagoke Somoye" userId="b0f1066a-67bb-471c-ab27-1a11cb2346cc" providerId="ADAL" clId="{E1E215CD-0BCA-4A55-B734-D8E0D088C6EF}" dt="2024-09-20T20:14:34.344" v="1908" actId="164"/>
          <ac:spMkLst>
            <pc:docMk/>
            <pc:sldMk cId="2567440685" sldId="257"/>
            <ac:spMk id="10" creationId="{30DC0B90-AAA3-7E7B-A0A3-2A4571B2C33A}"/>
          </ac:spMkLst>
        </pc:spChg>
        <pc:spChg chg="add del mod">
          <ac:chgData name="Olagoke Somoye" userId="b0f1066a-67bb-471c-ab27-1a11cb2346cc" providerId="ADAL" clId="{E1E215CD-0BCA-4A55-B734-D8E0D088C6EF}" dt="2024-09-20T20:29:16.379" v="2834" actId="478"/>
          <ac:spMkLst>
            <pc:docMk/>
            <pc:sldMk cId="2567440685" sldId="257"/>
            <ac:spMk id="15" creationId="{D8F555D2-1A84-6C81-6EB1-E390EEEC4DCD}"/>
          </ac:spMkLst>
        </pc:spChg>
        <pc:spChg chg="mod">
          <ac:chgData name="Olagoke Somoye" userId="b0f1066a-67bb-471c-ab27-1a11cb2346cc" providerId="ADAL" clId="{E1E215CD-0BCA-4A55-B734-D8E0D088C6EF}" dt="2024-09-20T20:26:49.868" v="2785" actId="33524"/>
          <ac:spMkLst>
            <pc:docMk/>
            <pc:sldMk cId="2567440685" sldId="257"/>
            <ac:spMk id="17" creationId="{E190B2A4-54D7-2CB1-0D3C-F82868D25180}"/>
          </ac:spMkLst>
        </pc:spChg>
        <pc:spChg chg="mod">
          <ac:chgData name="Olagoke Somoye" userId="b0f1066a-67bb-471c-ab27-1a11cb2346cc" providerId="ADAL" clId="{E1E215CD-0BCA-4A55-B734-D8E0D088C6EF}" dt="2024-09-20T20:25:26.701" v="2709" actId="20577"/>
          <ac:spMkLst>
            <pc:docMk/>
            <pc:sldMk cId="2567440685" sldId="257"/>
            <ac:spMk id="18" creationId="{0DC6A659-7177-E4C7-A888-F38A6F13B284}"/>
          </ac:spMkLst>
        </pc:spChg>
        <pc:spChg chg="mod">
          <ac:chgData name="Olagoke Somoye" userId="b0f1066a-67bb-471c-ab27-1a11cb2346cc" providerId="ADAL" clId="{E1E215CD-0BCA-4A55-B734-D8E0D088C6EF}" dt="2024-09-20T20:14:34.344" v="1908" actId="164"/>
          <ac:spMkLst>
            <pc:docMk/>
            <pc:sldMk cId="2567440685" sldId="257"/>
            <ac:spMk id="42" creationId="{AD7C5BBB-064E-4452-B305-C016A2E4D246}"/>
          </ac:spMkLst>
        </pc:spChg>
        <pc:spChg chg="mod">
          <ac:chgData name="Olagoke Somoye" userId="b0f1066a-67bb-471c-ab27-1a11cb2346cc" providerId="ADAL" clId="{E1E215CD-0BCA-4A55-B734-D8E0D088C6EF}" dt="2024-09-20T20:14:34.344" v="1908" actId="164"/>
          <ac:spMkLst>
            <pc:docMk/>
            <pc:sldMk cId="2567440685" sldId="257"/>
            <ac:spMk id="43" creationId="{4D6BBD50-299B-81CB-9D47-031D305DA6F2}"/>
          </ac:spMkLst>
        </pc:spChg>
        <pc:spChg chg="mod">
          <ac:chgData name="Olagoke Somoye" userId="b0f1066a-67bb-471c-ab27-1a11cb2346cc" providerId="ADAL" clId="{E1E215CD-0BCA-4A55-B734-D8E0D088C6EF}" dt="2024-09-20T20:14:34.344" v="1908" actId="164"/>
          <ac:spMkLst>
            <pc:docMk/>
            <pc:sldMk cId="2567440685" sldId="257"/>
            <ac:spMk id="44" creationId="{23A387A1-4A81-DCC8-A790-FB39C2D1397F}"/>
          </ac:spMkLst>
        </pc:spChg>
        <pc:spChg chg="mod">
          <ac:chgData name="Olagoke Somoye" userId="b0f1066a-67bb-471c-ab27-1a11cb2346cc" providerId="ADAL" clId="{E1E215CD-0BCA-4A55-B734-D8E0D088C6EF}" dt="2024-09-20T20:14:34.344" v="1908" actId="164"/>
          <ac:spMkLst>
            <pc:docMk/>
            <pc:sldMk cId="2567440685" sldId="257"/>
            <ac:spMk id="45" creationId="{5CED9EE1-8B89-6BF5-1948-5A67ADC6BF9A}"/>
          </ac:spMkLst>
        </pc:spChg>
        <pc:spChg chg="mod">
          <ac:chgData name="Olagoke Somoye" userId="b0f1066a-67bb-471c-ab27-1a11cb2346cc" providerId="ADAL" clId="{E1E215CD-0BCA-4A55-B734-D8E0D088C6EF}" dt="2024-09-20T20:14:34.344" v="1908" actId="164"/>
          <ac:spMkLst>
            <pc:docMk/>
            <pc:sldMk cId="2567440685" sldId="257"/>
            <ac:spMk id="46" creationId="{8896F4EB-37B0-C17E-3912-F241E52EB966}"/>
          </ac:spMkLst>
        </pc:spChg>
        <pc:spChg chg="mod">
          <ac:chgData name="Olagoke Somoye" userId="b0f1066a-67bb-471c-ab27-1a11cb2346cc" providerId="ADAL" clId="{E1E215CD-0BCA-4A55-B734-D8E0D088C6EF}" dt="2024-09-20T20:14:34.344" v="1908" actId="164"/>
          <ac:spMkLst>
            <pc:docMk/>
            <pc:sldMk cId="2567440685" sldId="257"/>
            <ac:spMk id="47" creationId="{D7901525-1DA1-6517-D567-40D32A0CAD1F}"/>
          </ac:spMkLst>
        </pc:spChg>
        <pc:spChg chg="mod">
          <ac:chgData name="Olagoke Somoye" userId="b0f1066a-67bb-471c-ab27-1a11cb2346cc" providerId="ADAL" clId="{E1E215CD-0BCA-4A55-B734-D8E0D088C6EF}" dt="2024-09-20T20:14:34.344" v="1908" actId="164"/>
          <ac:spMkLst>
            <pc:docMk/>
            <pc:sldMk cId="2567440685" sldId="257"/>
            <ac:spMk id="48" creationId="{76908746-9BCF-10F3-FECD-DC1F2A1CC532}"/>
          </ac:spMkLst>
        </pc:spChg>
        <pc:spChg chg="mod">
          <ac:chgData name="Olagoke Somoye" userId="b0f1066a-67bb-471c-ab27-1a11cb2346cc" providerId="ADAL" clId="{E1E215CD-0BCA-4A55-B734-D8E0D088C6EF}" dt="2024-09-20T20:14:34.344" v="1908" actId="164"/>
          <ac:spMkLst>
            <pc:docMk/>
            <pc:sldMk cId="2567440685" sldId="257"/>
            <ac:spMk id="49" creationId="{65C76D00-DAA7-BF4E-75CE-5278EA90405A}"/>
          </ac:spMkLst>
        </pc:spChg>
        <pc:spChg chg="mod">
          <ac:chgData name="Olagoke Somoye" userId="b0f1066a-67bb-471c-ab27-1a11cb2346cc" providerId="ADAL" clId="{E1E215CD-0BCA-4A55-B734-D8E0D088C6EF}" dt="2024-09-20T20:25:37.770" v="2712" actId="12"/>
          <ac:spMkLst>
            <pc:docMk/>
            <pc:sldMk cId="2567440685" sldId="257"/>
            <ac:spMk id="58" creationId="{BBC1417A-54FE-B7C0-22A9-4371263A4DD3}"/>
          </ac:spMkLst>
        </pc:spChg>
        <pc:spChg chg="mod">
          <ac:chgData name="Olagoke Somoye" userId="b0f1066a-67bb-471c-ab27-1a11cb2346cc" providerId="ADAL" clId="{E1E215CD-0BCA-4A55-B734-D8E0D088C6EF}" dt="2024-09-20T20:26:35.422" v="2783" actId="12"/>
          <ac:spMkLst>
            <pc:docMk/>
            <pc:sldMk cId="2567440685" sldId="257"/>
            <ac:spMk id="59" creationId="{EB6CCEE3-DE60-FE70-D923-AA9A8E1B2B16}"/>
          </ac:spMkLst>
        </pc:spChg>
        <pc:spChg chg="mod">
          <ac:chgData name="Olagoke Somoye" userId="b0f1066a-67bb-471c-ab27-1a11cb2346cc" providerId="ADAL" clId="{E1E215CD-0BCA-4A55-B734-D8E0D088C6EF}" dt="2024-09-20T20:30:38.717" v="3000" actId="1036"/>
          <ac:spMkLst>
            <pc:docMk/>
            <pc:sldMk cId="2567440685" sldId="257"/>
            <ac:spMk id="60" creationId="{9C000560-8EEC-1E0E-4D5E-5A35AD81F211}"/>
          </ac:spMkLst>
        </pc:spChg>
        <pc:spChg chg="mod">
          <ac:chgData name="Olagoke Somoye" userId="b0f1066a-67bb-471c-ab27-1a11cb2346cc" providerId="ADAL" clId="{E1E215CD-0BCA-4A55-B734-D8E0D088C6EF}" dt="2024-09-20T20:30:38.717" v="3000" actId="1036"/>
          <ac:spMkLst>
            <pc:docMk/>
            <pc:sldMk cId="2567440685" sldId="257"/>
            <ac:spMk id="61" creationId="{4285D447-2E97-62FA-3BB1-75B779E2BDEF}"/>
          </ac:spMkLst>
        </pc:spChg>
        <pc:spChg chg="mod">
          <ac:chgData name="Olagoke Somoye" userId="b0f1066a-67bb-471c-ab27-1a11cb2346cc" providerId="ADAL" clId="{E1E215CD-0BCA-4A55-B734-D8E0D088C6EF}" dt="2024-09-20T20:30:50.021" v="3028" actId="1036"/>
          <ac:spMkLst>
            <pc:docMk/>
            <pc:sldMk cId="2567440685" sldId="257"/>
            <ac:spMk id="62" creationId="{37C3466C-4E14-B21B-FE95-FC8B3E2028CE}"/>
          </ac:spMkLst>
        </pc:spChg>
        <pc:spChg chg="mod">
          <ac:chgData name="Olagoke Somoye" userId="b0f1066a-67bb-471c-ab27-1a11cb2346cc" providerId="ADAL" clId="{E1E215CD-0BCA-4A55-B734-D8E0D088C6EF}" dt="2024-09-20T20:30:50.021" v="3028" actId="1036"/>
          <ac:spMkLst>
            <pc:docMk/>
            <pc:sldMk cId="2567440685" sldId="257"/>
            <ac:spMk id="63" creationId="{F5C2D845-7674-FBCA-F2AF-EFF8F028E376}"/>
          </ac:spMkLst>
        </pc:spChg>
        <pc:grpChg chg="add mod">
          <ac:chgData name="Olagoke Somoye" userId="b0f1066a-67bb-471c-ab27-1a11cb2346cc" providerId="ADAL" clId="{E1E215CD-0BCA-4A55-B734-D8E0D088C6EF}" dt="2024-09-20T20:14:34.344" v="1908" actId="164"/>
          <ac:grpSpMkLst>
            <pc:docMk/>
            <pc:sldMk cId="2567440685" sldId="257"/>
            <ac:grpSpMk id="13" creationId="{717CD5CC-9459-0894-B99F-AAD636A75326}"/>
          </ac:grpSpMkLst>
        </pc:grpChg>
        <pc:grpChg chg="mod">
          <ac:chgData name="Olagoke Somoye" userId="b0f1066a-67bb-471c-ab27-1a11cb2346cc" providerId="ADAL" clId="{E1E215CD-0BCA-4A55-B734-D8E0D088C6EF}" dt="2024-09-20T20:14:34.344" v="1908" actId="164"/>
          <ac:grpSpMkLst>
            <pc:docMk/>
            <pc:sldMk cId="2567440685" sldId="257"/>
            <ac:grpSpMk id="24" creationId="{3B25B808-FF8C-3120-D9D2-BEAC62FEDD52}"/>
          </ac:grpSpMkLst>
        </pc:grpChg>
        <pc:grpChg chg="mod">
          <ac:chgData name="Olagoke Somoye" userId="b0f1066a-67bb-471c-ab27-1a11cb2346cc" providerId="ADAL" clId="{E1E215CD-0BCA-4A55-B734-D8E0D088C6EF}" dt="2024-09-20T20:14:34.344" v="1908" actId="164"/>
          <ac:grpSpMkLst>
            <pc:docMk/>
            <pc:sldMk cId="2567440685" sldId="257"/>
            <ac:grpSpMk id="28" creationId="{95330117-3ABF-238D-A4E3-FC2EC5D49441}"/>
          </ac:grpSpMkLst>
        </pc:grpChg>
        <pc:picChg chg="mod">
          <ac:chgData name="Olagoke Somoye" userId="b0f1066a-67bb-471c-ab27-1a11cb2346cc" providerId="ADAL" clId="{E1E215CD-0BCA-4A55-B734-D8E0D088C6EF}" dt="2024-09-20T20:14:34.344" v="1908" actId="164"/>
          <ac:picMkLst>
            <pc:docMk/>
            <pc:sldMk cId="2567440685" sldId="257"/>
            <ac:picMk id="32" creationId="{01999962-E185-7529-B9C0-A21142DF27A6}"/>
          </ac:picMkLst>
        </pc:picChg>
        <pc:picChg chg="mod">
          <ac:chgData name="Olagoke Somoye" userId="b0f1066a-67bb-471c-ab27-1a11cb2346cc" providerId="ADAL" clId="{E1E215CD-0BCA-4A55-B734-D8E0D088C6EF}" dt="2024-09-20T20:14:34.344" v="1908" actId="164"/>
          <ac:picMkLst>
            <pc:docMk/>
            <pc:sldMk cId="2567440685" sldId="257"/>
            <ac:picMk id="34" creationId="{4DE526C3-B054-ED96-088D-9039ACA5BB18}"/>
          </ac:picMkLst>
        </pc:picChg>
        <pc:picChg chg="mod">
          <ac:chgData name="Olagoke Somoye" userId="b0f1066a-67bb-471c-ab27-1a11cb2346cc" providerId="ADAL" clId="{E1E215CD-0BCA-4A55-B734-D8E0D088C6EF}" dt="2024-09-20T20:14:34.344" v="1908" actId="164"/>
          <ac:picMkLst>
            <pc:docMk/>
            <pc:sldMk cId="2567440685" sldId="257"/>
            <ac:picMk id="36" creationId="{EDD6068B-FB87-132F-9CF6-E3F8B8F61A57}"/>
          </ac:picMkLst>
        </pc:picChg>
        <pc:picChg chg="mod">
          <ac:chgData name="Olagoke Somoye" userId="b0f1066a-67bb-471c-ab27-1a11cb2346cc" providerId="ADAL" clId="{E1E215CD-0BCA-4A55-B734-D8E0D088C6EF}" dt="2024-09-20T20:14:34.344" v="1908" actId="164"/>
          <ac:picMkLst>
            <pc:docMk/>
            <pc:sldMk cId="2567440685" sldId="257"/>
            <ac:picMk id="38" creationId="{49B64EED-2604-8466-D389-8C61641F4004}"/>
          </ac:picMkLst>
        </pc:picChg>
        <pc:picChg chg="mod">
          <ac:chgData name="Olagoke Somoye" userId="b0f1066a-67bb-471c-ab27-1a11cb2346cc" providerId="ADAL" clId="{E1E215CD-0BCA-4A55-B734-D8E0D088C6EF}" dt="2024-09-20T20:14:34.344" v="1908" actId="164"/>
          <ac:picMkLst>
            <pc:docMk/>
            <pc:sldMk cId="2567440685" sldId="257"/>
            <ac:picMk id="41" creationId="{2B267436-8F03-C9FD-B8B9-07027AF5D988}"/>
          </ac:picMkLst>
        </pc:picChg>
        <pc:picChg chg="mod">
          <ac:chgData name="Olagoke Somoye" userId="b0f1066a-67bb-471c-ab27-1a11cb2346cc" providerId="ADAL" clId="{E1E215CD-0BCA-4A55-B734-D8E0D088C6EF}" dt="2024-09-20T20:26:26.433" v="2781" actId="1076"/>
          <ac:picMkLst>
            <pc:docMk/>
            <pc:sldMk cId="2567440685" sldId="257"/>
            <ac:picMk id="64" creationId="{324DD667-8E50-6BAB-AECF-293B0A14A952}"/>
          </ac:picMkLst>
        </pc:picChg>
        <pc:picChg chg="mod">
          <ac:chgData name="Olagoke Somoye" userId="b0f1066a-67bb-471c-ab27-1a11cb2346cc" providerId="ADAL" clId="{E1E215CD-0BCA-4A55-B734-D8E0D088C6EF}" dt="2024-09-20T20:25:42.008" v="2713" actId="1076"/>
          <ac:picMkLst>
            <pc:docMk/>
            <pc:sldMk cId="2567440685" sldId="257"/>
            <ac:picMk id="65" creationId="{EE86FC20-DC69-46A8-2118-7A0AAFE2FFA6}"/>
          </ac:picMkLst>
        </pc:picChg>
        <pc:picChg chg="mod">
          <ac:chgData name="Olagoke Somoye" userId="b0f1066a-67bb-471c-ab27-1a11cb2346cc" providerId="ADAL" clId="{E1E215CD-0BCA-4A55-B734-D8E0D088C6EF}" dt="2024-09-20T20:30:38.717" v="3000" actId="1036"/>
          <ac:picMkLst>
            <pc:docMk/>
            <pc:sldMk cId="2567440685" sldId="257"/>
            <ac:picMk id="66" creationId="{43C40720-DD52-E762-FAEB-8395A5EF488C}"/>
          </ac:picMkLst>
        </pc:picChg>
        <pc:picChg chg="mod">
          <ac:chgData name="Olagoke Somoye" userId="b0f1066a-67bb-471c-ab27-1a11cb2346cc" providerId="ADAL" clId="{E1E215CD-0BCA-4A55-B734-D8E0D088C6EF}" dt="2024-09-20T20:30:43.883" v="3001" actId="1076"/>
          <ac:picMkLst>
            <pc:docMk/>
            <pc:sldMk cId="2567440685" sldId="257"/>
            <ac:picMk id="67" creationId="{E0C005FC-0836-7AB1-CA4C-4B1EF701A0FC}"/>
          </ac:picMkLst>
        </pc:picChg>
        <pc:cxnChg chg="mod">
          <ac:chgData name="Olagoke Somoye" userId="b0f1066a-67bb-471c-ab27-1a11cb2346cc" providerId="ADAL" clId="{E1E215CD-0BCA-4A55-B734-D8E0D088C6EF}" dt="2024-09-20T20:14:34.344" v="1908" actId="164"/>
          <ac:cxnSpMkLst>
            <pc:docMk/>
            <pc:sldMk cId="2567440685" sldId="257"/>
            <ac:cxnSpMk id="12" creationId="{23E2C66B-151D-10C6-B987-620161FD559A}"/>
          </ac:cxnSpMkLst>
        </pc:cxnChg>
        <pc:cxnChg chg="mod">
          <ac:chgData name="Olagoke Somoye" userId="b0f1066a-67bb-471c-ab27-1a11cb2346cc" providerId="ADAL" clId="{E1E215CD-0BCA-4A55-B734-D8E0D088C6EF}" dt="2024-09-20T20:14:34.344" v="1908" actId="164"/>
          <ac:cxnSpMkLst>
            <pc:docMk/>
            <pc:sldMk cId="2567440685" sldId="257"/>
            <ac:cxnSpMk id="30" creationId="{17A1C32C-2BE5-9B40-0417-E63608272667}"/>
          </ac:cxnSpMkLst>
        </pc:cxnChg>
        <pc:cxnChg chg="mod">
          <ac:chgData name="Olagoke Somoye" userId="b0f1066a-67bb-471c-ab27-1a11cb2346cc" providerId="ADAL" clId="{E1E215CD-0BCA-4A55-B734-D8E0D088C6EF}" dt="2024-09-20T20:26:43.790" v="2784" actId="1076"/>
          <ac:cxnSpMkLst>
            <pc:docMk/>
            <pc:sldMk cId="2567440685" sldId="257"/>
            <ac:cxnSpMk id="50" creationId="{7197E666-C73C-6A8E-6FFE-F0E370D3B442}"/>
          </ac:cxnSpMkLst>
        </pc:cxnChg>
      </pc:sldChg>
      <pc:sldChg chg="addSp delSp modSp mod modTransition modAnim">
        <pc:chgData name="Olagoke Somoye" userId="b0f1066a-67bb-471c-ab27-1a11cb2346cc" providerId="ADAL" clId="{E1E215CD-0BCA-4A55-B734-D8E0D088C6EF}" dt="2024-09-20T20:32:58.689" v="3038"/>
        <pc:sldMkLst>
          <pc:docMk/>
          <pc:sldMk cId="2871896330" sldId="259"/>
        </pc:sldMkLst>
        <pc:spChg chg="del">
          <ac:chgData name="Olagoke Somoye" userId="b0f1066a-67bb-471c-ab27-1a11cb2346cc" providerId="ADAL" clId="{E1E215CD-0BCA-4A55-B734-D8E0D088C6EF}" dt="2024-09-20T16:49:47.306" v="0" actId="478"/>
          <ac:spMkLst>
            <pc:docMk/>
            <pc:sldMk cId="2871896330" sldId="259"/>
            <ac:spMk id="3" creationId="{37D4359F-16C8-7373-A486-FC135D80EDE8}"/>
          </ac:spMkLst>
        </pc:spChg>
        <pc:spChg chg="del mod">
          <ac:chgData name="Olagoke Somoye" userId="b0f1066a-67bb-471c-ab27-1a11cb2346cc" providerId="ADAL" clId="{E1E215CD-0BCA-4A55-B734-D8E0D088C6EF}" dt="2024-09-20T18:01:48.769" v="206" actId="478"/>
          <ac:spMkLst>
            <pc:docMk/>
            <pc:sldMk cId="2871896330" sldId="259"/>
            <ac:spMk id="4" creationId="{F5B1E504-2024-8B25-2019-8686D8E6BF15}"/>
          </ac:spMkLst>
        </pc:spChg>
        <pc:spChg chg="add mod ord">
          <ac:chgData name="Olagoke Somoye" userId="b0f1066a-67bb-471c-ab27-1a11cb2346cc" providerId="ADAL" clId="{E1E215CD-0BCA-4A55-B734-D8E0D088C6EF}" dt="2024-09-20T20:12:47.293" v="1901" actId="164"/>
          <ac:spMkLst>
            <pc:docMk/>
            <pc:sldMk cId="2871896330" sldId="259"/>
            <ac:spMk id="6" creationId="{2009472E-5627-3E18-F976-B00753633380}"/>
          </ac:spMkLst>
        </pc:spChg>
        <pc:spChg chg="add mod">
          <ac:chgData name="Olagoke Somoye" userId="b0f1066a-67bb-471c-ab27-1a11cb2346cc" providerId="ADAL" clId="{E1E215CD-0BCA-4A55-B734-D8E0D088C6EF}" dt="2024-09-20T20:12:47.293" v="1901" actId="164"/>
          <ac:spMkLst>
            <pc:docMk/>
            <pc:sldMk cId="2871896330" sldId="259"/>
            <ac:spMk id="7" creationId="{E5EC2ADA-FD9B-A90D-A9EC-91859AE2255A}"/>
          </ac:spMkLst>
        </pc:spChg>
        <pc:spChg chg="add mod">
          <ac:chgData name="Olagoke Somoye" userId="b0f1066a-67bb-471c-ab27-1a11cb2346cc" providerId="ADAL" clId="{E1E215CD-0BCA-4A55-B734-D8E0D088C6EF}" dt="2024-09-20T18:57:39.940" v="791" actId="164"/>
          <ac:spMkLst>
            <pc:docMk/>
            <pc:sldMk cId="2871896330" sldId="259"/>
            <ac:spMk id="8" creationId="{B82DE6C0-2E90-394B-F95D-5A6B8560FEE7}"/>
          </ac:spMkLst>
        </pc:spChg>
        <pc:spChg chg="add mod">
          <ac:chgData name="Olagoke Somoye" userId="b0f1066a-67bb-471c-ab27-1a11cb2346cc" providerId="ADAL" clId="{E1E215CD-0BCA-4A55-B734-D8E0D088C6EF}" dt="2024-09-20T19:06:05.149" v="1149" actId="113"/>
          <ac:spMkLst>
            <pc:docMk/>
            <pc:sldMk cId="2871896330" sldId="259"/>
            <ac:spMk id="10" creationId="{5E0066CF-2D17-272D-E61A-09AE9423356F}"/>
          </ac:spMkLst>
        </pc:spChg>
        <pc:spChg chg="add mod">
          <ac:chgData name="Olagoke Somoye" userId="b0f1066a-67bb-471c-ab27-1a11cb2346cc" providerId="ADAL" clId="{E1E215CD-0BCA-4A55-B734-D8E0D088C6EF}" dt="2024-09-20T18:59:10.291" v="825" actId="20577"/>
          <ac:spMkLst>
            <pc:docMk/>
            <pc:sldMk cId="2871896330" sldId="259"/>
            <ac:spMk id="13" creationId="{CD3D93BA-B7A7-C394-A724-C8B17A5E981B}"/>
          </ac:spMkLst>
        </pc:spChg>
        <pc:spChg chg="del">
          <ac:chgData name="Olagoke Somoye" userId="b0f1066a-67bb-471c-ab27-1a11cb2346cc" providerId="ADAL" clId="{E1E215CD-0BCA-4A55-B734-D8E0D088C6EF}" dt="2024-09-20T18:52:41.554" v="760" actId="478"/>
          <ac:spMkLst>
            <pc:docMk/>
            <pc:sldMk cId="2871896330" sldId="259"/>
            <ac:spMk id="16" creationId="{49D7F4B9-580E-F2FA-594F-76FD0FC453E1}"/>
          </ac:spMkLst>
        </pc:spChg>
        <pc:spChg chg="del">
          <ac:chgData name="Olagoke Somoye" userId="b0f1066a-67bb-471c-ab27-1a11cb2346cc" providerId="ADAL" clId="{E1E215CD-0BCA-4A55-B734-D8E0D088C6EF}" dt="2024-09-20T18:52:41.554" v="760" actId="478"/>
          <ac:spMkLst>
            <pc:docMk/>
            <pc:sldMk cId="2871896330" sldId="259"/>
            <ac:spMk id="17" creationId="{52B5A958-C4E2-6482-8CA3-755A27421CC9}"/>
          </ac:spMkLst>
        </pc:spChg>
        <pc:spChg chg="del">
          <ac:chgData name="Olagoke Somoye" userId="b0f1066a-67bb-471c-ab27-1a11cb2346cc" providerId="ADAL" clId="{E1E215CD-0BCA-4A55-B734-D8E0D088C6EF}" dt="2024-09-20T18:52:41.554" v="760" actId="478"/>
          <ac:spMkLst>
            <pc:docMk/>
            <pc:sldMk cId="2871896330" sldId="259"/>
            <ac:spMk id="18" creationId="{B8682ADE-0978-74BF-0724-4B9855BF3588}"/>
          </ac:spMkLst>
        </pc:spChg>
        <pc:spChg chg="add mod">
          <ac:chgData name="Olagoke Somoye" userId="b0f1066a-67bb-471c-ab27-1a11cb2346cc" providerId="ADAL" clId="{E1E215CD-0BCA-4A55-B734-D8E0D088C6EF}" dt="2024-09-20T18:52:50.736" v="761"/>
          <ac:spMkLst>
            <pc:docMk/>
            <pc:sldMk cId="2871896330" sldId="259"/>
            <ac:spMk id="19" creationId="{3511928D-2DAE-5EFF-718B-40AF3A5C6292}"/>
          </ac:spMkLst>
        </pc:spChg>
        <pc:spChg chg="add mod">
          <ac:chgData name="Olagoke Somoye" userId="b0f1066a-67bb-471c-ab27-1a11cb2346cc" providerId="ADAL" clId="{E1E215CD-0BCA-4A55-B734-D8E0D088C6EF}" dt="2024-09-20T18:55:49.409" v="774" actId="121"/>
          <ac:spMkLst>
            <pc:docMk/>
            <pc:sldMk cId="2871896330" sldId="259"/>
            <ac:spMk id="20" creationId="{E522EC33-7EEF-0E37-354A-9E093251F642}"/>
          </ac:spMkLst>
        </pc:spChg>
        <pc:spChg chg="add mod">
          <ac:chgData name="Olagoke Somoye" userId="b0f1066a-67bb-471c-ab27-1a11cb2346cc" providerId="ADAL" clId="{E1E215CD-0BCA-4A55-B734-D8E0D088C6EF}" dt="2024-09-20T18:52:50.736" v="761"/>
          <ac:spMkLst>
            <pc:docMk/>
            <pc:sldMk cId="2871896330" sldId="259"/>
            <ac:spMk id="21" creationId="{78253677-0777-C473-AAE3-D0EE05968093}"/>
          </ac:spMkLst>
        </pc:spChg>
        <pc:grpChg chg="add mod">
          <ac:chgData name="Olagoke Somoye" userId="b0f1066a-67bb-471c-ab27-1a11cb2346cc" providerId="ADAL" clId="{E1E215CD-0BCA-4A55-B734-D8E0D088C6EF}" dt="2024-09-20T20:12:47.293" v="1901" actId="164"/>
          <ac:grpSpMkLst>
            <pc:docMk/>
            <pc:sldMk cId="2871896330" sldId="259"/>
            <ac:grpSpMk id="22" creationId="{6F9E54DC-993D-30CF-9B5E-8B6EBF89E48D}"/>
          </ac:grpSpMkLst>
        </pc:grpChg>
        <pc:grpChg chg="add mod">
          <ac:chgData name="Olagoke Somoye" userId="b0f1066a-67bb-471c-ab27-1a11cb2346cc" providerId="ADAL" clId="{E1E215CD-0BCA-4A55-B734-D8E0D088C6EF}" dt="2024-09-20T20:12:47.293" v="1901" actId="164"/>
          <ac:grpSpMkLst>
            <pc:docMk/>
            <pc:sldMk cId="2871896330" sldId="259"/>
            <ac:grpSpMk id="23" creationId="{F9E3FF2D-2648-58E9-4B46-E8300BF72C1B}"/>
          </ac:grpSpMkLst>
        </pc:grpChg>
        <pc:picChg chg="add mod">
          <ac:chgData name="Olagoke Somoye" userId="b0f1066a-67bb-471c-ab27-1a11cb2346cc" providerId="ADAL" clId="{E1E215CD-0BCA-4A55-B734-D8E0D088C6EF}" dt="2024-09-20T20:12:47.293" v="1901" actId="164"/>
          <ac:picMkLst>
            <pc:docMk/>
            <pc:sldMk cId="2871896330" sldId="259"/>
            <ac:picMk id="5" creationId="{1F60FB05-9050-D18F-FCD7-5EA086A9BDB3}"/>
          </ac:picMkLst>
        </pc:picChg>
        <pc:picChg chg="add del mod">
          <ac:chgData name="Olagoke Somoye" userId="b0f1066a-67bb-471c-ab27-1a11cb2346cc" providerId="ADAL" clId="{E1E215CD-0BCA-4A55-B734-D8E0D088C6EF}" dt="2024-09-20T17:23:52.603" v="144" actId="478"/>
          <ac:picMkLst>
            <pc:docMk/>
            <pc:sldMk cId="2871896330" sldId="259"/>
            <ac:picMk id="12" creationId="{F093E467-DD2D-1D52-F0AD-C038AF7B52D9}"/>
          </ac:picMkLst>
        </pc:picChg>
        <pc:picChg chg="add mod">
          <ac:chgData name="Olagoke Somoye" userId="b0f1066a-67bb-471c-ab27-1a11cb2346cc" providerId="ADAL" clId="{E1E215CD-0BCA-4A55-B734-D8E0D088C6EF}" dt="2024-09-20T18:57:39.940" v="791" actId="164"/>
          <ac:picMkLst>
            <pc:docMk/>
            <pc:sldMk cId="2871896330" sldId="259"/>
            <ac:picMk id="15" creationId="{8D659E9C-D0BA-1B45-5DA5-9436C28CB3FF}"/>
          </ac:picMkLst>
        </pc:picChg>
      </pc:sldChg>
      <pc:sldChg chg="addSp delSp modSp mod modTransition modAnim">
        <pc:chgData name="Olagoke Somoye" userId="b0f1066a-67bb-471c-ab27-1a11cb2346cc" providerId="ADAL" clId="{E1E215CD-0BCA-4A55-B734-D8E0D088C6EF}" dt="2024-09-20T20:33:18.492" v="3041"/>
        <pc:sldMkLst>
          <pc:docMk/>
          <pc:sldMk cId="1384470396" sldId="260"/>
        </pc:sldMkLst>
        <pc:spChg chg="del">
          <ac:chgData name="Olagoke Somoye" userId="b0f1066a-67bb-471c-ab27-1a11cb2346cc" providerId="ADAL" clId="{E1E215CD-0BCA-4A55-B734-D8E0D088C6EF}" dt="2024-09-20T16:58:38.797" v="69" actId="478"/>
          <ac:spMkLst>
            <pc:docMk/>
            <pc:sldMk cId="1384470396" sldId="260"/>
            <ac:spMk id="3" creationId="{37D4359F-16C8-7373-A486-FC135D80EDE8}"/>
          </ac:spMkLst>
        </pc:spChg>
        <pc:spChg chg="del mod">
          <ac:chgData name="Olagoke Somoye" userId="b0f1066a-67bb-471c-ab27-1a11cb2346cc" providerId="ADAL" clId="{E1E215CD-0BCA-4A55-B734-D8E0D088C6EF}" dt="2024-09-20T18:02:26.143" v="229" actId="478"/>
          <ac:spMkLst>
            <pc:docMk/>
            <pc:sldMk cId="1384470396" sldId="260"/>
            <ac:spMk id="4" creationId="{F5B1E504-2024-8B25-2019-8686D8E6BF15}"/>
          </ac:spMkLst>
        </pc:spChg>
        <pc:spChg chg="add del mod">
          <ac:chgData name="Olagoke Somoye" userId="b0f1066a-67bb-471c-ab27-1a11cb2346cc" providerId="ADAL" clId="{E1E215CD-0BCA-4A55-B734-D8E0D088C6EF}" dt="2024-09-20T17:51:53.542" v="170" actId="478"/>
          <ac:spMkLst>
            <pc:docMk/>
            <pc:sldMk cId="1384470396" sldId="260"/>
            <ac:spMk id="5" creationId="{A2F959FF-87FE-F2AB-A442-9D1505AF531C}"/>
          </ac:spMkLst>
        </pc:spChg>
        <pc:spChg chg="add mod">
          <ac:chgData name="Olagoke Somoye" userId="b0f1066a-67bb-471c-ab27-1a11cb2346cc" providerId="ADAL" clId="{E1E215CD-0BCA-4A55-B734-D8E0D088C6EF}" dt="2024-09-20T20:33:07.334" v="3039" actId="164"/>
          <ac:spMkLst>
            <pc:docMk/>
            <pc:sldMk cId="1384470396" sldId="260"/>
            <ac:spMk id="6" creationId="{60474DD9-8E7B-C32A-5831-701105DB3AF7}"/>
          </ac:spMkLst>
        </pc:spChg>
        <pc:spChg chg="add del mod">
          <ac:chgData name="Olagoke Somoye" userId="b0f1066a-67bb-471c-ab27-1a11cb2346cc" providerId="ADAL" clId="{E1E215CD-0BCA-4A55-B734-D8E0D088C6EF}" dt="2024-09-20T18:57:17.199" v="790" actId="478"/>
          <ac:spMkLst>
            <pc:docMk/>
            <pc:sldMk cId="1384470396" sldId="260"/>
            <ac:spMk id="10" creationId="{50AD01BD-4CDE-8A7F-F159-3152CE0D54C6}"/>
          </ac:spMkLst>
        </pc:spChg>
        <pc:spChg chg="add del mod">
          <ac:chgData name="Olagoke Somoye" userId="b0f1066a-67bb-471c-ab27-1a11cb2346cc" providerId="ADAL" clId="{E1E215CD-0BCA-4A55-B734-D8E0D088C6EF}" dt="2024-09-20T19:02:42.116" v="969" actId="478"/>
          <ac:spMkLst>
            <pc:docMk/>
            <pc:sldMk cId="1384470396" sldId="260"/>
            <ac:spMk id="11" creationId="{E4BBC43D-59F0-2546-F8C8-716BEC78C6F1}"/>
          </ac:spMkLst>
        </pc:spChg>
        <pc:spChg chg="add mod ord">
          <ac:chgData name="Olagoke Somoye" userId="b0f1066a-67bb-471c-ab27-1a11cb2346cc" providerId="ADAL" clId="{E1E215CD-0BCA-4A55-B734-D8E0D088C6EF}" dt="2024-09-20T20:33:07.334" v="3039" actId="164"/>
          <ac:spMkLst>
            <pc:docMk/>
            <pc:sldMk cId="1384470396" sldId="260"/>
            <ac:spMk id="12" creationId="{5134469F-6801-BCB5-D4F6-3DE55166D431}"/>
          </ac:spMkLst>
        </pc:spChg>
        <pc:spChg chg="add mod">
          <ac:chgData name="Olagoke Somoye" userId="b0f1066a-67bb-471c-ab27-1a11cb2346cc" providerId="ADAL" clId="{E1E215CD-0BCA-4A55-B734-D8E0D088C6EF}" dt="2024-09-20T18:02:23.844" v="228"/>
          <ac:spMkLst>
            <pc:docMk/>
            <pc:sldMk cId="1384470396" sldId="260"/>
            <ac:spMk id="13" creationId="{8BB6129D-612E-C1E5-9507-D13F136FB2DC}"/>
          </ac:spMkLst>
        </pc:spChg>
        <pc:spChg chg="del">
          <ac:chgData name="Olagoke Somoye" userId="b0f1066a-67bb-471c-ab27-1a11cb2346cc" providerId="ADAL" clId="{E1E215CD-0BCA-4A55-B734-D8E0D088C6EF}" dt="2024-09-20T18:52:57.428" v="762" actId="478"/>
          <ac:spMkLst>
            <pc:docMk/>
            <pc:sldMk cId="1384470396" sldId="260"/>
            <ac:spMk id="14" creationId="{677E7131-2881-E607-B8A7-162495A088C9}"/>
          </ac:spMkLst>
        </pc:spChg>
        <pc:spChg chg="del">
          <ac:chgData name="Olagoke Somoye" userId="b0f1066a-67bb-471c-ab27-1a11cb2346cc" providerId="ADAL" clId="{E1E215CD-0BCA-4A55-B734-D8E0D088C6EF}" dt="2024-09-20T18:52:57.428" v="762" actId="478"/>
          <ac:spMkLst>
            <pc:docMk/>
            <pc:sldMk cId="1384470396" sldId="260"/>
            <ac:spMk id="15" creationId="{BDE16F6D-CC8C-DD56-C272-AEB31A4978A3}"/>
          </ac:spMkLst>
        </pc:spChg>
        <pc:spChg chg="del">
          <ac:chgData name="Olagoke Somoye" userId="b0f1066a-67bb-471c-ab27-1a11cb2346cc" providerId="ADAL" clId="{E1E215CD-0BCA-4A55-B734-D8E0D088C6EF}" dt="2024-09-20T18:52:57.428" v="762" actId="478"/>
          <ac:spMkLst>
            <pc:docMk/>
            <pc:sldMk cId="1384470396" sldId="260"/>
            <ac:spMk id="16" creationId="{2FFF44D7-0B03-E3BA-2ABD-45411FC5955E}"/>
          </ac:spMkLst>
        </pc:spChg>
        <pc:spChg chg="add mod">
          <ac:chgData name="Olagoke Somoye" userId="b0f1066a-67bb-471c-ab27-1a11cb2346cc" providerId="ADAL" clId="{E1E215CD-0BCA-4A55-B734-D8E0D088C6EF}" dt="2024-09-20T18:52:58.689" v="763"/>
          <ac:spMkLst>
            <pc:docMk/>
            <pc:sldMk cId="1384470396" sldId="260"/>
            <ac:spMk id="17" creationId="{C09B4F9C-6617-2D32-FF8F-984CD64B3CF6}"/>
          </ac:spMkLst>
        </pc:spChg>
        <pc:spChg chg="add mod">
          <ac:chgData name="Olagoke Somoye" userId="b0f1066a-67bb-471c-ab27-1a11cb2346cc" providerId="ADAL" clId="{E1E215CD-0BCA-4A55-B734-D8E0D088C6EF}" dt="2024-09-20T18:55:55.497" v="775" actId="121"/>
          <ac:spMkLst>
            <pc:docMk/>
            <pc:sldMk cId="1384470396" sldId="260"/>
            <ac:spMk id="18" creationId="{DE42B93E-D203-06D9-D761-DBFCF1B44E3B}"/>
          </ac:spMkLst>
        </pc:spChg>
        <pc:spChg chg="add mod">
          <ac:chgData name="Olagoke Somoye" userId="b0f1066a-67bb-471c-ab27-1a11cb2346cc" providerId="ADAL" clId="{E1E215CD-0BCA-4A55-B734-D8E0D088C6EF}" dt="2024-09-20T18:52:58.689" v="763"/>
          <ac:spMkLst>
            <pc:docMk/>
            <pc:sldMk cId="1384470396" sldId="260"/>
            <ac:spMk id="19" creationId="{DEA2BC66-795C-0D13-D0D4-3AEDE93CABCD}"/>
          </ac:spMkLst>
        </pc:spChg>
        <pc:spChg chg="mod">
          <ac:chgData name="Olagoke Somoye" userId="b0f1066a-67bb-471c-ab27-1a11cb2346cc" providerId="ADAL" clId="{E1E215CD-0BCA-4A55-B734-D8E0D088C6EF}" dt="2024-09-20T18:57:43.720" v="792"/>
          <ac:spMkLst>
            <pc:docMk/>
            <pc:sldMk cId="1384470396" sldId="260"/>
            <ac:spMk id="21" creationId="{3DE59E93-5818-F5B7-88E5-D3F6E1D8FEF3}"/>
          </ac:spMkLst>
        </pc:spChg>
        <pc:spChg chg="mod">
          <ac:chgData name="Olagoke Somoye" userId="b0f1066a-67bb-471c-ab27-1a11cb2346cc" providerId="ADAL" clId="{E1E215CD-0BCA-4A55-B734-D8E0D088C6EF}" dt="2024-09-20T19:06:49.615" v="1164" actId="20577"/>
          <ac:spMkLst>
            <pc:docMk/>
            <pc:sldMk cId="1384470396" sldId="260"/>
            <ac:spMk id="22" creationId="{CA45CB34-FC77-A016-42DA-610904038D4D}"/>
          </ac:spMkLst>
        </pc:spChg>
        <pc:grpChg chg="add mod">
          <ac:chgData name="Olagoke Somoye" userId="b0f1066a-67bb-471c-ab27-1a11cb2346cc" providerId="ADAL" clId="{E1E215CD-0BCA-4A55-B734-D8E0D088C6EF}" dt="2024-09-20T20:33:07.334" v="3039" actId="164"/>
          <ac:grpSpMkLst>
            <pc:docMk/>
            <pc:sldMk cId="1384470396" sldId="260"/>
            <ac:grpSpMk id="20" creationId="{46682921-A1CC-64D3-842C-7140F6C309F6}"/>
          </ac:grpSpMkLst>
        </pc:grpChg>
        <pc:grpChg chg="add mod">
          <ac:chgData name="Olagoke Somoye" userId="b0f1066a-67bb-471c-ab27-1a11cb2346cc" providerId="ADAL" clId="{E1E215CD-0BCA-4A55-B734-D8E0D088C6EF}" dt="2024-09-20T20:33:07.334" v="3039" actId="164"/>
          <ac:grpSpMkLst>
            <pc:docMk/>
            <pc:sldMk cId="1384470396" sldId="260"/>
            <ac:grpSpMk id="24" creationId="{E3AE5E0B-5291-7130-8FF1-9A424AE5CB40}"/>
          </ac:grpSpMkLst>
        </pc:grpChg>
        <pc:picChg chg="add del mod">
          <ac:chgData name="Olagoke Somoye" userId="b0f1066a-67bb-471c-ab27-1a11cb2346cc" providerId="ADAL" clId="{E1E215CD-0BCA-4A55-B734-D8E0D088C6EF}" dt="2024-09-20T17:04:12.025" v="100" actId="478"/>
          <ac:picMkLst>
            <pc:docMk/>
            <pc:sldMk cId="1384470396" sldId="260"/>
            <ac:picMk id="2" creationId="{68ACE01D-C926-66AD-FD16-E62617B54C49}"/>
          </ac:picMkLst>
        </pc:picChg>
        <pc:picChg chg="add del mod">
          <ac:chgData name="Olagoke Somoye" userId="b0f1066a-67bb-471c-ab27-1a11cb2346cc" providerId="ADAL" clId="{E1E215CD-0BCA-4A55-B734-D8E0D088C6EF}" dt="2024-09-20T17:24:32.677" v="149" actId="478"/>
          <ac:picMkLst>
            <pc:docMk/>
            <pc:sldMk cId="1384470396" sldId="260"/>
            <ac:picMk id="7" creationId="{6C755A89-5A94-ADB7-C407-FC6EF54B1084}"/>
          </ac:picMkLst>
        </pc:picChg>
        <pc:picChg chg="add mod">
          <ac:chgData name="Olagoke Somoye" userId="b0f1066a-67bb-471c-ab27-1a11cb2346cc" providerId="ADAL" clId="{E1E215CD-0BCA-4A55-B734-D8E0D088C6EF}" dt="2024-09-20T20:33:07.334" v="3039" actId="164"/>
          <ac:picMkLst>
            <pc:docMk/>
            <pc:sldMk cId="1384470396" sldId="260"/>
            <ac:picMk id="9" creationId="{8E1E7EE4-C8F4-7BA8-1715-5776C7E2DBDE}"/>
          </ac:picMkLst>
        </pc:picChg>
        <pc:picChg chg="mod">
          <ac:chgData name="Olagoke Somoye" userId="b0f1066a-67bb-471c-ab27-1a11cb2346cc" providerId="ADAL" clId="{E1E215CD-0BCA-4A55-B734-D8E0D088C6EF}" dt="2024-09-20T18:57:43.720" v="792"/>
          <ac:picMkLst>
            <pc:docMk/>
            <pc:sldMk cId="1384470396" sldId="260"/>
            <ac:picMk id="23" creationId="{6B342994-882E-E400-81B1-0A0BD2FCFD03}"/>
          </ac:picMkLst>
        </pc:picChg>
      </pc:sldChg>
      <pc:sldChg chg="addSp delSp modSp mod modTransition modAnim">
        <pc:chgData name="Olagoke Somoye" userId="b0f1066a-67bb-471c-ab27-1a11cb2346cc" providerId="ADAL" clId="{E1E215CD-0BCA-4A55-B734-D8E0D088C6EF}" dt="2024-09-20T20:33:32.281" v="3044"/>
        <pc:sldMkLst>
          <pc:docMk/>
          <pc:sldMk cId="1861423686" sldId="261"/>
        </pc:sldMkLst>
        <pc:spChg chg="del">
          <ac:chgData name="Olagoke Somoye" userId="b0f1066a-67bb-471c-ab27-1a11cb2346cc" providerId="ADAL" clId="{E1E215CD-0BCA-4A55-B734-D8E0D088C6EF}" dt="2024-09-20T17:01:45.555" v="85" actId="478"/>
          <ac:spMkLst>
            <pc:docMk/>
            <pc:sldMk cId="1861423686" sldId="261"/>
            <ac:spMk id="3" creationId="{37D4359F-16C8-7373-A486-FC135D80EDE8}"/>
          </ac:spMkLst>
        </pc:spChg>
        <pc:spChg chg="del mod">
          <ac:chgData name="Olagoke Somoye" userId="b0f1066a-67bb-471c-ab27-1a11cb2346cc" providerId="ADAL" clId="{E1E215CD-0BCA-4A55-B734-D8E0D088C6EF}" dt="2024-09-20T18:03:18.540" v="244" actId="478"/>
          <ac:spMkLst>
            <pc:docMk/>
            <pc:sldMk cId="1861423686" sldId="261"/>
            <ac:spMk id="4" creationId="{F5B1E504-2024-8B25-2019-8686D8E6BF15}"/>
          </ac:spMkLst>
        </pc:spChg>
        <pc:spChg chg="add del mod">
          <ac:chgData name="Olagoke Somoye" userId="b0f1066a-67bb-471c-ab27-1a11cb2346cc" providerId="ADAL" clId="{E1E215CD-0BCA-4A55-B734-D8E0D088C6EF}" dt="2024-09-20T17:58:46.466" v="176" actId="478"/>
          <ac:spMkLst>
            <pc:docMk/>
            <pc:sldMk cId="1861423686" sldId="261"/>
            <ac:spMk id="5" creationId="{A108F5E2-49F3-F024-1D11-94D4675C3754}"/>
          </ac:spMkLst>
        </pc:spChg>
        <pc:spChg chg="add del mod">
          <ac:chgData name="Olagoke Somoye" userId="b0f1066a-67bb-471c-ab27-1a11cb2346cc" providerId="ADAL" clId="{E1E215CD-0BCA-4A55-B734-D8E0D088C6EF}" dt="2024-09-20T17:58:46.466" v="176" actId="478"/>
          <ac:spMkLst>
            <pc:docMk/>
            <pc:sldMk cId="1861423686" sldId="261"/>
            <ac:spMk id="6" creationId="{349C73B3-969D-4B40-2069-D546A12D1303}"/>
          </ac:spMkLst>
        </pc:spChg>
        <pc:spChg chg="add del mod">
          <ac:chgData name="Olagoke Somoye" userId="b0f1066a-67bb-471c-ab27-1a11cb2346cc" providerId="ADAL" clId="{E1E215CD-0BCA-4A55-B734-D8E0D088C6EF}" dt="2024-09-20T17:58:46.466" v="176" actId="478"/>
          <ac:spMkLst>
            <pc:docMk/>
            <pc:sldMk cId="1861423686" sldId="261"/>
            <ac:spMk id="7" creationId="{1F7D9E26-ECD1-A69D-E674-AAB06A5D6295}"/>
          </ac:spMkLst>
        </pc:spChg>
        <pc:spChg chg="add del mod">
          <ac:chgData name="Olagoke Somoye" userId="b0f1066a-67bb-471c-ab27-1a11cb2346cc" providerId="ADAL" clId="{E1E215CD-0BCA-4A55-B734-D8E0D088C6EF}" dt="2024-09-20T17:58:46.466" v="176" actId="478"/>
          <ac:spMkLst>
            <pc:docMk/>
            <pc:sldMk cId="1861423686" sldId="261"/>
            <ac:spMk id="8" creationId="{BB39C068-2940-EAEB-1C25-041FF8503136}"/>
          </ac:spMkLst>
        </pc:spChg>
        <pc:spChg chg="add del mod">
          <ac:chgData name="Olagoke Somoye" userId="b0f1066a-67bb-471c-ab27-1a11cb2346cc" providerId="ADAL" clId="{E1E215CD-0BCA-4A55-B734-D8E0D088C6EF}" dt="2024-09-20T19:09:47.058" v="1169" actId="478"/>
          <ac:spMkLst>
            <pc:docMk/>
            <pc:sldMk cId="1861423686" sldId="261"/>
            <ac:spMk id="9" creationId="{567D7B9E-F951-9982-103B-1B6456EC7AEB}"/>
          </ac:spMkLst>
        </pc:spChg>
        <pc:spChg chg="add del mod">
          <ac:chgData name="Olagoke Somoye" userId="b0f1066a-67bb-471c-ab27-1a11cb2346cc" providerId="ADAL" clId="{E1E215CD-0BCA-4A55-B734-D8E0D088C6EF}" dt="2024-09-20T19:09:47.058" v="1169" actId="478"/>
          <ac:spMkLst>
            <pc:docMk/>
            <pc:sldMk cId="1861423686" sldId="261"/>
            <ac:spMk id="10" creationId="{59F815AF-ACC4-8F74-E946-8A629923BE42}"/>
          </ac:spMkLst>
        </pc:spChg>
        <pc:spChg chg="add del mod">
          <ac:chgData name="Olagoke Somoye" userId="b0f1066a-67bb-471c-ab27-1a11cb2346cc" providerId="ADAL" clId="{E1E215CD-0BCA-4A55-B734-D8E0D088C6EF}" dt="2024-09-20T19:09:47.058" v="1169" actId="478"/>
          <ac:spMkLst>
            <pc:docMk/>
            <pc:sldMk cId="1861423686" sldId="261"/>
            <ac:spMk id="12" creationId="{574F71C8-A880-D02D-B956-D9A15109BD87}"/>
          </ac:spMkLst>
        </pc:spChg>
        <pc:spChg chg="add del mod">
          <ac:chgData name="Olagoke Somoye" userId="b0f1066a-67bb-471c-ab27-1a11cb2346cc" providerId="ADAL" clId="{E1E215CD-0BCA-4A55-B734-D8E0D088C6EF}" dt="2024-09-20T19:09:47.058" v="1169" actId="478"/>
          <ac:spMkLst>
            <pc:docMk/>
            <pc:sldMk cId="1861423686" sldId="261"/>
            <ac:spMk id="13" creationId="{B90A051E-823D-6E37-B83C-06E21CAB19F5}"/>
          </ac:spMkLst>
        </pc:spChg>
        <pc:spChg chg="add mod">
          <ac:chgData name="Olagoke Somoye" userId="b0f1066a-67bb-471c-ab27-1a11cb2346cc" providerId="ADAL" clId="{E1E215CD-0BCA-4A55-B734-D8E0D088C6EF}" dt="2024-09-20T18:03:16.272" v="243"/>
          <ac:spMkLst>
            <pc:docMk/>
            <pc:sldMk cId="1861423686" sldId="261"/>
            <ac:spMk id="18" creationId="{3F6AAE02-734A-A247-82FF-A3A7E1896690}"/>
          </ac:spMkLst>
        </pc:spChg>
        <pc:spChg chg="del">
          <ac:chgData name="Olagoke Somoye" userId="b0f1066a-67bb-471c-ab27-1a11cb2346cc" providerId="ADAL" clId="{E1E215CD-0BCA-4A55-B734-D8E0D088C6EF}" dt="2024-09-20T18:53:02.449" v="764" actId="478"/>
          <ac:spMkLst>
            <pc:docMk/>
            <pc:sldMk cId="1861423686" sldId="261"/>
            <ac:spMk id="19" creationId="{582B8717-9C4E-3574-EF6F-807E1CB4762F}"/>
          </ac:spMkLst>
        </pc:spChg>
        <pc:spChg chg="del">
          <ac:chgData name="Olagoke Somoye" userId="b0f1066a-67bb-471c-ab27-1a11cb2346cc" providerId="ADAL" clId="{E1E215CD-0BCA-4A55-B734-D8E0D088C6EF}" dt="2024-09-20T18:53:02.449" v="764" actId="478"/>
          <ac:spMkLst>
            <pc:docMk/>
            <pc:sldMk cId="1861423686" sldId="261"/>
            <ac:spMk id="20" creationId="{504BA907-A0EF-A571-11EF-165937E1F89B}"/>
          </ac:spMkLst>
        </pc:spChg>
        <pc:spChg chg="del">
          <ac:chgData name="Olagoke Somoye" userId="b0f1066a-67bb-471c-ab27-1a11cb2346cc" providerId="ADAL" clId="{E1E215CD-0BCA-4A55-B734-D8E0D088C6EF}" dt="2024-09-20T18:53:02.449" v="764" actId="478"/>
          <ac:spMkLst>
            <pc:docMk/>
            <pc:sldMk cId="1861423686" sldId="261"/>
            <ac:spMk id="21" creationId="{84A9D1AC-8377-22C9-3446-F278DC8CDB48}"/>
          </ac:spMkLst>
        </pc:spChg>
        <pc:spChg chg="add mod">
          <ac:chgData name="Olagoke Somoye" userId="b0f1066a-67bb-471c-ab27-1a11cb2346cc" providerId="ADAL" clId="{E1E215CD-0BCA-4A55-B734-D8E0D088C6EF}" dt="2024-09-20T18:53:03.963" v="765"/>
          <ac:spMkLst>
            <pc:docMk/>
            <pc:sldMk cId="1861423686" sldId="261"/>
            <ac:spMk id="22" creationId="{034BB876-72D0-002B-E0E8-55995BD2502F}"/>
          </ac:spMkLst>
        </pc:spChg>
        <pc:spChg chg="add mod">
          <ac:chgData name="Olagoke Somoye" userId="b0f1066a-67bb-471c-ab27-1a11cb2346cc" providerId="ADAL" clId="{E1E215CD-0BCA-4A55-B734-D8E0D088C6EF}" dt="2024-09-20T18:56:00.117" v="776" actId="121"/>
          <ac:spMkLst>
            <pc:docMk/>
            <pc:sldMk cId="1861423686" sldId="261"/>
            <ac:spMk id="23" creationId="{E7C4E1C8-1D48-3BE6-992D-4F240AD6A239}"/>
          </ac:spMkLst>
        </pc:spChg>
        <pc:spChg chg="add mod">
          <ac:chgData name="Olagoke Somoye" userId="b0f1066a-67bb-471c-ab27-1a11cb2346cc" providerId="ADAL" clId="{E1E215CD-0BCA-4A55-B734-D8E0D088C6EF}" dt="2024-09-20T18:53:03.963" v="765"/>
          <ac:spMkLst>
            <pc:docMk/>
            <pc:sldMk cId="1861423686" sldId="261"/>
            <ac:spMk id="24" creationId="{EAAB1E1A-CFC0-B88F-6B3C-F9E5B4F39CE3}"/>
          </ac:spMkLst>
        </pc:spChg>
        <pc:spChg chg="add mod">
          <ac:chgData name="Olagoke Somoye" userId="b0f1066a-67bb-471c-ab27-1a11cb2346cc" providerId="ADAL" clId="{E1E215CD-0BCA-4A55-B734-D8E0D088C6EF}" dt="2024-09-20T20:33:26.334" v="3042" actId="164"/>
          <ac:spMkLst>
            <pc:docMk/>
            <pc:sldMk cId="1861423686" sldId="261"/>
            <ac:spMk id="25" creationId="{7AC6A039-E5EA-A845-53EF-BC5852052936}"/>
          </ac:spMkLst>
        </pc:spChg>
        <pc:spChg chg="add mod">
          <ac:chgData name="Olagoke Somoye" userId="b0f1066a-67bb-471c-ab27-1a11cb2346cc" providerId="ADAL" clId="{E1E215CD-0BCA-4A55-B734-D8E0D088C6EF}" dt="2024-09-20T20:33:26.334" v="3042" actId="164"/>
          <ac:spMkLst>
            <pc:docMk/>
            <pc:sldMk cId="1861423686" sldId="261"/>
            <ac:spMk id="26" creationId="{16C059C0-8CD6-09AD-4C6A-4D0C5BC3B938}"/>
          </ac:spMkLst>
        </pc:spChg>
        <pc:spChg chg="mod">
          <ac:chgData name="Olagoke Somoye" userId="b0f1066a-67bb-471c-ab27-1a11cb2346cc" providerId="ADAL" clId="{E1E215CD-0BCA-4A55-B734-D8E0D088C6EF}" dt="2024-09-20T19:10:02.250" v="1172"/>
          <ac:spMkLst>
            <pc:docMk/>
            <pc:sldMk cId="1861423686" sldId="261"/>
            <ac:spMk id="29" creationId="{A54AE7C5-9BB0-AF5F-C00C-D5C6111B4937}"/>
          </ac:spMkLst>
        </pc:spChg>
        <pc:spChg chg="mod">
          <ac:chgData name="Olagoke Somoye" userId="b0f1066a-67bb-471c-ab27-1a11cb2346cc" providerId="ADAL" clId="{E1E215CD-0BCA-4A55-B734-D8E0D088C6EF}" dt="2024-09-20T20:02:29.371" v="1689" actId="113"/>
          <ac:spMkLst>
            <pc:docMk/>
            <pc:sldMk cId="1861423686" sldId="261"/>
            <ac:spMk id="30" creationId="{D1D801C1-E120-EB2C-9ACE-7622ECFC71A2}"/>
          </ac:spMkLst>
        </pc:spChg>
        <pc:grpChg chg="add mod">
          <ac:chgData name="Olagoke Somoye" userId="b0f1066a-67bb-471c-ab27-1a11cb2346cc" providerId="ADAL" clId="{E1E215CD-0BCA-4A55-B734-D8E0D088C6EF}" dt="2024-09-20T20:33:26.334" v="3042" actId="164"/>
          <ac:grpSpMkLst>
            <pc:docMk/>
            <pc:sldMk cId="1861423686" sldId="261"/>
            <ac:grpSpMk id="28" creationId="{B363A779-5807-10E1-149C-3D2FC6105785}"/>
          </ac:grpSpMkLst>
        </pc:grpChg>
        <pc:grpChg chg="add mod">
          <ac:chgData name="Olagoke Somoye" userId="b0f1066a-67bb-471c-ab27-1a11cb2346cc" providerId="ADAL" clId="{E1E215CD-0BCA-4A55-B734-D8E0D088C6EF}" dt="2024-09-20T20:33:26.334" v="3042" actId="164"/>
          <ac:grpSpMkLst>
            <pc:docMk/>
            <pc:sldMk cId="1861423686" sldId="261"/>
            <ac:grpSpMk id="32" creationId="{E7452839-1B14-8F4E-C063-7AE60F6BC43B}"/>
          </ac:grpSpMkLst>
        </pc:grpChg>
        <pc:picChg chg="add del mod">
          <ac:chgData name="Olagoke Somoye" userId="b0f1066a-67bb-471c-ab27-1a11cb2346cc" providerId="ADAL" clId="{E1E215CD-0BCA-4A55-B734-D8E0D088C6EF}" dt="2024-09-20T17:58:46.466" v="176" actId="478"/>
          <ac:picMkLst>
            <pc:docMk/>
            <pc:sldMk cId="1861423686" sldId="261"/>
            <ac:picMk id="2" creationId="{38CA403B-9D77-E4B1-3E6A-6CE4A393BFEA}"/>
          </ac:picMkLst>
        </pc:picChg>
        <pc:picChg chg="add del mod">
          <ac:chgData name="Olagoke Somoye" userId="b0f1066a-67bb-471c-ab27-1a11cb2346cc" providerId="ADAL" clId="{E1E215CD-0BCA-4A55-B734-D8E0D088C6EF}" dt="2024-09-20T18:00:24.387" v="195" actId="478"/>
          <ac:picMkLst>
            <pc:docMk/>
            <pc:sldMk cId="1861423686" sldId="261"/>
            <ac:picMk id="11" creationId="{16298787-350C-D624-08AF-2F96DCB6C193}"/>
          </ac:picMkLst>
        </pc:picChg>
        <pc:picChg chg="add mod">
          <ac:chgData name="Olagoke Somoye" userId="b0f1066a-67bb-471c-ab27-1a11cb2346cc" providerId="ADAL" clId="{E1E215CD-0BCA-4A55-B734-D8E0D088C6EF}" dt="2024-09-20T20:33:26.334" v="3042" actId="164"/>
          <ac:picMkLst>
            <pc:docMk/>
            <pc:sldMk cId="1861423686" sldId="261"/>
            <ac:picMk id="15" creationId="{33A9554E-A54A-F5AB-E578-AC0F3D502FC2}"/>
          </ac:picMkLst>
        </pc:picChg>
        <pc:picChg chg="add del mod">
          <ac:chgData name="Olagoke Somoye" userId="b0f1066a-67bb-471c-ab27-1a11cb2346cc" providerId="ADAL" clId="{E1E215CD-0BCA-4A55-B734-D8E0D088C6EF}" dt="2024-09-20T18:00:03.628" v="188" actId="21"/>
          <ac:picMkLst>
            <pc:docMk/>
            <pc:sldMk cId="1861423686" sldId="261"/>
            <ac:picMk id="17" creationId="{186F00B1-3007-1AFA-DF71-3212E9A519AA}"/>
          </ac:picMkLst>
        </pc:picChg>
        <pc:picChg chg="add del mod">
          <ac:chgData name="Olagoke Somoye" userId="b0f1066a-67bb-471c-ab27-1a11cb2346cc" providerId="ADAL" clId="{E1E215CD-0BCA-4A55-B734-D8E0D088C6EF}" dt="2024-09-20T19:10:13.795" v="1173" actId="478"/>
          <ac:picMkLst>
            <pc:docMk/>
            <pc:sldMk cId="1861423686" sldId="261"/>
            <ac:picMk id="27" creationId="{06D4BC46-2FC3-F51E-4DE6-A32867503F12}"/>
          </ac:picMkLst>
        </pc:picChg>
        <pc:picChg chg="mod">
          <ac:chgData name="Olagoke Somoye" userId="b0f1066a-67bb-471c-ab27-1a11cb2346cc" providerId="ADAL" clId="{E1E215CD-0BCA-4A55-B734-D8E0D088C6EF}" dt="2024-09-20T19:10:02.250" v="1172"/>
          <ac:picMkLst>
            <pc:docMk/>
            <pc:sldMk cId="1861423686" sldId="261"/>
            <ac:picMk id="31" creationId="{C5A651C6-FB62-AEC9-7A06-FD5C7F193B5F}"/>
          </ac:picMkLst>
        </pc:picChg>
      </pc:sldChg>
      <pc:sldChg chg="addSp delSp modSp mod modTransition modAnim">
        <pc:chgData name="Olagoke Somoye" userId="b0f1066a-67bb-471c-ab27-1a11cb2346cc" providerId="ADAL" clId="{E1E215CD-0BCA-4A55-B734-D8E0D088C6EF}" dt="2024-09-20T20:34:55.660" v="3053" actId="948"/>
        <pc:sldMkLst>
          <pc:docMk/>
          <pc:sldMk cId="3769950446" sldId="262"/>
        </pc:sldMkLst>
        <pc:spChg chg="del">
          <ac:chgData name="Olagoke Somoye" userId="b0f1066a-67bb-471c-ab27-1a11cb2346cc" providerId="ADAL" clId="{E1E215CD-0BCA-4A55-B734-D8E0D088C6EF}" dt="2024-09-20T17:01:52.199" v="87" actId="478"/>
          <ac:spMkLst>
            <pc:docMk/>
            <pc:sldMk cId="3769950446" sldId="262"/>
            <ac:spMk id="3" creationId="{37D4359F-16C8-7373-A486-FC135D80EDE8}"/>
          </ac:spMkLst>
        </pc:spChg>
        <pc:spChg chg="del mod">
          <ac:chgData name="Olagoke Somoye" userId="b0f1066a-67bb-471c-ab27-1a11cb2346cc" providerId="ADAL" clId="{E1E215CD-0BCA-4A55-B734-D8E0D088C6EF}" dt="2024-09-20T18:03:06.976" v="241" actId="478"/>
          <ac:spMkLst>
            <pc:docMk/>
            <pc:sldMk cId="3769950446" sldId="262"/>
            <ac:spMk id="4" creationId="{F5B1E504-2024-8B25-2019-8686D8E6BF15}"/>
          </ac:spMkLst>
        </pc:spChg>
        <pc:spChg chg="add del mod">
          <ac:chgData name="Olagoke Somoye" userId="b0f1066a-67bb-471c-ab27-1a11cb2346cc" providerId="ADAL" clId="{E1E215CD-0BCA-4A55-B734-D8E0D088C6EF}" dt="2024-09-20T17:58:52.007" v="177" actId="478"/>
          <ac:spMkLst>
            <pc:docMk/>
            <pc:sldMk cId="3769950446" sldId="262"/>
            <ac:spMk id="5" creationId="{057C0E8B-7759-3A5A-8C3C-4E32F82F7C61}"/>
          </ac:spMkLst>
        </pc:spChg>
        <pc:spChg chg="add del mod">
          <ac:chgData name="Olagoke Somoye" userId="b0f1066a-67bb-471c-ab27-1a11cb2346cc" providerId="ADAL" clId="{E1E215CD-0BCA-4A55-B734-D8E0D088C6EF}" dt="2024-09-20T17:58:52.007" v="177" actId="478"/>
          <ac:spMkLst>
            <pc:docMk/>
            <pc:sldMk cId="3769950446" sldId="262"/>
            <ac:spMk id="6" creationId="{269B72D2-3762-7D6A-C0D3-72713B58CF77}"/>
          </ac:spMkLst>
        </pc:spChg>
        <pc:spChg chg="add del mod">
          <ac:chgData name="Olagoke Somoye" userId="b0f1066a-67bb-471c-ab27-1a11cb2346cc" providerId="ADAL" clId="{E1E215CD-0BCA-4A55-B734-D8E0D088C6EF}" dt="2024-09-20T17:58:52.007" v="177" actId="478"/>
          <ac:spMkLst>
            <pc:docMk/>
            <pc:sldMk cId="3769950446" sldId="262"/>
            <ac:spMk id="11" creationId="{8DB1B83E-EA44-7A2D-20E8-D31C172F6E6A}"/>
          </ac:spMkLst>
        </pc:spChg>
        <pc:spChg chg="add del mod">
          <ac:chgData name="Olagoke Somoye" userId="b0f1066a-67bb-471c-ab27-1a11cb2346cc" providerId="ADAL" clId="{E1E215CD-0BCA-4A55-B734-D8E0D088C6EF}" dt="2024-09-20T17:58:52.007" v="177" actId="478"/>
          <ac:spMkLst>
            <pc:docMk/>
            <pc:sldMk cId="3769950446" sldId="262"/>
            <ac:spMk id="12" creationId="{D36B6517-AC82-A201-8DBF-7C86A90CD6D5}"/>
          </ac:spMkLst>
        </pc:spChg>
        <pc:spChg chg="add del mod">
          <ac:chgData name="Olagoke Somoye" userId="b0f1066a-67bb-471c-ab27-1a11cb2346cc" providerId="ADAL" clId="{E1E215CD-0BCA-4A55-B734-D8E0D088C6EF}" dt="2024-09-20T19:10:57.877" v="1178" actId="478"/>
          <ac:spMkLst>
            <pc:docMk/>
            <pc:sldMk cId="3769950446" sldId="262"/>
            <ac:spMk id="13" creationId="{393B6C80-B7CA-4FE4-90C2-F256342C5E9E}"/>
          </ac:spMkLst>
        </pc:spChg>
        <pc:spChg chg="add del mod">
          <ac:chgData name="Olagoke Somoye" userId="b0f1066a-67bb-471c-ab27-1a11cb2346cc" providerId="ADAL" clId="{E1E215CD-0BCA-4A55-B734-D8E0D088C6EF}" dt="2024-09-20T19:10:57.877" v="1178" actId="478"/>
          <ac:spMkLst>
            <pc:docMk/>
            <pc:sldMk cId="3769950446" sldId="262"/>
            <ac:spMk id="14" creationId="{B526E337-62CF-402B-C095-3FEFC01D89CC}"/>
          </ac:spMkLst>
        </pc:spChg>
        <pc:spChg chg="add del mod">
          <ac:chgData name="Olagoke Somoye" userId="b0f1066a-67bb-471c-ab27-1a11cb2346cc" providerId="ADAL" clId="{E1E215CD-0BCA-4A55-B734-D8E0D088C6EF}" dt="2024-09-20T19:10:57.877" v="1178" actId="478"/>
          <ac:spMkLst>
            <pc:docMk/>
            <pc:sldMk cId="3769950446" sldId="262"/>
            <ac:spMk id="16" creationId="{64B165F2-BD58-93BC-4D7A-51C84F783FE3}"/>
          </ac:spMkLst>
        </pc:spChg>
        <pc:spChg chg="add del mod">
          <ac:chgData name="Olagoke Somoye" userId="b0f1066a-67bb-471c-ab27-1a11cb2346cc" providerId="ADAL" clId="{E1E215CD-0BCA-4A55-B734-D8E0D088C6EF}" dt="2024-09-20T19:10:57.877" v="1178" actId="478"/>
          <ac:spMkLst>
            <pc:docMk/>
            <pc:sldMk cId="3769950446" sldId="262"/>
            <ac:spMk id="17" creationId="{3D062B06-B46C-F7DE-2EE4-C03D75DC0FDA}"/>
          </ac:spMkLst>
        </pc:spChg>
        <pc:spChg chg="add mod">
          <ac:chgData name="Olagoke Somoye" userId="b0f1066a-67bb-471c-ab27-1a11cb2346cc" providerId="ADAL" clId="{E1E215CD-0BCA-4A55-B734-D8E0D088C6EF}" dt="2024-09-20T20:10:36.955" v="1898"/>
          <ac:spMkLst>
            <pc:docMk/>
            <pc:sldMk cId="3769950446" sldId="262"/>
            <ac:spMk id="19" creationId="{11750A5E-9CA7-3971-8F29-E13981C03A3F}"/>
          </ac:spMkLst>
        </pc:spChg>
        <pc:spChg chg="add del mod">
          <ac:chgData name="Olagoke Somoye" userId="b0f1066a-67bb-471c-ab27-1a11cb2346cc" providerId="ADAL" clId="{E1E215CD-0BCA-4A55-B734-D8E0D088C6EF}" dt="2024-09-20T18:03:34.323" v="245" actId="478"/>
          <ac:spMkLst>
            <pc:docMk/>
            <pc:sldMk cId="3769950446" sldId="262"/>
            <ac:spMk id="21" creationId="{0BF0079D-B213-786E-55BF-C2BF4266C19D}"/>
          </ac:spMkLst>
        </pc:spChg>
        <pc:spChg chg="del">
          <ac:chgData name="Olagoke Somoye" userId="b0f1066a-67bb-471c-ab27-1a11cb2346cc" providerId="ADAL" clId="{E1E215CD-0BCA-4A55-B734-D8E0D088C6EF}" dt="2024-09-20T18:53:08.004" v="766" actId="478"/>
          <ac:spMkLst>
            <pc:docMk/>
            <pc:sldMk cId="3769950446" sldId="262"/>
            <ac:spMk id="22" creationId="{4E2232A3-5EE0-4F3A-3648-273F3AC1DE64}"/>
          </ac:spMkLst>
        </pc:spChg>
        <pc:spChg chg="del">
          <ac:chgData name="Olagoke Somoye" userId="b0f1066a-67bb-471c-ab27-1a11cb2346cc" providerId="ADAL" clId="{E1E215CD-0BCA-4A55-B734-D8E0D088C6EF}" dt="2024-09-20T18:53:08.004" v="766" actId="478"/>
          <ac:spMkLst>
            <pc:docMk/>
            <pc:sldMk cId="3769950446" sldId="262"/>
            <ac:spMk id="23" creationId="{04744D0D-8178-0291-01EE-69E737FB7DBB}"/>
          </ac:spMkLst>
        </pc:spChg>
        <pc:spChg chg="del">
          <ac:chgData name="Olagoke Somoye" userId="b0f1066a-67bb-471c-ab27-1a11cb2346cc" providerId="ADAL" clId="{E1E215CD-0BCA-4A55-B734-D8E0D088C6EF}" dt="2024-09-20T18:53:08.004" v="766" actId="478"/>
          <ac:spMkLst>
            <pc:docMk/>
            <pc:sldMk cId="3769950446" sldId="262"/>
            <ac:spMk id="24" creationId="{515A18F4-304B-87BE-DE1C-5CFFD1C43CFF}"/>
          </ac:spMkLst>
        </pc:spChg>
        <pc:spChg chg="add mod">
          <ac:chgData name="Olagoke Somoye" userId="b0f1066a-67bb-471c-ab27-1a11cb2346cc" providerId="ADAL" clId="{E1E215CD-0BCA-4A55-B734-D8E0D088C6EF}" dt="2024-09-20T18:53:09.058" v="767"/>
          <ac:spMkLst>
            <pc:docMk/>
            <pc:sldMk cId="3769950446" sldId="262"/>
            <ac:spMk id="25" creationId="{33E3B96A-5C9E-D6C1-0F5F-B286F202FFD1}"/>
          </ac:spMkLst>
        </pc:spChg>
        <pc:spChg chg="add mod">
          <ac:chgData name="Olagoke Somoye" userId="b0f1066a-67bb-471c-ab27-1a11cb2346cc" providerId="ADAL" clId="{E1E215CD-0BCA-4A55-B734-D8E0D088C6EF}" dt="2024-09-20T18:56:05.180" v="777" actId="121"/>
          <ac:spMkLst>
            <pc:docMk/>
            <pc:sldMk cId="3769950446" sldId="262"/>
            <ac:spMk id="26" creationId="{6191D2AC-DFC9-ECB1-D63A-1153D4F1AB04}"/>
          </ac:spMkLst>
        </pc:spChg>
        <pc:spChg chg="add mod">
          <ac:chgData name="Olagoke Somoye" userId="b0f1066a-67bb-471c-ab27-1a11cb2346cc" providerId="ADAL" clId="{E1E215CD-0BCA-4A55-B734-D8E0D088C6EF}" dt="2024-09-20T18:53:09.058" v="767"/>
          <ac:spMkLst>
            <pc:docMk/>
            <pc:sldMk cId="3769950446" sldId="262"/>
            <ac:spMk id="27" creationId="{ED6D5D27-0A4B-44B5-FF5C-175E485A3133}"/>
          </ac:spMkLst>
        </pc:spChg>
        <pc:spChg chg="add mod">
          <ac:chgData name="Olagoke Somoye" userId="b0f1066a-67bb-471c-ab27-1a11cb2346cc" providerId="ADAL" clId="{E1E215CD-0BCA-4A55-B734-D8E0D088C6EF}" dt="2024-09-20T20:33:39.003" v="3045" actId="164"/>
          <ac:spMkLst>
            <pc:docMk/>
            <pc:sldMk cId="3769950446" sldId="262"/>
            <ac:spMk id="28" creationId="{EB2CFEBA-CB29-A6A8-47EE-32497B2AD491}"/>
          </ac:spMkLst>
        </pc:spChg>
        <pc:spChg chg="add mod">
          <ac:chgData name="Olagoke Somoye" userId="b0f1066a-67bb-471c-ab27-1a11cb2346cc" providerId="ADAL" clId="{E1E215CD-0BCA-4A55-B734-D8E0D088C6EF}" dt="2024-09-20T20:33:39.003" v="3045" actId="164"/>
          <ac:spMkLst>
            <pc:docMk/>
            <pc:sldMk cId="3769950446" sldId="262"/>
            <ac:spMk id="29" creationId="{02A5E287-7226-48E2-80EC-84CD258C6F1E}"/>
          </ac:spMkLst>
        </pc:spChg>
        <pc:spChg chg="mod">
          <ac:chgData name="Olagoke Somoye" userId="b0f1066a-67bb-471c-ab27-1a11cb2346cc" providerId="ADAL" clId="{E1E215CD-0BCA-4A55-B734-D8E0D088C6EF}" dt="2024-09-20T19:10:59.073" v="1179"/>
          <ac:spMkLst>
            <pc:docMk/>
            <pc:sldMk cId="3769950446" sldId="262"/>
            <ac:spMk id="32" creationId="{A11C6AC0-26B0-DCC2-CFB0-7EB2BC44A4CE}"/>
          </ac:spMkLst>
        </pc:spChg>
        <pc:spChg chg="mod">
          <ac:chgData name="Olagoke Somoye" userId="b0f1066a-67bb-471c-ab27-1a11cb2346cc" providerId="ADAL" clId="{E1E215CD-0BCA-4A55-B734-D8E0D088C6EF}" dt="2024-09-20T20:34:55.660" v="3053" actId="948"/>
          <ac:spMkLst>
            <pc:docMk/>
            <pc:sldMk cId="3769950446" sldId="262"/>
            <ac:spMk id="33" creationId="{4052A123-A5CA-F270-7E09-A4F42F593BA3}"/>
          </ac:spMkLst>
        </pc:spChg>
        <pc:grpChg chg="add mod">
          <ac:chgData name="Olagoke Somoye" userId="b0f1066a-67bb-471c-ab27-1a11cb2346cc" providerId="ADAL" clId="{E1E215CD-0BCA-4A55-B734-D8E0D088C6EF}" dt="2024-09-20T20:33:39.003" v="3045" actId="164"/>
          <ac:grpSpMkLst>
            <pc:docMk/>
            <pc:sldMk cId="3769950446" sldId="262"/>
            <ac:grpSpMk id="31" creationId="{E5491AFA-D035-D9AE-7BB6-133DDEB0CC8F}"/>
          </ac:grpSpMkLst>
        </pc:grpChg>
        <pc:grpChg chg="add mod">
          <ac:chgData name="Olagoke Somoye" userId="b0f1066a-67bb-471c-ab27-1a11cb2346cc" providerId="ADAL" clId="{E1E215CD-0BCA-4A55-B734-D8E0D088C6EF}" dt="2024-09-20T20:33:39.003" v="3045" actId="164"/>
          <ac:grpSpMkLst>
            <pc:docMk/>
            <pc:sldMk cId="3769950446" sldId="262"/>
            <ac:grpSpMk id="35" creationId="{12F70048-10C2-28E7-EE7A-00D997B1122E}"/>
          </ac:grpSpMkLst>
        </pc:grpChg>
        <pc:picChg chg="add del mod">
          <ac:chgData name="Olagoke Somoye" userId="b0f1066a-67bb-471c-ab27-1a11cb2346cc" providerId="ADAL" clId="{E1E215CD-0BCA-4A55-B734-D8E0D088C6EF}" dt="2024-09-20T17:02:50.499" v="89" actId="478"/>
          <ac:picMkLst>
            <pc:docMk/>
            <pc:sldMk cId="3769950446" sldId="262"/>
            <ac:picMk id="2" creationId="{718D7AD0-E1CB-0864-63F3-0CCF8327962A}"/>
          </ac:picMkLst>
        </pc:picChg>
        <pc:picChg chg="add del mod">
          <ac:chgData name="Olagoke Somoye" userId="b0f1066a-67bb-471c-ab27-1a11cb2346cc" providerId="ADAL" clId="{E1E215CD-0BCA-4A55-B734-D8E0D088C6EF}" dt="2024-09-20T17:02:54.452" v="91" actId="478"/>
          <ac:picMkLst>
            <pc:docMk/>
            <pc:sldMk cId="3769950446" sldId="262"/>
            <ac:picMk id="8" creationId="{5F31B0B9-CBF5-231C-5D02-7CA5E28531BB}"/>
          </ac:picMkLst>
        </pc:picChg>
        <pc:picChg chg="add del mod">
          <ac:chgData name="Olagoke Somoye" userId="b0f1066a-67bb-471c-ab27-1a11cb2346cc" providerId="ADAL" clId="{E1E215CD-0BCA-4A55-B734-D8E0D088C6EF}" dt="2024-09-20T17:58:52.007" v="177" actId="478"/>
          <ac:picMkLst>
            <pc:docMk/>
            <pc:sldMk cId="3769950446" sldId="262"/>
            <ac:picMk id="10" creationId="{52737243-636F-2538-EE14-CF967C3ED7A3}"/>
          </ac:picMkLst>
        </pc:picChg>
        <pc:picChg chg="add del mod">
          <ac:chgData name="Olagoke Somoye" userId="b0f1066a-67bb-471c-ab27-1a11cb2346cc" providerId="ADAL" clId="{E1E215CD-0BCA-4A55-B734-D8E0D088C6EF}" dt="2024-09-20T18:00:07.010" v="189" actId="478"/>
          <ac:picMkLst>
            <pc:docMk/>
            <pc:sldMk cId="3769950446" sldId="262"/>
            <ac:picMk id="15" creationId="{BB3C231D-98EA-3016-E07E-8E4096C4797B}"/>
          </ac:picMkLst>
        </pc:picChg>
        <pc:picChg chg="add mod">
          <ac:chgData name="Olagoke Somoye" userId="b0f1066a-67bb-471c-ab27-1a11cb2346cc" providerId="ADAL" clId="{E1E215CD-0BCA-4A55-B734-D8E0D088C6EF}" dt="2024-09-20T20:33:39.003" v="3045" actId="164"/>
          <ac:picMkLst>
            <pc:docMk/>
            <pc:sldMk cId="3769950446" sldId="262"/>
            <ac:picMk id="18" creationId="{186F00B1-3007-1AFA-DF71-3212E9A519AA}"/>
          </ac:picMkLst>
        </pc:picChg>
        <pc:picChg chg="add del mod">
          <ac:chgData name="Olagoke Somoye" userId="b0f1066a-67bb-471c-ab27-1a11cb2346cc" providerId="ADAL" clId="{E1E215CD-0BCA-4A55-B734-D8E0D088C6EF}" dt="2024-09-20T19:11:01.796" v="1180" actId="478"/>
          <ac:picMkLst>
            <pc:docMk/>
            <pc:sldMk cId="3769950446" sldId="262"/>
            <ac:picMk id="30" creationId="{29207A62-8636-77F6-6CA6-8FC07D334C12}"/>
          </ac:picMkLst>
        </pc:picChg>
        <pc:picChg chg="mod">
          <ac:chgData name="Olagoke Somoye" userId="b0f1066a-67bb-471c-ab27-1a11cb2346cc" providerId="ADAL" clId="{E1E215CD-0BCA-4A55-B734-D8E0D088C6EF}" dt="2024-09-20T19:10:59.073" v="1179"/>
          <ac:picMkLst>
            <pc:docMk/>
            <pc:sldMk cId="3769950446" sldId="262"/>
            <ac:picMk id="34" creationId="{12841B23-BBE7-7120-EFAA-D56E8DAB52F8}"/>
          </ac:picMkLst>
        </pc:picChg>
      </pc:sldChg>
      <pc:sldChg chg="addSp delSp modSp mod modTransition modAnim">
        <pc:chgData name="Olagoke Somoye" userId="b0f1066a-67bb-471c-ab27-1a11cb2346cc" providerId="ADAL" clId="{E1E215CD-0BCA-4A55-B734-D8E0D088C6EF}" dt="2024-09-20T20:34:08.099" v="3052"/>
        <pc:sldMkLst>
          <pc:docMk/>
          <pc:sldMk cId="4237415481" sldId="263"/>
        </pc:sldMkLst>
        <pc:spChg chg="del">
          <ac:chgData name="Olagoke Somoye" userId="b0f1066a-67bb-471c-ab27-1a11cb2346cc" providerId="ADAL" clId="{E1E215CD-0BCA-4A55-B734-D8E0D088C6EF}" dt="2024-09-20T18:53:21.436" v="770" actId="478"/>
          <ac:spMkLst>
            <pc:docMk/>
            <pc:sldMk cId="4237415481" sldId="263"/>
            <ac:spMk id="2" creationId="{1580B4F6-C44F-E468-AB80-3B669DCAE49C}"/>
          </ac:spMkLst>
        </pc:spChg>
        <pc:spChg chg="del">
          <ac:chgData name="Olagoke Somoye" userId="b0f1066a-67bb-471c-ab27-1a11cb2346cc" providerId="ADAL" clId="{E1E215CD-0BCA-4A55-B734-D8E0D088C6EF}" dt="2024-09-20T18:53:21.436" v="770" actId="478"/>
          <ac:spMkLst>
            <pc:docMk/>
            <pc:sldMk cId="4237415481" sldId="263"/>
            <ac:spMk id="3" creationId="{0B346AED-FB7C-86BF-DA06-03B01010E49C}"/>
          </ac:spMkLst>
        </pc:spChg>
        <pc:spChg chg="mod">
          <ac:chgData name="Olagoke Somoye" userId="b0f1066a-67bb-471c-ab27-1a11cb2346cc" providerId="ADAL" clId="{E1E215CD-0BCA-4A55-B734-D8E0D088C6EF}" dt="2024-09-20T20:23:25.010" v="2556" actId="5793"/>
          <ac:spMkLst>
            <pc:docMk/>
            <pc:sldMk cId="4237415481" sldId="263"/>
            <ac:spMk id="4" creationId="{264BCF60-3CC0-B1D0-8B0B-0F18F936020B}"/>
          </ac:spMkLst>
        </pc:spChg>
        <pc:spChg chg="del">
          <ac:chgData name="Olagoke Somoye" userId="b0f1066a-67bb-471c-ab27-1a11cb2346cc" providerId="ADAL" clId="{E1E215CD-0BCA-4A55-B734-D8E0D088C6EF}" dt="2024-09-20T18:53:21.436" v="770" actId="478"/>
          <ac:spMkLst>
            <pc:docMk/>
            <pc:sldMk cId="4237415481" sldId="263"/>
            <ac:spMk id="5" creationId="{F3CFED12-7824-E614-237F-625BFF3A5154}"/>
          </ac:spMkLst>
        </pc:spChg>
        <pc:spChg chg="add mod">
          <ac:chgData name="Olagoke Somoye" userId="b0f1066a-67bb-471c-ab27-1a11cb2346cc" providerId="ADAL" clId="{E1E215CD-0BCA-4A55-B734-D8E0D088C6EF}" dt="2024-09-20T18:53:22.034" v="771"/>
          <ac:spMkLst>
            <pc:docMk/>
            <pc:sldMk cId="4237415481" sldId="263"/>
            <ac:spMk id="7" creationId="{2B2557C8-6E4D-1CF8-4A47-09FA691B2BFA}"/>
          </ac:spMkLst>
        </pc:spChg>
        <pc:spChg chg="add mod">
          <ac:chgData name="Olagoke Somoye" userId="b0f1066a-67bb-471c-ab27-1a11cb2346cc" providerId="ADAL" clId="{E1E215CD-0BCA-4A55-B734-D8E0D088C6EF}" dt="2024-09-20T18:56:14.795" v="779" actId="121"/>
          <ac:spMkLst>
            <pc:docMk/>
            <pc:sldMk cId="4237415481" sldId="263"/>
            <ac:spMk id="8" creationId="{BB576F9F-AD65-A4E3-0CB6-A05FE65A6B03}"/>
          </ac:spMkLst>
        </pc:spChg>
        <pc:spChg chg="add mod">
          <ac:chgData name="Olagoke Somoye" userId="b0f1066a-67bb-471c-ab27-1a11cb2346cc" providerId="ADAL" clId="{E1E215CD-0BCA-4A55-B734-D8E0D088C6EF}" dt="2024-09-20T18:53:22.034" v="771"/>
          <ac:spMkLst>
            <pc:docMk/>
            <pc:sldMk cId="4237415481" sldId="263"/>
            <ac:spMk id="9" creationId="{2415E407-4E4D-DAB7-725F-81421902EBF3}"/>
          </ac:spMkLst>
        </pc:spChg>
      </pc:sldChg>
      <pc:sldChg chg="addSp delSp modSp add del mod">
        <pc:chgData name="Olagoke Somoye" userId="b0f1066a-67bb-471c-ab27-1a11cb2346cc" providerId="ADAL" clId="{E1E215CD-0BCA-4A55-B734-D8E0D088C6EF}" dt="2024-09-20T20:10:43.441" v="1899" actId="47"/>
        <pc:sldMkLst>
          <pc:docMk/>
          <pc:sldMk cId="3080644090" sldId="264"/>
        </pc:sldMkLst>
        <pc:spChg chg="add del mod">
          <ac:chgData name="Olagoke Somoye" userId="b0f1066a-67bb-471c-ab27-1a11cb2346cc" providerId="ADAL" clId="{E1E215CD-0BCA-4A55-B734-D8E0D088C6EF}" dt="2024-09-20T18:02:59.231" v="238" actId="478"/>
          <ac:spMkLst>
            <pc:docMk/>
            <pc:sldMk cId="3080644090" sldId="264"/>
            <ac:spMk id="3" creationId="{C8FB0934-B33D-6487-8AE2-50A4B048902D}"/>
          </ac:spMkLst>
        </pc:spChg>
        <pc:spChg chg="del mod">
          <ac:chgData name="Olagoke Somoye" userId="b0f1066a-67bb-471c-ab27-1a11cb2346cc" providerId="ADAL" clId="{E1E215CD-0BCA-4A55-B734-D8E0D088C6EF}" dt="2024-09-20T18:02:52.587" v="235" actId="478"/>
          <ac:spMkLst>
            <pc:docMk/>
            <pc:sldMk cId="3080644090" sldId="264"/>
            <ac:spMk id="4" creationId="{F5B1E504-2024-8B25-2019-8686D8E6BF15}"/>
          </ac:spMkLst>
        </pc:spChg>
        <pc:spChg chg="add del mod">
          <ac:chgData name="Olagoke Somoye" userId="b0f1066a-67bb-471c-ab27-1a11cb2346cc" providerId="ADAL" clId="{E1E215CD-0BCA-4A55-B734-D8E0D088C6EF}" dt="2024-09-20T18:02:57.041" v="237" actId="478"/>
          <ac:spMkLst>
            <pc:docMk/>
            <pc:sldMk cId="3080644090" sldId="264"/>
            <ac:spMk id="5" creationId="{F27A94A9-80FB-D376-0253-80D30EAE3D5E}"/>
          </ac:spMkLst>
        </pc:spChg>
        <pc:spChg chg="add mod">
          <ac:chgData name="Olagoke Somoye" userId="b0f1066a-67bb-471c-ab27-1a11cb2346cc" providerId="ADAL" clId="{E1E215CD-0BCA-4A55-B734-D8E0D088C6EF}" dt="2024-09-20T20:10:23.800" v="1897" actId="20577"/>
          <ac:spMkLst>
            <pc:docMk/>
            <pc:sldMk cId="3080644090" sldId="264"/>
            <ac:spMk id="6" creationId="{1CEEF87E-7A32-13D0-5693-480C3648783D}"/>
          </ac:spMkLst>
        </pc:spChg>
        <pc:spChg chg="del">
          <ac:chgData name="Olagoke Somoye" userId="b0f1066a-67bb-471c-ab27-1a11cb2346cc" providerId="ADAL" clId="{E1E215CD-0BCA-4A55-B734-D8E0D088C6EF}" dt="2024-09-20T18:53:14.980" v="768" actId="478"/>
          <ac:spMkLst>
            <pc:docMk/>
            <pc:sldMk cId="3080644090" sldId="264"/>
            <ac:spMk id="7" creationId="{816D9733-EE68-0E78-E68A-625ADC516AE3}"/>
          </ac:spMkLst>
        </pc:spChg>
        <pc:spChg chg="del">
          <ac:chgData name="Olagoke Somoye" userId="b0f1066a-67bb-471c-ab27-1a11cb2346cc" providerId="ADAL" clId="{E1E215CD-0BCA-4A55-B734-D8E0D088C6EF}" dt="2024-09-20T18:53:14.980" v="768" actId="478"/>
          <ac:spMkLst>
            <pc:docMk/>
            <pc:sldMk cId="3080644090" sldId="264"/>
            <ac:spMk id="8" creationId="{A9102A47-7B68-D156-2EE8-E4DADCB1B6E8}"/>
          </ac:spMkLst>
        </pc:spChg>
        <pc:spChg chg="del">
          <ac:chgData name="Olagoke Somoye" userId="b0f1066a-67bb-471c-ab27-1a11cb2346cc" providerId="ADAL" clId="{E1E215CD-0BCA-4A55-B734-D8E0D088C6EF}" dt="2024-09-20T18:53:14.980" v="768" actId="478"/>
          <ac:spMkLst>
            <pc:docMk/>
            <pc:sldMk cId="3080644090" sldId="264"/>
            <ac:spMk id="9" creationId="{750055D5-A953-9D2E-EB7B-3339B91767D8}"/>
          </ac:spMkLst>
        </pc:spChg>
        <pc:spChg chg="add mod">
          <ac:chgData name="Olagoke Somoye" userId="b0f1066a-67bb-471c-ab27-1a11cb2346cc" providerId="ADAL" clId="{E1E215CD-0BCA-4A55-B734-D8E0D088C6EF}" dt="2024-09-20T18:53:16.241" v="769"/>
          <ac:spMkLst>
            <pc:docMk/>
            <pc:sldMk cId="3080644090" sldId="264"/>
            <ac:spMk id="10" creationId="{8D3E6F58-DFF2-9BA1-ECFB-8FCF9E836EBF}"/>
          </ac:spMkLst>
        </pc:spChg>
        <pc:spChg chg="add mod">
          <ac:chgData name="Olagoke Somoye" userId="b0f1066a-67bb-471c-ab27-1a11cb2346cc" providerId="ADAL" clId="{E1E215CD-0BCA-4A55-B734-D8E0D088C6EF}" dt="2024-09-20T18:56:09.318" v="778" actId="121"/>
          <ac:spMkLst>
            <pc:docMk/>
            <pc:sldMk cId="3080644090" sldId="264"/>
            <ac:spMk id="11" creationId="{49E71348-3DDE-46EC-E061-6F694E571711}"/>
          </ac:spMkLst>
        </pc:spChg>
        <pc:spChg chg="add mod">
          <ac:chgData name="Olagoke Somoye" userId="b0f1066a-67bb-471c-ab27-1a11cb2346cc" providerId="ADAL" clId="{E1E215CD-0BCA-4A55-B734-D8E0D088C6EF}" dt="2024-09-20T18:53:16.241" v="769"/>
          <ac:spMkLst>
            <pc:docMk/>
            <pc:sldMk cId="3080644090" sldId="264"/>
            <ac:spMk id="12" creationId="{D4FC00F3-D2B6-96AC-AF10-E07D3FB556A1}"/>
          </ac:spMkLst>
        </pc:spChg>
        <pc:spChg chg="del mod">
          <ac:chgData name="Olagoke Somoye" userId="b0f1066a-67bb-471c-ab27-1a11cb2346cc" providerId="ADAL" clId="{E1E215CD-0BCA-4A55-B734-D8E0D088C6EF}" dt="2024-09-20T20:04:46.987" v="1728"/>
          <ac:spMkLst>
            <pc:docMk/>
            <pc:sldMk cId="3080644090" sldId="264"/>
            <ac:spMk id="17" creationId="{3D062B06-B46C-F7DE-2EE4-C03D75DC0FDA}"/>
          </ac:spMkLst>
        </pc:spChg>
      </pc:sldChg>
      <pc:sldChg chg="addSp delSp modSp add mod modTransition modAnim">
        <pc:chgData name="Olagoke Somoye" userId="b0f1066a-67bb-471c-ab27-1a11cb2346cc" providerId="ADAL" clId="{E1E215CD-0BCA-4A55-B734-D8E0D088C6EF}" dt="2024-09-20T20:35:15.974" v="3055" actId="948"/>
        <pc:sldMkLst>
          <pc:docMk/>
          <pc:sldMk cId="804232002" sldId="265"/>
        </pc:sldMkLst>
        <pc:spChg chg="mod">
          <ac:chgData name="Olagoke Somoye" userId="b0f1066a-67bb-471c-ab27-1a11cb2346cc" providerId="ADAL" clId="{E1E215CD-0BCA-4A55-B734-D8E0D088C6EF}" dt="2024-09-20T20:16:21.088" v="1934" actId="20577"/>
          <ac:spMkLst>
            <pc:docMk/>
            <pc:sldMk cId="804232002" sldId="265"/>
            <ac:spMk id="19" creationId="{11750A5E-9CA7-3971-8F29-E13981C03A3F}"/>
          </ac:spMkLst>
        </pc:spChg>
        <pc:spChg chg="mod">
          <ac:chgData name="Olagoke Somoye" userId="b0f1066a-67bb-471c-ab27-1a11cb2346cc" providerId="ADAL" clId="{E1E215CD-0BCA-4A55-B734-D8E0D088C6EF}" dt="2024-09-20T20:33:52.780" v="3048" actId="164"/>
          <ac:spMkLst>
            <pc:docMk/>
            <pc:sldMk cId="804232002" sldId="265"/>
            <ac:spMk id="28" creationId="{EB2CFEBA-CB29-A6A8-47EE-32497B2AD491}"/>
          </ac:spMkLst>
        </pc:spChg>
        <pc:spChg chg="mod">
          <ac:chgData name="Olagoke Somoye" userId="b0f1066a-67bb-471c-ab27-1a11cb2346cc" providerId="ADAL" clId="{E1E215CD-0BCA-4A55-B734-D8E0D088C6EF}" dt="2024-09-20T20:33:52.780" v="3048" actId="164"/>
          <ac:spMkLst>
            <pc:docMk/>
            <pc:sldMk cId="804232002" sldId="265"/>
            <ac:spMk id="29" creationId="{02A5E287-7226-48E2-80EC-84CD258C6F1E}"/>
          </ac:spMkLst>
        </pc:spChg>
        <pc:spChg chg="mod">
          <ac:chgData name="Olagoke Somoye" userId="b0f1066a-67bb-471c-ab27-1a11cb2346cc" providerId="ADAL" clId="{E1E215CD-0BCA-4A55-B734-D8E0D088C6EF}" dt="2024-09-20T20:16:15.621" v="1926" actId="14100"/>
          <ac:spMkLst>
            <pc:docMk/>
            <pc:sldMk cId="804232002" sldId="265"/>
            <ac:spMk id="32" creationId="{A11C6AC0-26B0-DCC2-CFB0-7EB2BC44A4CE}"/>
          </ac:spMkLst>
        </pc:spChg>
        <pc:spChg chg="mod">
          <ac:chgData name="Olagoke Somoye" userId="b0f1066a-67bb-471c-ab27-1a11cb2346cc" providerId="ADAL" clId="{E1E215CD-0BCA-4A55-B734-D8E0D088C6EF}" dt="2024-09-20T20:35:15.974" v="3055" actId="948"/>
          <ac:spMkLst>
            <pc:docMk/>
            <pc:sldMk cId="804232002" sldId="265"/>
            <ac:spMk id="33" creationId="{4052A123-A5CA-F270-7E09-A4F42F593BA3}"/>
          </ac:spMkLst>
        </pc:spChg>
        <pc:grpChg chg="add mod">
          <ac:chgData name="Olagoke Somoye" userId="b0f1066a-67bb-471c-ab27-1a11cb2346cc" providerId="ADAL" clId="{E1E215CD-0BCA-4A55-B734-D8E0D088C6EF}" dt="2024-09-20T20:33:52.780" v="3048" actId="164"/>
          <ac:grpSpMkLst>
            <pc:docMk/>
            <pc:sldMk cId="804232002" sldId="265"/>
            <ac:grpSpMk id="6" creationId="{7C5B0F23-A657-7D96-17CE-42395DA97708}"/>
          </ac:grpSpMkLst>
        </pc:grpChg>
        <pc:grpChg chg="mod">
          <ac:chgData name="Olagoke Somoye" userId="b0f1066a-67bb-471c-ab27-1a11cb2346cc" providerId="ADAL" clId="{E1E215CD-0BCA-4A55-B734-D8E0D088C6EF}" dt="2024-09-20T20:33:52.780" v="3048" actId="164"/>
          <ac:grpSpMkLst>
            <pc:docMk/>
            <pc:sldMk cId="804232002" sldId="265"/>
            <ac:grpSpMk id="31" creationId="{E5491AFA-D035-D9AE-7BB6-133DDEB0CC8F}"/>
          </ac:grpSpMkLst>
        </pc:grpChg>
        <pc:picChg chg="add mod">
          <ac:chgData name="Olagoke Somoye" userId="b0f1066a-67bb-471c-ab27-1a11cb2346cc" providerId="ADAL" clId="{E1E215CD-0BCA-4A55-B734-D8E0D088C6EF}" dt="2024-09-20T20:33:52.780" v="3048" actId="164"/>
          <ac:picMkLst>
            <pc:docMk/>
            <pc:sldMk cId="804232002" sldId="265"/>
            <ac:picMk id="2" creationId="{A0BAD885-6DF5-658B-4479-BEBE86B03FDB}"/>
          </ac:picMkLst>
        </pc:picChg>
        <pc:picChg chg="add mod">
          <ac:chgData name="Olagoke Somoye" userId="b0f1066a-67bb-471c-ab27-1a11cb2346cc" providerId="ADAL" clId="{E1E215CD-0BCA-4A55-B734-D8E0D088C6EF}" dt="2024-09-20T20:33:52.780" v="3048" actId="164"/>
          <ac:picMkLst>
            <pc:docMk/>
            <pc:sldMk cId="804232002" sldId="265"/>
            <ac:picMk id="3" creationId="{28FBC14B-153F-0E93-2CD2-D0E3CB5180B9}"/>
          </ac:picMkLst>
        </pc:picChg>
        <pc:picChg chg="add mod">
          <ac:chgData name="Olagoke Somoye" userId="b0f1066a-67bb-471c-ab27-1a11cb2346cc" providerId="ADAL" clId="{E1E215CD-0BCA-4A55-B734-D8E0D088C6EF}" dt="2024-09-20T20:33:52.780" v="3048" actId="164"/>
          <ac:picMkLst>
            <pc:docMk/>
            <pc:sldMk cId="804232002" sldId="265"/>
            <ac:picMk id="4" creationId="{8E982642-910E-EEA4-FFC1-5E3B452B17EA}"/>
          </ac:picMkLst>
        </pc:picChg>
        <pc:picChg chg="add mod">
          <ac:chgData name="Olagoke Somoye" userId="b0f1066a-67bb-471c-ab27-1a11cb2346cc" providerId="ADAL" clId="{E1E215CD-0BCA-4A55-B734-D8E0D088C6EF}" dt="2024-09-20T20:33:52.780" v="3048" actId="164"/>
          <ac:picMkLst>
            <pc:docMk/>
            <pc:sldMk cId="804232002" sldId="265"/>
            <ac:picMk id="5" creationId="{4217C879-EA52-CA67-6D82-A79E69E58378}"/>
          </ac:picMkLst>
        </pc:picChg>
        <pc:picChg chg="del">
          <ac:chgData name="Olagoke Somoye" userId="b0f1066a-67bb-471c-ab27-1a11cb2346cc" providerId="ADAL" clId="{E1E215CD-0BCA-4A55-B734-D8E0D088C6EF}" dt="2024-09-20T19:13:52.119" v="1304" actId="478"/>
          <ac:picMkLst>
            <pc:docMk/>
            <pc:sldMk cId="804232002" sldId="265"/>
            <ac:picMk id="18" creationId="{186F00B1-3007-1AFA-DF71-3212E9A519AA}"/>
          </ac:picMkLst>
        </pc:picChg>
      </pc:sldChg>
      <pc:sldChg chg="new del">
        <pc:chgData name="Olagoke Somoye" userId="b0f1066a-67bb-471c-ab27-1a11cb2346cc" providerId="ADAL" clId="{E1E215CD-0BCA-4A55-B734-D8E0D088C6EF}" dt="2024-09-20T19:57:40.849" v="1326" actId="47"/>
        <pc:sldMkLst>
          <pc:docMk/>
          <pc:sldMk cId="1449129389" sldId="266"/>
        </pc:sldMkLst>
      </pc:sldChg>
      <pc:sldChg chg="new del">
        <pc:chgData name="Olagoke Somoye" userId="b0f1066a-67bb-471c-ab27-1a11cb2346cc" providerId="ADAL" clId="{E1E215CD-0BCA-4A55-B734-D8E0D088C6EF}" dt="2024-09-20T19:57:38.757" v="1325" actId="47"/>
        <pc:sldMkLst>
          <pc:docMk/>
          <pc:sldMk cId="2469316892" sldId="267"/>
        </pc:sldMkLst>
      </pc:sldChg>
      <pc:sldMasterChg chg="addSp delSp modSp mod modSldLayout">
        <pc:chgData name="Olagoke Somoye" userId="b0f1066a-67bb-471c-ab27-1a11cb2346cc" providerId="ADAL" clId="{E1E215CD-0BCA-4A55-B734-D8E0D088C6EF}" dt="2024-09-20T18:52:08.654" v="757"/>
        <pc:sldMasterMkLst>
          <pc:docMk/>
          <pc:sldMasterMk cId="4144754590" sldId="2147483648"/>
        </pc:sldMasterMkLst>
        <pc:spChg chg="del">
          <ac:chgData name="Olagoke Somoye" userId="b0f1066a-67bb-471c-ab27-1a11cb2346cc" providerId="ADAL" clId="{E1E215CD-0BCA-4A55-B734-D8E0D088C6EF}" dt="2024-09-20T18:51:28.717" v="750" actId="478"/>
          <ac:spMkLst>
            <pc:docMk/>
            <pc:sldMasterMk cId="4144754590" sldId="2147483648"/>
            <ac:spMk id="4" creationId="{7A3DE180-8B72-AA92-BB35-488C43347B50}"/>
          </ac:spMkLst>
        </pc:spChg>
        <pc:spChg chg="del">
          <ac:chgData name="Olagoke Somoye" userId="b0f1066a-67bb-471c-ab27-1a11cb2346cc" providerId="ADAL" clId="{E1E215CD-0BCA-4A55-B734-D8E0D088C6EF}" dt="2024-09-20T18:51:30.100" v="751" actId="478"/>
          <ac:spMkLst>
            <pc:docMk/>
            <pc:sldMasterMk cId="4144754590" sldId="2147483648"/>
            <ac:spMk id="5" creationId="{412D3BE6-E150-C40F-A4F1-BD8CED046D62}"/>
          </ac:spMkLst>
        </pc:spChg>
        <pc:spChg chg="del">
          <ac:chgData name="Olagoke Somoye" userId="b0f1066a-67bb-471c-ab27-1a11cb2346cc" providerId="ADAL" clId="{E1E215CD-0BCA-4A55-B734-D8E0D088C6EF}" dt="2024-09-20T18:51:31.502" v="752" actId="478"/>
          <ac:spMkLst>
            <pc:docMk/>
            <pc:sldMasterMk cId="4144754590" sldId="2147483648"/>
            <ac:spMk id="6" creationId="{ABB11612-F8DA-1ECA-D6B4-28E7E0D31685}"/>
          </ac:spMkLst>
        </pc:spChg>
        <pc:spChg chg="add mod">
          <ac:chgData name="Olagoke Somoye" userId="b0f1066a-67bb-471c-ab27-1a11cb2346cc" providerId="ADAL" clId="{E1E215CD-0BCA-4A55-B734-D8E0D088C6EF}" dt="2024-09-20T18:51:32.774" v="753"/>
          <ac:spMkLst>
            <pc:docMk/>
            <pc:sldMasterMk cId="4144754590" sldId="2147483648"/>
            <ac:spMk id="7" creationId="{8706908D-00BF-0288-B3D9-C36C8B76D1A5}"/>
          </ac:spMkLst>
        </pc:spChg>
        <pc:spChg chg="add mod">
          <ac:chgData name="Olagoke Somoye" userId="b0f1066a-67bb-471c-ab27-1a11cb2346cc" providerId="ADAL" clId="{E1E215CD-0BCA-4A55-B734-D8E0D088C6EF}" dt="2024-09-20T18:51:32.774" v="753"/>
          <ac:spMkLst>
            <pc:docMk/>
            <pc:sldMasterMk cId="4144754590" sldId="2147483648"/>
            <ac:spMk id="8" creationId="{DC6AB479-4C9B-2747-4E06-8064E4C986EA}"/>
          </ac:spMkLst>
        </pc:spChg>
        <pc:spChg chg="add mod">
          <ac:chgData name="Olagoke Somoye" userId="b0f1066a-67bb-471c-ab27-1a11cb2346cc" providerId="ADAL" clId="{E1E215CD-0BCA-4A55-B734-D8E0D088C6EF}" dt="2024-09-20T18:51:32.774" v="753"/>
          <ac:spMkLst>
            <pc:docMk/>
            <pc:sldMasterMk cId="4144754590" sldId="2147483648"/>
            <ac:spMk id="9" creationId="{A0651579-8F48-75F0-9B51-97D06B6336E7}"/>
          </ac:spMkLst>
        </pc:spChg>
        <pc:sldLayoutChg chg="modSp">
          <pc:chgData name="Olagoke Somoye" userId="b0f1066a-67bb-471c-ab27-1a11cb2346cc" providerId="ADAL" clId="{E1E215CD-0BCA-4A55-B734-D8E0D088C6EF}" dt="2024-09-20T18:51:11.514" v="748" actId="735"/>
          <pc:sldLayoutMkLst>
            <pc:docMk/>
            <pc:sldMasterMk cId="4144754590" sldId="2147483648"/>
            <pc:sldLayoutMk cId="3902092784" sldId="2147483649"/>
          </pc:sldLayoutMkLst>
        </pc:sldLayoutChg>
        <pc:sldLayoutChg chg="addSp delSp modSp mod">
          <pc:chgData name="Olagoke Somoye" userId="b0f1066a-67bb-471c-ab27-1a11cb2346cc" providerId="ADAL" clId="{E1E215CD-0BCA-4A55-B734-D8E0D088C6EF}" dt="2024-09-20T18:52:08.654" v="757"/>
          <pc:sldLayoutMkLst>
            <pc:docMk/>
            <pc:sldMasterMk cId="4144754590" sldId="2147483648"/>
            <pc:sldLayoutMk cId="2052303359" sldId="2147483650"/>
          </pc:sldLayoutMkLst>
          <pc:spChg chg="del">
            <ac:chgData name="Olagoke Somoye" userId="b0f1066a-67bb-471c-ab27-1a11cb2346cc" providerId="ADAL" clId="{E1E215CD-0BCA-4A55-B734-D8E0D088C6EF}" dt="2024-09-20T18:51:52.287" v="754" actId="478"/>
            <ac:spMkLst>
              <pc:docMk/>
              <pc:sldMasterMk cId="4144754590" sldId="2147483648"/>
              <pc:sldLayoutMk cId="2052303359" sldId="2147483650"/>
              <ac:spMk id="4" creationId="{58A2BCEC-0534-A3E1-ADA5-7D8A7B282060}"/>
            </ac:spMkLst>
          </pc:spChg>
          <pc:spChg chg="del">
            <ac:chgData name="Olagoke Somoye" userId="b0f1066a-67bb-471c-ab27-1a11cb2346cc" providerId="ADAL" clId="{E1E215CD-0BCA-4A55-B734-D8E0D088C6EF}" dt="2024-09-20T18:51:54.330" v="755" actId="478"/>
            <ac:spMkLst>
              <pc:docMk/>
              <pc:sldMasterMk cId="4144754590" sldId="2147483648"/>
              <pc:sldLayoutMk cId="2052303359" sldId="2147483650"/>
              <ac:spMk id="5" creationId="{25912DF9-2CE5-7F16-5D5E-8CC3CFE621C4}"/>
            </ac:spMkLst>
          </pc:spChg>
          <pc:spChg chg="del">
            <ac:chgData name="Olagoke Somoye" userId="b0f1066a-67bb-471c-ab27-1a11cb2346cc" providerId="ADAL" clId="{E1E215CD-0BCA-4A55-B734-D8E0D088C6EF}" dt="2024-09-20T18:51:55.525" v="756" actId="478"/>
            <ac:spMkLst>
              <pc:docMk/>
              <pc:sldMasterMk cId="4144754590" sldId="2147483648"/>
              <pc:sldLayoutMk cId="2052303359" sldId="2147483650"/>
              <ac:spMk id="6" creationId="{6FB13621-415B-5D00-9692-CA681B3DE999}"/>
            </ac:spMkLst>
          </pc:spChg>
          <pc:spChg chg="add mod">
            <ac:chgData name="Olagoke Somoye" userId="b0f1066a-67bb-471c-ab27-1a11cb2346cc" providerId="ADAL" clId="{E1E215CD-0BCA-4A55-B734-D8E0D088C6EF}" dt="2024-09-20T18:52:08.654" v="757"/>
            <ac:spMkLst>
              <pc:docMk/>
              <pc:sldMasterMk cId="4144754590" sldId="2147483648"/>
              <pc:sldLayoutMk cId="2052303359" sldId="2147483650"/>
              <ac:spMk id="7" creationId="{C7799E4B-F2D8-A2E1-9A00-F426BBFCFDDF}"/>
            </ac:spMkLst>
          </pc:spChg>
          <pc:spChg chg="mod ord">
            <ac:chgData name="Olagoke Somoye" userId="b0f1066a-67bb-471c-ab27-1a11cb2346cc" providerId="ADAL" clId="{E1E215CD-0BCA-4A55-B734-D8E0D088C6EF}" dt="2024-09-20T16:55:29.950" v="13" actId="167"/>
            <ac:spMkLst>
              <pc:docMk/>
              <pc:sldMasterMk cId="4144754590" sldId="2147483648"/>
              <pc:sldLayoutMk cId="2052303359" sldId="2147483650"/>
              <ac:spMk id="8" creationId="{E3A674B5-706D-E949-B7B6-BC21D8D1BD22}"/>
            </ac:spMkLst>
          </pc:spChg>
          <pc:spChg chg="add mod">
            <ac:chgData name="Olagoke Somoye" userId="b0f1066a-67bb-471c-ab27-1a11cb2346cc" providerId="ADAL" clId="{E1E215CD-0BCA-4A55-B734-D8E0D088C6EF}" dt="2024-09-20T18:52:08.654" v="757"/>
            <ac:spMkLst>
              <pc:docMk/>
              <pc:sldMasterMk cId="4144754590" sldId="2147483648"/>
              <pc:sldLayoutMk cId="2052303359" sldId="2147483650"/>
              <ac:spMk id="10" creationId="{0A40A734-7043-2257-6498-752EC6BA7A7F}"/>
            </ac:spMkLst>
          </pc:spChg>
          <pc:spChg chg="add mod">
            <ac:chgData name="Olagoke Somoye" userId="b0f1066a-67bb-471c-ab27-1a11cb2346cc" providerId="ADAL" clId="{E1E215CD-0BCA-4A55-B734-D8E0D088C6EF}" dt="2024-09-20T18:52:08.654" v="757"/>
            <ac:spMkLst>
              <pc:docMk/>
              <pc:sldMasterMk cId="4144754590" sldId="2147483648"/>
              <pc:sldLayoutMk cId="2052303359" sldId="2147483650"/>
              <ac:spMk id="11" creationId="{ECF38423-A190-6585-FD1B-44D7CDD8B661}"/>
            </ac:spMkLst>
          </pc:spChg>
          <pc:picChg chg="mod">
            <ac:chgData name="Olagoke Somoye" userId="b0f1066a-67bb-471c-ab27-1a11cb2346cc" providerId="ADAL" clId="{E1E215CD-0BCA-4A55-B734-D8E0D088C6EF}" dt="2024-09-20T18:01:15.112" v="202" actId="14100"/>
            <ac:picMkLst>
              <pc:docMk/>
              <pc:sldMasterMk cId="4144754590" sldId="2147483648"/>
              <pc:sldLayoutMk cId="2052303359" sldId="2147483650"/>
              <ac:picMk id="9" creationId="{D0DE49D4-8FC3-37E3-F566-BD4EA916FA12}"/>
            </ac:picMkLst>
          </pc:picChg>
        </pc:sldLayoutChg>
        <pc:sldLayoutChg chg="modSp mod">
          <pc:chgData name="Olagoke Somoye" userId="b0f1066a-67bb-471c-ab27-1a11cb2346cc" providerId="ADAL" clId="{E1E215CD-0BCA-4A55-B734-D8E0D088C6EF}" dt="2024-09-20T18:50:45.415" v="747" actId="255"/>
          <pc:sldLayoutMkLst>
            <pc:docMk/>
            <pc:sldMasterMk cId="4144754590" sldId="2147483648"/>
            <pc:sldLayoutMk cId="96787932" sldId="2147483651"/>
          </pc:sldLayoutMkLst>
          <pc:spChg chg="mod">
            <ac:chgData name="Olagoke Somoye" userId="b0f1066a-67bb-471c-ab27-1a11cb2346cc" providerId="ADAL" clId="{E1E215CD-0BCA-4A55-B734-D8E0D088C6EF}" dt="2024-09-20T18:50:40.882" v="746" actId="255"/>
            <ac:spMkLst>
              <pc:docMk/>
              <pc:sldMasterMk cId="4144754590" sldId="2147483648"/>
              <pc:sldLayoutMk cId="96787932" sldId="2147483651"/>
              <ac:spMk id="4" creationId="{C86CD4AB-2D28-C733-20F7-D393E3974ADD}"/>
            </ac:spMkLst>
          </pc:spChg>
          <pc:spChg chg="mod">
            <ac:chgData name="Olagoke Somoye" userId="b0f1066a-67bb-471c-ab27-1a11cb2346cc" providerId="ADAL" clId="{E1E215CD-0BCA-4A55-B734-D8E0D088C6EF}" dt="2024-09-20T18:50:35.229" v="745" actId="255"/>
            <ac:spMkLst>
              <pc:docMk/>
              <pc:sldMasterMk cId="4144754590" sldId="2147483648"/>
              <pc:sldLayoutMk cId="96787932" sldId="2147483651"/>
              <ac:spMk id="5" creationId="{E7D91038-A0F4-4AC2-AC27-B5AAD3C9F849}"/>
            </ac:spMkLst>
          </pc:spChg>
          <pc:spChg chg="mod">
            <ac:chgData name="Olagoke Somoye" userId="b0f1066a-67bb-471c-ab27-1a11cb2346cc" providerId="ADAL" clId="{E1E215CD-0BCA-4A55-B734-D8E0D088C6EF}" dt="2024-09-20T18:50:45.415" v="747" actId="255"/>
            <ac:spMkLst>
              <pc:docMk/>
              <pc:sldMasterMk cId="4144754590" sldId="2147483648"/>
              <pc:sldLayoutMk cId="96787932" sldId="2147483651"/>
              <ac:spMk id="6" creationId="{C32902A2-716A-4467-C43F-DEB462128FD4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6737A-B2A5-4DE1-BCCB-F37850690F7F}" type="datetimeFigureOut">
              <a:rPr lang="de-DE" smtClean="0"/>
              <a:t>28.09.2024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9CD05-5B20-4770-A931-5C6838980179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64F1-BF6B-696C-179D-4AE4CE1CD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84A48-161A-FE61-6E8B-999E99402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89A3C-F35E-75CF-9E9B-E0752126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213B65-F6AC-4937-B2F8-5A53F3A3FE69}" type="datetime1">
              <a:rPr lang="de-DE" smtClean="0"/>
              <a:t>28.09.2024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C3A0-BF70-D93D-BDC2-17AFB7C5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Cohort Analysis for IronHack Payments /// September 2024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7ADBE-5A39-0CE4-2A4C-EEAB119B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932F2-E095-4FD6-8C8D-7E05DAB0B81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0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BA5A-B1B3-369D-F9F2-9A6BA9CF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C03F8-2C40-D5C3-D3FD-49D82C55B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DAF7-A972-3BC4-4FD0-A5EF8A4D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DE864D-D469-40A8-94B2-665F51D3D3B8}" type="datetime1">
              <a:rPr lang="de-DE" smtClean="0"/>
              <a:t>28.09.2024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69E8B-68D2-1628-7B75-A960F989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Cohort Analysis for IronHack Payments /// September 2024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0CF5-8DE1-CFBF-A62A-6E2CDC51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932F2-E095-4FD6-8C8D-7E05DAB0B81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65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16191-D1E5-EC99-987D-72FF53357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9E08B-EBDE-812E-3414-273F2F509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224F7-1926-B707-8BD7-5B5EEFF3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F2E10B-6F95-48FF-A9FB-091C43FEFE01}" type="datetime1">
              <a:rPr lang="de-DE" smtClean="0"/>
              <a:t>28.09.2024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DD560-377F-361B-E803-BD3BBE6C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Cohort Analysis for IronHack Payments /// September 2024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9E986-9A1B-CF13-C2A2-CA5DC54F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932F2-E095-4FD6-8C8D-7E05DAB0B81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30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A674B5-706D-E949-B7B6-BC21D8D1BD22}"/>
              </a:ext>
            </a:extLst>
          </p:cNvPr>
          <p:cNvSpPr/>
          <p:nvPr userDrawn="1"/>
        </p:nvSpPr>
        <p:spPr>
          <a:xfrm>
            <a:off x="0" y="1727562"/>
            <a:ext cx="12192000" cy="513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428C0-AC11-5416-4B23-05888170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DFF6-5578-AF9C-0C7A-F6004D647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pic>
        <p:nvPicPr>
          <p:cNvPr id="9" name="Picture 8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D0DE49D4-8FC3-37E3-F566-BD4EA916FA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8" r="22434"/>
          <a:stretch/>
        </p:blipFill>
        <p:spPr>
          <a:xfrm>
            <a:off x="176397" y="84860"/>
            <a:ext cx="470584" cy="516837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7799E4B-F2D8-A2E1-9A00-F426BBFC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50962"/>
            <a:ext cx="2743200" cy="1481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B3EB9D6D-10FA-4D85-8FFB-3D82D438C5F2}" type="datetime1">
              <a:rPr lang="de-DE" smtClean="0"/>
              <a:pPr/>
              <a:t>28.09.2024</a:t>
            </a:fld>
            <a:endParaRPr lang="de-DE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A40A734-7043-2257-6498-752EC6BA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50962"/>
            <a:ext cx="4114800" cy="1481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/>
              <a:t>Cohort Analysis for IronHack Payments /// September 2024</a:t>
            </a:r>
            <a:endParaRPr lang="de-DE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F38423-A190-6585-FD1B-44D7CDD8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50962"/>
            <a:ext cx="2743200" cy="1481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B35932F2-E095-4FD6-8C8D-7E05DAB0B815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303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5778-16A4-3286-7E70-12DDCB8C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A3E95-7B53-5F9D-0894-C390C63FA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CD4AB-2D28-C733-20F7-D393E397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50962"/>
            <a:ext cx="2743200" cy="1481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B3EB9D6D-10FA-4D85-8FFB-3D82D438C5F2}" type="datetime1">
              <a:rPr lang="de-DE" smtClean="0"/>
              <a:pPr/>
              <a:t>28.09.2024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91038-A0F4-4AC2-AC27-B5AAD3C9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50962"/>
            <a:ext cx="4114800" cy="1481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/>
              <a:t>Cohort Analysis for IronHack Payments /// September 2024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902A2-716A-4467-C43F-DEB46212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50962"/>
            <a:ext cx="2743200" cy="1481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B35932F2-E095-4FD6-8C8D-7E05DAB0B815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87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D05E-2319-0D5D-8446-D706348A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FE189-B1F5-C9A3-7C7A-F2F8516AF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295E3-FB2F-CF94-AE3E-FA941C5DB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00CAE-AEF8-30EF-C43B-6BA041A1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2658F3-729B-423C-9504-BCFA8FB0A3C5}" type="datetime1">
              <a:rPr lang="de-DE" smtClean="0"/>
              <a:t>28.09.2024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F39CB-40B7-1249-4CDE-7A9B2DC9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Cohort Analysis for IronHack Payments /// September 2024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AB341-DE2F-58AB-F536-10BCE260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932F2-E095-4FD6-8C8D-7E05DAB0B81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51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8D0A-C0C8-C098-5DBA-52FC40D7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798AC-3B52-52BB-EAB4-2F63B1351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F8A69-1FAD-630D-7868-E8C9E0A8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0851A-19CB-264C-713A-B8F09F5EB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B89B8-EB43-1D0A-126C-726662E85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73556-C761-7F80-2695-2272BC60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E4B636-3A0B-41A3-9559-B0CA0A574309}" type="datetime1">
              <a:rPr lang="de-DE" smtClean="0"/>
              <a:t>28.09.2024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339A2-0F06-796E-9A00-AA81BE5B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Cohort Analysis for IronHack Payments /// September 2024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7597D-A8AF-4E5C-DBD8-DECF933D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932F2-E095-4FD6-8C8D-7E05DAB0B81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94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FD57-1028-B308-C5B7-B5DD831F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FE675-5BF3-DE77-D944-1BB2762A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DFD878-678C-4A88-A5B2-15A03C65CBBB}" type="datetime1">
              <a:rPr lang="de-DE" smtClean="0"/>
              <a:t>28.09.2024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088E2-87BA-6787-C4E9-1FBC54A3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Cohort Analysis for IronHack Payments /// September 2024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3C888-6075-0ED8-74BE-49B979D6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932F2-E095-4FD6-8C8D-7E05DAB0B81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82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53EDD-A8E0-4FCD-88AB-5582AFA5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64FF45-6731-441B-9C76-EC2D8B1FCD8B}" type="datetime1">
              <a:rPr lang="de-DE" smtClean="0"/>
              <a:t>28.09.2024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3E2B3-4242-18DE-A2BB-8CE39493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Cohort Analysis for IronHack Payments /// September 2024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8C6B5-237C-ADAF-BCA0-4F52F74E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932F2-E095-4FD6-8C8D-7E05DAB0B81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91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E1F3-A766-D760-31EB-8F2AD7C6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A290-EEDD-60DB-9056-8731141A2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C3CFE-FD61-4983-089E-E7C0D6F35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EDEFD-013F-D615-30F3-78C137C0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071FB-91F9-4F37-BC42-9D282250EB08}" type="datetime1">
              <a:rPr lang="de-DE" smtClean="0"/>
              <a:t>28.09.2024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5B4AF-DEBD-9850-0A70-CA249CA9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Cohort Analysis for IronHack Payments /// September 2024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5C49E-FFAD-7FFF-65E7-36168E6A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932F2-E095-4FD6-8C8D-7E05DAB0B81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84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C6C6-B16A-BDE8-3047-E98572EB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006CD-061F-1E29-CD70-566BD55E9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157C2-924B-336B-10A7-EF7CF96A8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F7349-BF9A-1A77-5590-FA9A5EF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394C9B-CA8E-4581-BB4E-9450AD6F4C63}" type="datetime1">
              <a:rPr lang="de-DE" smtClean="0"/>
              <a:t>28.09.2024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7F435-F97E-A233-79A7-06D25C79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Cohort Analysis for IronHack Payments /// September 2024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DC49F-E693-B139-15C7-DCE468DF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5932F2-E095-4FD6-8C8D-7E05DAB0B815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12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3D430-CD0B-79EA-9550-C96B03D6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7607E-07B3-E921-76DF-9E1B8684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706908D-00BF-0288-B3D9-C36C8B76D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650962"/>
            <a:ext cx="2743200" cy="1481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B3EB9D6D-10FA-4D85-8FFB-3D82D438C5F2}" type="datetime1">
              <a:rPr lang="de-DE" smtClean="0"/>
              <a:pPr/>
              <a:t>28.09.2024</a:t>
            </a:fld>
            <a:endParaRPr lang="de-D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C6AB479-4C9B-2747-4E06-8064E4C9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50962"/>
            <a:ext cx="4114800" cy="1481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/>
              <a:t>Cohort Analysis for IronHack Payments /// September 2024</a:t>
            </a:r>
            <a:endParaRPr lang="de-DE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0651579-8F48-75F0-9B51-97D06B633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650962"/>
            <a:ext cx="2743200" cy="148147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B35932F2-E095-4FD6-8C8D-7E05DAB0B815}" type="slidenum">
              <a:rPr lang="de-DE" smtClean="0"/>
              <a:pPr/>
              <a:t>‹Nº›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475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18" Type="http://schemas.openxmlformats.org/officeDocument/2006/relationships/image" Target="../media/image12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9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2.svg"/><Relationship Id="rId24" Type="http://schemas.openxmlformats.org/officeDocument/2006/relationships/image" Target="../media/image15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8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erson wearing mixed reality smartglasses touching transparent screen">
            <a:extLst>
              <a:ext uri="{FF2B5EF4-FFF2-40B4-BE49-F238E27FC236}">
                <a16:creationId xmlns:a16="http://schemas.microsoft.com/office/drawing/2014/main" id="{F8C05CD5-9C3E-DC77-00AB-2E63ABCAE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7" r="22753"/>
          <a:stretch/>
        </p:blipFill>
        <p:spPr>
          <a:xfrm>
            <a:off x="4137891" y="0"/>
            <a:ext cx="8054110" cy="6858000"/>
          </a:xfrm>
          <a:custGeom>
            <a:avLst/>
            <a:gdLst>
              <a:gd name="connsiteX0" fmla="*/ 9144 w 7976969"/>
              <a:gd name="connsiteY0" fmla="*/ 0 h 6858000"/>
              <a:gd name="connsiteX1" fmla="*/ 7976969 w 7976969"/>
              <a:gd name="connsiteY1" fmla="*/ 0 h 6858000"/>
              <a:gd name="connsiteX2" fmla="*/ 7976969 w 7976969"/>
              <a:gd name="connsiteY2" fmla="*/ 6858000 h 6858000"/>
              <a:gd name="connsiteX3" fmla="*/ 1408530 w 7976969"/>
              <a:gd name="connsiteY3" fmla="*/ 6858000 h 6858000"/>
              <a:gd name="connsiteX4" fmla="*/ 0 w 7976969"/>
              <a:gd name="connsiteY4" fmla="*/ 0 h 6858000"/>
              <a:gd name="connsiteX5" fmla="*/ 9144 w 7976969"/>
              <a:gd name="connsiteY5" fmla="*/ 0 h 6858000"/>
              <a:gd name="connsiteX6" fmla="*/ 9144 w 7976969"/>
              <a:gd name="connsiteY6" fmla="*/ 6858000 h 6858000"/>
              <a:gd name="connsiteX7" fmla="*/ 0 w 797696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76969" h="6858000">
                <a:moveTo>
                  <a:pt x="9144" y="0"/>
                </a:moveTo>
                <a:lnTo>
                  <a:pt x="7976969" y="0"/>
                </a:lnTo>
                <a:lnTo>
                  <a:pt x="7976969" y="6858000"/>
                </a:lnTo>
                <a:lnTo>
                  <a:pt x="1408530" y="6858000"/>
                </a:lnTo>
                <a:close/>
                <a:moveTo>
                  <a:pt x="0" y="0"/>
                </a:moveTo>
                <a:lnTo>
                  <a:pt x="9144" y="0"/>
                </a:lnTo>
                <a:lnTo>
                  <a:pt x="914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9" name="Picture 18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3F179F29-2776-934E-A207-7246230BA38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8" r="22434"/>
          <a:stretch/>
        </p:blipFill>
        <p:spPr>
          <a:xfrm>
            <a:off x="176397" y="84860"/>
            <a:ext cx="901948" cy="99060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4A7D0EC5-1B2D-7646-0BBB-9705922A6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560" y="3533756"/>
            <a:ext cx="4275395" cy="1440000"/>
          </a:xfrm>
        </p:spPr>
        <p:txBody>
          <a:bodyPr>
            <a:noAutofit/>
          </a:bodyPr>
          <a:lstStyle/>
          <a:p>
            <a:pPr algn="l"/>
            <a:r>
              <a:rPr lang="en-US" sz="36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 Insights and Betting Patterns: </a:t>
            </a:r>
            <a:br>
              <a:rPr lang="en-US" sz="36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Data-Driven Strategies for Optimizing Player Engagement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50DB5E6-0F10-8B4E-836A-0595015115A9}"/>
              </a:ext>
            </a:extLst>
          </p:cNvPr>
          <p:cNvSpPr txBox="1">
            <a:spLocks/>
          </p:cNvSpPr>
          <p:nvPr/>
        </p:nvSpPr>
        <p:spPr>
          <a:xfrm>
            <a:off x="819725" y="5135701"/>
            <a:ext cx="4165230" cy="52011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A presentation for </a:t>
            </a:r>
            <a:r>
              <a:rPr lang="en-US" sz="1600" b="1" i="1" dirty="0" smtClean="0">
                <a:solidFill>
                  <a:srgbClr val="00B050"/>
                </a:solidFill>
              </a:rPr>
              <a:t>the </a:t>
            </a:r>
            <a:r>
              <a:rPr lang="en-US" sz="1600" b="1" i="1" dirty="0" smtClean="0">
                <a:solidFill>
                  <a:srgbClr val="00B050"/>
                </a:solidFill>
              </a:rPr>
              <a:t>leadership </a:t>
            </a:r>
            <a:r>
              <a:rPr lang="en-US" sz="1600" b="1" i="1" dirty="0">
                <a:solidFill>
                  <a:srgbClr val="00B050"/>
                </a:solidFill>
              </a:rPr>
              <a:t>teams responsible for player relationship management and </a:t>
            </a:r>
            <a:r>
              <a:rPr lang="en-US" sz="1600" b="1" i="1" dirty="0" smtClean="0">
                <a:solidFill>
                  <a:srgbClr val="00B050"/>
                </a:solidFill>
              </a:rPr>
              <a:t>marketing</a:t>
            </a:r>
            <a:endParaRPr lang="en-US" sz="1600" b="1" i="1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i="1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i="1" dirty="0">
                <a:solidFill>
                  <a:srgbClr val="00B050"/>
                </a:solidFill>
              </a:rPr>
              <a:t>September 2024</a:t>
            </a:r>
            <a:endParaRPr lang="en-US" sz="2400" dirty="0"/>
          </a:p>
          <a:p>
            <a:endParaRPr lang="en-US" sz="11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54C7-E2FE-A193-153F-565A7B10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32F2-E095-4FD6-8C8D-7E05DAB0B815}" type="slidenum">
              <a:rPr lang="de-DE" smtClean="0"/>
              <a:t>1</a:t>
            </a:fld>
            <a:endParaRPr lang="de-DE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2B0049CE-CCC3-1383-A1F0-9E96B23F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50962"/>
            <a:ext cx="2743200" cy="148147"/>
          </a:xfrm>
        </p:spPr>
        <p:txBody>
          <a:bodyPr/>
          <a:lstStyle/>
          <a:p>
            <a:fld id="{91AF6F57-DC25-4A06-BAA5-C2F891595D00}" type="datetime1">
              <a:rPr lang="de-DE" smtClean="0"/>
              <a:t>28.09.2024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16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197E666-C73C-6A8E-6FFE-F0E370D3B442}"/>
              </a:ext>
            </a:extLst>
          </p:cNvPr>
          <p:cNvCxnSpPr>
            <a:cxnSpLocks/>
          </p:cNvCxnSpPr>
          <p:nvPr/>
        </p:nvCxnSpPr>
        <p:spPr>
          <a:xfrm>
            <a:off x="5088926" y="1782223"/>
            <a:ext cx="0" cy="2679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0E1166D-4768-BA7D-836C-1B973EB02173}"/>
              </a:ext>
            </a:extLst>
          </p:cNvPr>
          <p:cNvSpPr/>
          <p:nvPr/>
        </p:nvSpPr>
        <p:spPr>
          <a:xfrm>
            <a:off x="341744" y="277090"/>
            <a:ext cx="11693237" cy="1685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67FA55-EB84-0F18-4524-79DEC60995E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71189" y="4230539"/>
            <a:ext cx="11693237" cy="2378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1A966-6493-0F60-5E4E-E2E3D894DA83}"/>
              </a:ext>
            </a:extLst>
          </p:cNvPr>
          <p:cNvSpPr/>
          <p:nvPr/>
        </p:nvSpPr>
        <p:spPr>
          <a:xfrm>
            <a:off x="1367442" y="321483"/>
            <a:ext cx="2355274" cy="304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Project Overview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B75AE4-C7FA-DB79-809A-021A8C8B4C2B}"/>
              </a:ext>
            </a:extLst>
          </p:cNvPr>
          <p:cNvGrpSpPr/>
          <p:nvPr/>
        </p:nvGrpSpPr>
        <p:grpSpPr>
          <a:xfrm>
            <a:off x="477938" y="689841"/>
            <a:ext cx="914400" cy="914400"/>
            <a:chOff x="477938" y="460835"/>
            <a:chExt cx="914400" cy="9144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9E401B-6795-24D5-21F4-96C7B066B4A4}"/>
                </a:ext>
              </a:extLst>
            </p:cNvPr>
            <p:cNvSpPr/>
            <p:nvPr/>
          </p:nvSpPr>
          <p:spPr>
            <a:xfrm>
              <a:off x="477938" y="460835"/>
              <a:ext cx="914400" cy="914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C05870A8-F2C6-CF34-4351-C3677EEA857F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17743" y="597995"/>
              <a:ext cx="640080" cy="64008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190B2A4-54D7-2CB1-0D3C-F82868D25180}"/>
              </a:ext>
            </a:extLst>
          </p:cNvPr>
          <p:cNvSpPr txBox="1"/>
          <p:nvPr/>
        </p:nvSpPr>
        <p:spPr>
          <a:xfrm>
            <a:off x="1541349" y="598462"/>
            <a:ext cx="77051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b="1" dirty="0" smtClean="0">
                <a:solidFill>
                  <a:srgbClr val="156082"/>
                </a:solidFill>
                <a:latin typeface="-apple-system"/>
              </a:rPr>
              <a:t>Analysis </a:t>
            </a:r>
            <a:r>
              <a:rPr lang="en-US" sz="1200" b="1" dirty="0">
                <a:solidFill>
                  <a:srgbClr val="156082"/>
                </a:solidFill>
                <a:latin typeface="-apple-system"/>
              </a:rPr>
              <a:t>of the Frequency </a:t>
            </a:r>
            <a:r>
              <a:rPr lang="en-US" sz="1200" dirty="0">
                <a:solidFill>
                  <a:srgbClr val="156082"/>
                </a:solidFill>
                <a:latin typeface="-apple-system"/>
              </a:rPr>
              <a:t>of Player Engagement across Sportsbook, Vegas, Poker, and Casino products</a:t>
            </a:r>
            <a:r>
              <a:rPr lang="en-US" sz="1200" dirty="0" smtClean="0">
                <a:solidFill>
                  <a:srgbClr val="156082"/>
                </a:solidFill>
                <a:latin typeface="-apple-system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 smtClean="0">
                <a:solidFill>
                  <a:srgbClr val="156082"/>
                </a:solidFill>
                <a:latin typeface="-apple-system"/>
              </a:rPr>
              <a:t>Determination </a:t>
            </a:r>
            <a:r>
              <a:rPr lang="en-US" sz="1200" b="1" dirty="0">
                <a:solidFill>
                  <a:srgbClr val="156082"/>
                </a:solidFill>
                <a:latin typeface="-apple-system"/>
              </a:rPr>
              <a:t>of Bet Amount and Activity Rate</a:t>
            </a:r>
            <a:r>
              <a:rPr lang="en-US" sz="1200" dirty="0">
                <a:solidFill>
                  <a:srgbClr val="156082"/>
                </a:solidFill>
                <a:latin typeface="-apple-system"/>
              </a:rPr>
              <a:t>s for each customer group and product</a:t>
            </a:r>
            <a:r>
              <a:rPr lang="en-US" sz="1200" dirty="0" smtClean="0">
                <a:solidFill>
                  <a:srgbClr val="156082"/>
                </a:solidFill>
                <a:latin typeface="-apple-system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 smtClean="0">
                <a:solidFill>
                  <a:srgbClr val="156082"/>
                </a:solidFill>
                <a:latin typeface="-apple-system"/>
              </a:rPr>
              <a:t>Calculation </a:t>
            </a:r>
            <a:r>
              <a:rPr lang="en-US" sz="1200" b="1" dirty="0">
                <a:solidFill>
                  <a:srgbClr val="156082"/>
                </a:solidFill>
                <a:latin typeface="-apple-system"/>
              </a:rPr>
              <a:t>of Revenue </a:t>
            </a:r>
            <a:r>
              <a:rPr lang="en-US" sz="1200" dirty="0">
                <a:solidFill>
                  <a:srgbClr val="156082"/>
                </a:solidFill>
                <a:latin typeface="-apple-system"/>
              </a:rPr>
              <a:t>Generated by different player segments (VIPs, high-engagement players) over time</a:t>
            </a:r>
            <a:r>
              <a:rPr lang="en-US" sz="1200" dirty="0" smtClean="0">
                <a:solidFill>
                  <a:srgbClr val="156082"/>
                </a:solidFill>
                <a:latin typeface="-apple-system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 smtClean="0">
                <a:solidFill>
                  <a:srgbClr val="156082"/>
                </a:solidFill>
                <a:latin typeface="-apple-system"/>
              </a:rPr>
              <a:t>Determination </a:t>
            </a:r>
            <a:r>
              <a:rPr lang="en-US" sz="1200" b="1" dirty="0">
                <a:solidFill>
                  <a:srgbClr val="156082"/>
                </a:solidFill>
                <a:latin typeface="-apple-system"/>
              </a:rPr>
              <a:t>of Total Bet Amount and Wins </a:t>
            </a:r>
            <a:r>
              <a:rPr lang="en-US" sz="1200" dirty="0">
                <a:solidFill>
                  <a:srgbClr val="156082"/>
                </a:solidFill>
                <a:latin typeface="-apple-system"/>
              </a:rPr>
              <a:t>by player groups across key products over the analysis period.</a:t>
            </a:r>
            <a:endParaRPr lang="en-US" sz="1200" i="0" dirty="0">
              <a:solidFill>
                <a:srgbClr val="156082"/>
              </a:solidFill>
              <a:effectLst/>
              <a:latin typeface="-apple-syste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C6A659-7177-E4C7-A888-F38A6F13B284}"/>
              </a:ext>
            </a:extLst>
          </p:cNvPr>
          <p:cNvSpPr/>
          <p:nvPr/>
        </p:nvSpPr>
        <p:spPr>
          <a:xfrm>
            <a:off x="1211036" y="2026042"/>
            <a:ext cx="2780143" cy="304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Deliverable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2B480-3D10-3298-6751-7E0BCA1F50C0}"/>
              </a:ext>
            </a:extLst>
          </p:cNvPr>
          <p:cNvSpPr/>
          <p:nvPr/>
        </p:nvSpPr>
        <p:spPr>
          <a:xfrm>
            <a:off x="5699107" y="2026042"/>
            <a:ext cx="2780143" cy="304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Stakeholders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7CD5CC-9459-0894-B99F-AAD636A75326}"/>
              </a:ext>
            </a:extLst>
          </p:cNvPr>
          <p:cNvGrpSpPr/>
          <p:nvPr/>
        </p:nvGrpSpPr>
        <p:grpSpPr>
          <a:xfrm>
            <a:off x="9254837" y="277091"/>
            <a:ext cx="3161926" cy="6350000"/>
            <a:chOff x="9254837" y="277091"/>
            <a:chExt cx="3161926" cy="635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A0FC11-93E7-7BA4-03DE-71A148F77B75}"/>
                </a:ext>
              </a:extLst>
            </p:cNvPr>
            <p:cNvSpPr/>
            <p:nvPr/>
          </p:nvSpPr>
          <p:spPr>
            <a:xfrm>
              <a:off x="9254837" y="277091"/>
              <a:ext cx="2780144" cy="635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DC0B90-AAA3-7E7B-A0A3-2A4571B2C33A}"/>
                </a:ext>
              </a:extLst>
            </p:cNvPr>
            <p:cNvSpPr/>
            <p:nvPr/>
          </p:nvSpPr>
          <p:spPr>
            <a:xfrm>
              <a:off x="9467271" y="327890"/>
              <a:ext cx="2567709" cy="304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accent1"/>
                  </a:solidFill>
                </a:rPr>
                <a:t>Timeline &amp; Milestones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3E2C66B-151D-10C6-B987-620161FD559A}"/>
                </a:ext>
              </a:extLst>
            </p:cNvPr>
            <p:cNvCxnSpPr>
              <a:cxnSpLocks/>
            </p:cNvCxnSpPr>
            <p:nvPr/>
          </p:nvCxnSpPr>
          <p:spPr>
            <a:xfrm>
              <a:off x="9254837" y="617451"/>
              <a:ext cx="28897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7A1C32C-2BE5-9B40-0417-E63608272667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>
              <a:off x="9640723" y="1272524"/>
              <a:ext cx="21518" cy="37616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25B808-FF8C-3120-D9D2-BEAC62FEDD52}"/>
                </a:ext>
              </a:extLst>
            </p:cNvPr>
            <p:cNvGrpSpPr/>
            <p:nvPr/>
          </p:nvGrpSpPr>
          <p:grpSpPr>
            <a:xfrm>
              <a:off x="9457843" y="973051"/>
              <a:ext cx="365760" cy="365760"/>
              <a:chOff x="7124700" y="2677159"/>
              <a:chExt cx="742950" cy="73755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37B3133-5B16-AC20-2F4F-9C802AED43CE}"/>
                  </a:ext>
                </a:extLst>
              </p:cNvPr>
              <p:cNvSpPr/>
              <p:nvPr/>
            </p:nvSpPr>
            <p:spPr>
              <a:xfrm>
                <a:off x="7124700" y="2677159"/>
                <a:ext cx="742950" cy="73755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78F1C292-68E8-B230-2906-55FD01ED2E8F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7267575" y="2823845"/>
                <a:ext cx="457200" cy="457200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5330117-3ABF-238D-A4E3-FC2EC5D49441}"/>
                </a:ext>
              </a:extLst>
            </p:cNvPr>
            <p:cNvGrpSpPr/>
            <p:nvPr/>
          </p:nvGrpSpPr>
          <p:grpSpPr>
            <a:xfrm>
              <a:off x="9479361" y="4997594"/>
              <a:ext cx="365760" cy="365760"/>
              <a:chOff x="5661729" y="3194685"/>
              <a:chExt cx="914400" cy="9144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167E634-7292-FA96-A785-565271D47FA9}"/>
                  </a:ext>
                </a:extLst>
              </p:cNvPr>
              <p:cNvSpPr/>
              <p:nvPr/>
            </p:nvSpPr>
            <p:spPr>
              <a:xfrm>
                <a:off x="5661729" y="3194685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CF668F28-BE65-535E-5948-665F1E48F023}"/>
                  </a:ext>
                </a:extLst>
              </p:cNvPr>
              <p:cNvPicPr>
                <a:picLocks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5753169" y="3286125"/>
                <a:ext cx="731520" cy="731520"/>
              </a:xfrm>
              <a:prstGeom prst="rect">
                <a:avLst/>
              </a:prstGeom>
            </p:spPr>
          </p:pic>
        </p:grpSp>
        <p:pic>
          <p:nvPicPr>
            <p:cNvPr id="32" name="Graphic 31" descr="Badge 3 with solid fill">
              <a:extLst>
                <a:ext uri="{FF2B5EF4-FFF2-40B4-BE49-F238E27FC236}">
                  <a16:creationId xmlns:a16="http://schemas.microsoft.com/office/drawing/2014/main" id="{01999962-E185-7529-B9C0-A21142DF2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9412123" y="3351202"/>
              <a:ext cx="457200" cy="457200"/>
            </a:xfrm>
            <a:prstGeom prst="rect">
              <a:avLst/>
            </a:prstGeom>
          </p:spPr>
        </p:pic>
        <p:pic>
          <p:nvPicPr>
            <p:cNvPr id="34" name="Graphic 33" descr="Badge with solid fill">
              <a:extLst>
                <a:ext uri="{FF2B5EF4-FFF2-40B4-BE49-F238E27FC236}">
                  <a16:creationId xmlns:a16="http://schemas.microsoft.com/office/drawing/2014/main" id="{4DE526C3-B054-ED96-088D-9039ACA5B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412123" y="2528005"/>
              <a:ext cx="457200" cy="457200"/>
            </a:xfrm>
            <a:prstGeom prst="rect">
              <a:avLst/>
            </a:prstGeom>
          </p:spPr>
        </p:pic>
        <p:pic>
          <p:nvPicPr>
            <p:cNvPr id="36" name="Graphic 35" descr="Badge 1 with solid fill">
              <a:extLst>
                <a:ext uri="{FF2B5EF4-FFF2-40B4-BE49-F238E27FC236}">
                  <a16:creationId xmlns:a16="http://schemas.microsoft.com/office/drawing/2014/main" id="{EDD6068B-FB87-132F-9CF6-E3F8B8F61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9412123" y="1704808"/>
              <a:ext cx="457200" cy="457200"/>
            </a:xfrm>
            <a:prstGeom prst="rect">
              <a:avLst/>
            </a:prstGeom>
          </p:spPr>
        </p:pic>
        <p:pic>
          <p:nvPicPr>
            <p:cNvPr id="38" name="Graphic 37" descr="Badge 4 with solid fill">
              <a:extLst>
                <a:ext uri="{FF2B5EF4-FFF2-40B4-BE49-F238E27FC236}">
                  <a16:creationId xmlns:a16="http://schemas.microsoft.com/office/drawing/2014/main" id="{49B64EED-2604-8466-D389-8C61641F4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9409075" y="4174399"/>
              <a:ext cx="457200" cy="457200"/>
            </a:xfrm>
            <a:prstGeom prst="rect">
              <a:avLst/>
            </a:prstGeom>
          </p:spPr>
        </p:pic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2B267436-8F03-C9FD-B8B9-07027AF5D988}"/>
                </a:ext>
              </a:extLst>
            </p:cNvPr>
            <p:cNvPicPr>
              <a:picLocks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9334775" y="5710115"/>
              <a:ext cx="761725" cy="819995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D7C5BBB-064E-4452-B305-C016A2E4D246}"/>
                </a:ext>
              </a:extLst>
            </p:cNvPr>
            <p:cNvSpPr/>
            <p:nvPr/>
          </p:nvSpPr>
          <p:spPr>
            <a:xfrm>
              <a:off x="9991146" y="5815311"/>
              <a:ext cx="1219779" cy="3048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accent1"/>
                  </a:solidFill>
                </a:rPr>
                <a:t>Budget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D6BBD50-299B-81CB-9D47-031D305DA6F2}"/>
                </a:ext>
              </a:extLst>
            </p:cNvPr>
            <p:cNvSpPr txBox="1"/>
            <p:nvPr/>
          </p:nvSpPr>
          <p:spPr>
            <a:xfrm>
              <a:off x="9831933" y="4910774"/>
              <a:ext cx="224795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-apple-system"/>
                </a:rPr>
                <a:t>Day 6</a:t>
              </a:r>
            </a:p>
            <a:p>
              <a:r>
                <a:rPr lang="en-US" sz="1100" dirty="0">
                  <a:solidFill>
                    <a:schemeClr val="accent1"/>
                  </a:solidFill>
                  <a:latin typeface="-apple-system"/>
                </a:rPr>
                <a:t>Presentation development, final review, and </a:t>
              </a:r>
              <a:r>
                <a:rPr lang="en-US" sz="1100" dirty="0" smtClean="0">
                  <a:solidFill>
                    <a:schemeClr val="accent1"/>
                  </a:solidFill>
                  <a:latin typeface="-apple-system"/>
                </a:rPr>
                <a:t>delivery</a:t>
              </a:r>
              <a:endParaRPr lang="en-US" sz="1100" dirty="0">
                <a:solidFill>
                  <a:schemeClr val="accent1"/>
                </a:solidFill>
                <a:latin typeface="-apple-system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3A387A1-4A81-DCC8-A790-FB39C2D1397F}"/>
                </a:ext>
              </a:extLst>
            </p:cNvPr>
            <p:cNvSpPr txBox="1"/>
            <p:nvPr/>
          </p:nvSpPr>
          <p:spPr>
            <a:xfrm>
              <a:off x="9831933" y="4153830"/>
              <a:ext cx="2226436" cy="8156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-apple-system"/>
                </a:rPr>
                <a:t>Day 5</a:t>
              </a:r>
            </a:p>
            <a:p>
              <a:r>
                <a:rPr lang="en-US" sz="1100" dirty="0">
                  <a:solidFill>
                    <a:schemeClr val="accent1"/>
                  </a:solidFill>
                  <a:latin typeface="-apple-system"/>
                </a:rPr>
                <a:t>Final analysis of top products and players, report generation, and key insights </a:t>
              </a:r>
              <a:r>
                <a:rPr lang="en-US" sz="1100" dirty="0" smtClean="0">
                  <a:solidFill>
                    <a:schemeClr val="accent1"/>
                  </a:solidFill>
                  <a:latin typeface="-apple-system"/>
                </a:rPr>
                <a:t>extraction</a:t>
              </a:r>
              <a:endParaRPr lang="en-US" sz="1100" dirty="0">
                <a:solidFill>
                  <a:schemeClr val="accent1"/>
                </a:solidFill>
                <a:latin typeface="-apple-system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ED9EE1-8B89-6BF5-1948-5A67ADC6BF9A}"/>
                </a:ext>
              </a:extLst>
            </p:cNvPr>
            <p:cNvSpPr txBox="1"/>
            <p:nvPr/>
          </p:nvSpPr>
          <p:spPr>
            <a:xfrm>
              <a:off x="9831933" y="3335940"/>
              <a:ext cx="2196354" cy="8156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-apple-system"/>
                </a:rPr>
                <a:t>Day 4</a:t>
              </a:r>
            </a:p>
            <a:p>
              <a:r>
                <a:rPr lang="en-US" sz="1100" dirty="0">
                  <a:solidFill>
                    <a:schemeClr val="accent1"/>
                  </a:solidFill>
                  <a:latin typeface="-apple-system"/>
                </a:rPr>
                <a:t>Segmenting players by activity and product preferences; focus on VIP </a:t>
              </a:r>
              <a:r>
                <a:rPr lang="en-US" sz="1100" dirty="0" smtClean="0">
                  <a:solidFill>
                    <a:schemeClr val="accent1"/>
                  </a:solidFill>
                  <a:latin typeface="-apple-system"/>
                </a:rPr>
                <a:t>behavior</a:t>
              </a:r>
              <a:endParaRPr lang="en-US" sz="1100" dirty="0">
                <a:solidFill>
                  <a:schemeClr val="accent1"/>
                </a:solidFill>
                <a:latin typeface="-apple-system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896F4EB-37B0-C17E-3912-F241E52EB966}"/>
                </a:ext>
              </a:extLst>
            </p:cNvPr>
            <p:cNvSpPr txBox="1"/>
            <p:nvPr/>
          </p:nvSpPr>
          <p:spPr>
            <a:xfrm>
              <a:off x="9831933" y="2483596"/>
              <a:ext cx="2217872" cy="8156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1" i="0" dirty="0">
                  <a:solidFill>
                    <a:schemeClr val="accent1"/>
                  </a:solidFill>
                  <a:effectLst/>
                  <a:latin typeface="-apple-system"/>
                </a:rPr>
                <a:t>Day 3</a:t>
              </a:r>
            </a:p>
            <a:p>
              <a:r>
                <a:rPr lang="en-US" sz="1100" dirty="0">
                  <a:solidFill>
                    <a:schemeClr val="accent1"/>
                  </a:solidFill>
                  <a:latin typeface="-apple-system"/>
                </a:rPr>
                <a:t>Initial data exploration and analysis of player engagement </a:t>
              </a:r>
              <a:r>
                <a:rPr lang="en-US" sz="1100" dirty="0" smtClean="0">
                  <a:solidFill>
                    <a:schemeClr val="accent1"/>
                  </a:solidFill>
                  <a:latin typeface="-apple-system"/>
                </a:rPr>
                <a:t>patterns</a:t>
              </a:r>
              <a:endParaRPr lang="en-US" sz="1100" dirty="0">
                <a:solidFill>
                  <a:schemeClr val="accent1"/>
                </a:solidFill>
                <a:latin typeface="-apple-system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7901525-1DA1-6517-D567-40D32A0CAD1F}"/>
                </a:ext>
              </a:extLst>
            </p:cNvPr>
            <p:cNvSpPr txBox="1"/>
            <p:nvPr/>
          </p:nvSpPr>
          <p:spPr>
            <a:xfrm>
              <a:off x="9831933" y="1656947"/>
              <a:ext cx="258483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accent1"/>
                  </a:solidFill>
                  <a:latin typeface="-apple-system"/>
                </a:rPr>
                <a:t>Day 2</a:t>
              </a:r>
            </a:p>
            <a:p>
              <a:r>
                <a:rPr lang="en-US" sz="1100" dirty="0">
                  <a:solidFill>
                    <a:schemeClr val="accent1"/>
                  </a:solidFill>
                  <a:latin typeface="-apple-system"/>
                </a:rPr>
                <a:t>project team task distribution  and alignment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6908746-9BCF-10F3-FECD-DC1F2A1CC532}"/>
                </a:ext>
              </a:extLst>
            </p:cNvPr>
            <p:cNvSpPr txBox="1"/>
            <p:nvPr/>
          </p:nvSpPr>
          <p:spPr>
            <a:xfrm>
              <a:off x="9831933" y="884063"/>
              <a:ext cx="219488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400" b="1" dirty="0">
                  <a:solidFill>
                    <a:schemeClr val="accent1"/>
                  </a:solidFill>
                  <a:latin typeface="-apple-system"/>
                </a:rPr>
                <a:t>Day 1</a:t>
              </a:r>
            </a:p>
            <a:p>
              <a:pPr algn="l"/>
              <a:r>
                <a:rPr lang="en-US" sz="1100" dirty="0">
                  <a:solidFill>
                    <a:schemeClr val="accent1"/>
                  </a:solidFill>
                  <a:latin typeface="-apple-system"/>
                </a:rPr>
                <a:t>Project Kick off including gathering of requirements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5C76D00-DAA7-BF4E-75CE-5278EA90405A}"/>
                </a:ext>
              </a:extLst>
            </p:cNvPr>
            <p:cNvSpPr txBox="1"/>
            <p:nvPr/>
          </p:nvSpPr>
          <p:spPr>
            <a:xfrm>
              <a:off x="10123754" y="6049995"/>
              <a:ext cx="219755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  <a:latin typeface="-apple-system"/>
                </a:rPr>
                <a:t>The project was executed with      no budget.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BC1417A-54FE-B7C0-22A9-4371263A4DD3}"/>
              </a:ext>
            </a:extLst>
          </p:cNvPr>
          <p:cNvSpPr txBox="1"/>
          <p:nvPr/>
        </p:nvSpPr>
        <p:spPr>
          <a:xfrm>
            <a:off x="1884309" y="2340033"/>
            <a:ext cx="258483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accent1"/>
                </a:solidFill>
                <a:latin typeface="-apple-system"/>
              </a:rPr>
              <a:t>Results of a Player Behavior Analysis using SQL, focusing on product engagement and betting activity</a:t>
            </a:r>
            <a:r>
              <a:rPr lang="en-US" sz="1100" dirty="0" smtClean="0">
                <a:solidFill>
                  <a:schemeClr val="accent1"/>
                </a:solidFill>
                <a:latin typeface="-apple-system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100" dirty="0">
              <a:solidFill>
                <a:schemeClr val="accent1"/>
              </a:solidFill>
              <a:latin typeface="-apple-system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accent1"/>
                </a:solidFill>
                <a:latin typeface="-apple-system"/>
              </a:rPr>
              <a:t>Insights </a:t>
            </a:r>
            <a:r>
              <a:rPr lang="en-US" sz="1100" dirty="0">
                <a:solidFill>
                  <a:schemeClr val="accent1"/>
                </a:solidFill>
                <a:latin typeface="-apple-system"/>
              </a:rPr>
              <a:t>presented in PowerPoint, tailored to inform the management team about player trends and opportunities for targeted marketing </a:t>
            </a:r>
            <a:r>
              <a:rPr lang="en-US" sz="1100" dirty="0" smtClean="0">
                <a:solidFill>
                  <a:schemeClr val="accent1"/>
                </a:solidFill>
                <a:latin typeface="-apple-system"/>
              </a:rPr>
              <a:t>strategies.</a:t>
            </a:r>
            <a:endParaRPr lang="en-US" sz="1100" dirty="0">
              <a:solidFill>
                <a:schemeClr val="accent1"/>
              </a:solidFill>
              <a:latin typeface="-apple-system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6CCEE3-DE60-FE70-D923-AA9A8E1B2B16}"/>
              </a:ext>
            </a:extLst>
          </p:cNvPr>
          <p:cNvSpPr txBox="1"/>
          <p:nvPr/>
        </p:nvSpPr>
        <p:spPr>
          <a:xfrm>
            <a:off x="6300253" y="2308910"/>
            <a:ext cx="2066425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accent1"/>
                </a:solidFill>
                <a:latin typeface="-apple-system"/>
              </a:rPr>
              <a:t>Product Management </a:t>
            </a:r>
            <a:r>
              <a:rPr lang="en-US" sz="1100" dirty="0" smtClean="0">
                <a:solidFill>
                  <a:schemeClr val="accent1"/>
                </a:solidFill>
                <a:latin typeface="-apple-system"/>
              </a:rPr>
              <a:t>Team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accent1"/>
                </a:solidFill>
                <a:latin typeface="-apple-system"/>
              </a:rPr>
              <a:t>CRM </a:t>
            </a:r>
            <a:r>
              <a:rPr lang="en-US" sz="1100" dirty="0">
                <a:solidFill>
                  <a:schemeClr val="accent1"/>
                </a:solidFill>
                <a:latin typeface="-apple-system"/>
              </a:rPr>
              <a:t>and Marketing </a:t>
            </a:r>
            <a:r>
              <a:rPr lang="en-US" sz="1100" dirty="0" smtClean="0">
                <a:solidFill>
                  <a:schemeClr val="accent1"/>
                </a:solidFill>
                <a:latin typeface="-apple-system"/>
              </a:rPr>
              <a:t>Team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accent1"/>
                </a:solidFill>
                <a:latin typeface="-apple-system"/>
              </a:rPr>
              <a:t>VIP </a:t>
            </a:r>
            <a:r>
              <a:rPr lang="en-US" sz="1100" dirty="0">
                <a:solidFill>
                  <a:schemeClr val="accent1"/>
                </a:solidFill>
                <a:latin typeface="-apple-system"/>
              </a:rPr>
              <a:t>Management </a:t>
            </a:r>
            <a:r>
              <a:rPr lang="en-US" sz="1100" dirty="0" smtClean="0">
                <a:solidFill>
                  <a:schemeClr val="accent1"/>
                </a:solidFill>
                <a:latin typeface="-apple-system"/>
              </a:rPr>
              <a:t>Team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accent1"/>
                </a:solidFill>
                <a:latin typeface="-apple-system"/>
              </a:rPr>
              <a:t>Finance </a:t>
            </a:r>
            <a:r>
              <a:rPr lang="en-US" sz="1100" dirty="0">
                <a:solidFill>
                  <a:schemeClr val="accent1"/>
                </a:solidFill>
                <a:latin typeface="-apple-system"/>
              </a:rPr>
              <a:t>and </a:t>
            </a:r>
            <a:r>
              <a:rPr lang="en-US" sz="1100" dirty="0" smtClean="0">
                <a:solidFill>
                  <a:schemeClr val="accent1"/>
                </a:solidFill>
                <a:latin typeface="-apple-system"/>
              </a:rPr>
              <a:t>Revenue Teams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accent1"/>
                </a:solidFill>
                <a:latin typeface="-apple-system"/>
              </a:rPr>
              <a:t>Data Analytics Team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100" dirty="0" smtClean="0">
                <a:solidFill>
                  <a:schemeClr val="accent1"/>
                </a:solidFill>
                <a:latin typeface="-apple-system"/>
              </a:rPr>
              <a:t>Executive </a:t>
            </a:r>
            <a:r>
              <a:rPr lang="en-US" sz="1100" dirty="0">
                <a:solidFill>
                  <a:schemeClr val="accent1"/>
                </a:solidFill>
                <a:latin typeface="-apple-system"/>
              </a:rPr>
              <a:t>Leadership (CEO, CFO) </a:t>
            </a:r>
            <a:endParaRPr lang="en-US" sz="1100" dirty="0">
              <a:solidFill>
                <a:schemeClr val="accent1"/>
              </a:solidFill>
              <a:latin typeface="-apple-system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000560-8EEC-1E0E-4D5E-5A35AD81F211}"/>
              </a:ext>
            </a:extLst>
          </p:cNvPr>
          <p:cNvSpPr/>
          <p:nvPr/>
        </p:nvSpPr>
        <p:spPr>
          <a:xfrm>
            <a:off x="1544156" y="4524228"/>
            <a:ext cx="2780143" cy="304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1"/>
                </a:solidFill>
              </a:rPr>
              <a:t>Assumptions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85D447-2E97-62FA-3BB1-75B779E2BDEF}"/>
              </a:ext>
            </a:extLst>
          </p:cNvPr>
          <p:cNvSpPr txBox="1"/>
          <p:nvPr/>
        </p:nvSpPr>
        <p:spPr>
          <a:xfrm>
            <a:off x="1535729" y="4820937"/>
            <a:ext cx="3405973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chemeClr val="accent1"/>
                </a:solidFill>
                <a:latin typeface="-apple-system"/>
              </a:rPr>
              <a:t>Higher product engagement leads to increased total betting revenue</a:t>
            </a:r>
            <a:r>
              <a:rPr lang="en-US" sz="1100" dirty="0" smtClean="0">
                <a:solidFill>
                  <a:schemeClr val="accent1"/>
                </a:solidFill>
                <a:latin typeface="-apple-system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100" dirty="0" smtClean="0">
                <a:solidFill>
                  <a:schemeClr val="accent1"/>
                </a:solidFill>
                <a:latin typeface="-apple-system"/>
              </a:rPr>
              <a:t>VIP </a:t>
            </a:r>
            <a:r>
              <a:rPr lang="en-US" sz="1100" dirty="0">
                <a:solidFill>
                  <a:schemeClr val="accent1"/>
                </a:solidFill>
                <a:latin typeface="-apple-system"/>
              </a:rPr>
              <a:t>players are more likely to generate larger bet amounts across multiple </a:t>
            </a:r>
            <a:r>
              <a:rPr lang="en-US" sz="1100" dirty="0" smtClean="0">
                <a:solidFill>
                  <a:schemeClr val="accent1"/>
                </a:solidFill>
                <a:latin typeface="-apple-system"/>
              </a:rPr>
              <a:t>products.</a:t>
            </a:r>
          </a:p>
          <a:p>
            <a:pPr marL="228600" indent="-228600">
              <a:buAutoNum type="arabicPeriod"/>
            </a:pPr>
            <a:r>
              <a:rPr lang="en-US" sz="1100" dirty="0" smtClean="0">
                <a:solidFill>
                  <a:schemeClr val="accent1"/>
                </a:solidFill>
                <a:latin typeface="-apple-system"/>
              </a:rPr>
              <a:t>Players </a:t>
            </a:r>
            <a:r>
              <a:rPr lang="en-US" sz="1100" dirty="0">
                <a:solidFill>
                  <a:schemeClr val="accent1"/>
                </a:solidFill>
                <a:latin typeface="-apple-system"/>
              </a:rPr>
              <a:t>who engage in multiple products </a:t>
            </a:r>
            <a:r>
              <a:rPr lang="en-US" sz="1100" dirty="0" smtClean="0">
                <a:solidFill>
                  <a:schemeClr val="accent1"/>
                </a:solidFill>
                <a:latin typeface="-apple-system"/>
              </a:rPr>
              <a:t>are </a:t>
            </a:r>
            <a:r>
              <a:rPr lang="en-US" sz="1100" dirty="0">
                <a:solidFill>
                  <a:schemeClr val="accent1"/>
                </a:solidFill>
                <a:latin typeface="-apple-system"/>
              </a:rPr>
              <a:t>likely to have higher overall betting </a:t>
            </a:r>
            <a:r>
              <a:rPr lang="en-US" sz="1100" dirty="0" smtClean="0">
                <a:solidFill>
                  <a:schemeClr val="accent1"/>
                </a:solidFill>
                <a:latin typeface="-apple-system"/>
              </a:rPr>
              <a:t>activity.</a:t>
            </a:r>
          </a:p>
          <a:p>
            <a:pPr marL="228600" indent="-228600">
              <a:buAutoNum type="arabicPeriod"/>
            </a:pPr>
            <a:r>
              <a:rPr lang="en-US" sz="1100" dirty="0" smtClean="0">
                <a:solidFill>
                  <a:schemeClr val="accent1"/>
                </a:solidFill>
                <a:latin typeface="-apple-system"/>
              </a:rPr>
              <a:t>Player </a:t>
            </a:r>
            <a:r>
              <a:rPr lang="en-US" sz="1100" dirty="0">
                <a:solidFill>
                  <a:schemeClr val="accent1"/>
                </a:solidFill>
                <a:latin typeface="-apple-system"/>
              </a:rPr>
              <a:t>preferences and engagement may be influenced by external factors, such as seasonal sports events.</a:t>
            </a:r>
            <a:endParaRPr lang="en-US" sz="1100" dirty="0">
              <a:solidFill>
                <a:schemeClr val="accent1"/>
              </a:solidFill>
              <a:latin typeface="-apple-system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C3466C-4E14-B21B-FE95-FC8B3E2028CE}"/>
              </a:ext>
            </a:extLst>
          </p:cNvPr>
          <p:cNvSpPr/>
          <p:nvPr/>
        </p:nvSpPr>
        <p:spPr>
          <a:xfrm>
            <a:off x="5501280" y="4483663"/>
            <a:ext cx="2780143" cy="304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1"/>
                </a:solidFill>
              </a:rPr>
              <a:t>Project Team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C2D845-7674-FBCA-F2AF-EFF8F028E376}"/>
              </a:ext>
            </a:extLst>
          </p:cNvPr>
          <p:cNvSpPr txBox="1"/>
          <p:nvPr/>
        </p:nvSpPr>
        <p:spPr>
          <a:xfrm>
            <a:off x="6156913" y="4862813"/>
            <a:ext cx="340597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accent1"/>
                </a:solidFill>
                <a:latin typeface="-apple-system"/>
              </a:rPr>
              <a:t>Olagoke Somoye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100" dirty="0" err="1">
                <a:solidFill>
                  <a:schemeClr val="accent1"/>
                </a:solidFill>
                <a:latin typeface="-apple-system"/>
              </a:rPr>
              <a:t>Iciar</a:t>
            </a:r>
            <a:r>
              <a:rPr lang="en-US" sz="1100" dirty="0">
                <a:solidFill>
                  <a:schemeClr val="accent1"/>
                </a:solidFill>
                <a:latin typeface="-apple-system"/>
              </a:rPr>
              <a:t> Roldan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accent1"/>
                </a:solidFill>
                <a:latin typeface="-apple-system"/>
              </a:rPr>
              <a:t>Giuseppe Nicolo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24DD667-8E50-6BAB-AECF-293B0A14A952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5486622" y="2634189"/>
            <a:ext cx="581756" cy="555615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EE86FC20-DC69-46A8-2118-7A0AAFE2FFA6}"/>
              </a:ext>
            </a:extLst>
          </p:cNvPr>
          <p:cNvPicPr>
            <a:picLocks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086474" y="2608992"/>
            <a:ext cx="667974" cy="600164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43C40720-DD52-E762-FAEB-8395A5EF488C}"/>
              </a:ext>
            </a:extLst>
          </p:cNvPr>
          <p:cNvPicPr>
            <a:picLocks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 flipH="1">
            <a:off x="953521" y="4732249"/>
            <a:ext cx="499612" cy="517287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E0C005FC-0836-7AB1-CA4C-4B1EF701A0FC}"/>
              </a:ext>
            </a:extLst>
          </p:cNvPr>
          <p:cNvPicPr>
            <a:picLocks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5466581" y="4731857"/>
            <a:ext cx="633412" cy="63341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1CD12-D1C8-ABAA-DC40-163B6266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F6F57-DC25-4A06-BAA5-C2F891595D00}" type="datetime1">
              <a:rPr lang="de-DE" smtClean="0"/>
              <a:t>28.09.2024</a:t>
            </a:fld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67ED38-03A5-FE9F-FAA0-01E1D1F2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32F2-E095-4FD6-8C8D-7E05DAB0B815}" type="slidenum">
              <a:rPr lang="de-DE" smtClean="0"/>
              <a:t>2</a:t>
            </a:fld>
            <a:endParaRPr lang="de-DE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631BF11-A8F5-D0F0-9CAB-C6CE9A19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Player Insights and Betting </a:t>
            </a:r>
            <a:r>
              <a:rPr lang="en-US" dirty="0" smtClean="0"/>
              <a:t>Patterns///September </a:t>
            </a:r>
            <a:r>
              <a:rPr lang="en-US" dirty="0"/>
              <a:t>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744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D3D93BA-B7A7-C394-A724-C8B17A5E981B}"/>
              </a:ext>
            </a:extLst>
          </p:cNvPr>
          <p:cNvSpPr txBox="1">
            <a:spLocks/>
          </p:cNvSpPr>
          <p:nvPr/>
        </p:nvSpPr>
        <p:spPr>
          <a:xfrm>
            <a:off x="10302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-apple-system"/>
              </a:rPr>
              <a:t>VIP Players and Product Engagement</a:t>
            </a:r>
            <a:endParaRPr lang="de-DE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9E3FF2D-2648-58E9-4B46-E8300BF72C1B}"/>
              </a:ext>
            </a:extLst>
          </p:cNvPr>
          <p:cNvGrpSpPr/>
          <p:nvPr/>
        </p:nvGrpSpPr>
        <p:grpSpPr>
          <a:xfrm>
            <a:off x="720571" y="1920240"/>
            <a:ext cx="4765829" cy="4572634"/>
            <a:chOff x="720571" y="1920240"/>
            <a:chExt cx="4765829" cy="4572634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5EC2ADA-FD9B-A90D-A9EC-91859AE2255A}"/>
                </a:ext>
              </a:extLst>
            </p:cNvPr>
            <p:cNvSpPr/>
            <p:nvPr/>
          </p:nvSpPr>
          <p:spPr>
            <a:xfrm rot="16200000">
              <a:off x="2381532" y="3388005"/>
              <a:ext cx="4572634" cy="1637103"/>
            </a:xfrm>
            <a:prstGeom prst="triangle">
              <a:avLst>
                <a:gd name="adj" fmla="val 491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09472E-5627-3E18-F976-B00753633380}"/>
                </a:ext>
              </a:extLst>
            </p:cNvPr>
            <p:cNvSpPr>
              <a:spLocks/>
            </p:cNvSpPr>
            <p:nvPr/>
          </p:nvSpPr>
          <p:spPr>
            <a:xfrm>
              <a:off x="720571" y="2459736"/>
              <a:ext cx="4384829" cy="3511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F9E54DC-993D-30CF-9B5E-8B6EBF89E48D}"/>
                </a:ext>
              </a:extLst>
            </p:cNvPr>
            <p:cNvGrpSpPr/>
            <p:nvPr/>
          </p:nvGrpSpPr>
          <p:grpSpPr>
            <a:xfrm>
              <a:off x="753992" y="2420275"/>
              <a:ext cx="4507570" cy="3406941"/>
              <a:chOff x="753992" y="2420275"/>
              <a:chExt cx="4507570" cy="340694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2DE6C0-2E90-394B-F95D-5A6B8560FEE7}"/>
                  </a:ext>
                </a:extLst>
              </p:cNvPr>
              <p:cNvSpPr/>
              <p:nvPr/>
            </p:nvSpPr>
            <p:spPr>
              <a:xfrm>
                <a:off x="1541722" y="2563532"/>
                <a:ext cx="2161598" cy="3048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b="1" dirty="0">
                    <a:solidFill>
                      <a:schemeClr val="accent1"/>
                    </a:solidFill>
                  </a:rPr>
                  <a:t>Key Take Aways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0066CF-2D17-272D-E61A-09AE9423356F}"/>
                  </a:ext>
                </a:extLst>
              </p:cNvPr>
              <p:cNvSpPr txBox="1"/>
              <p:nvPr/>
            </p:nvSpPr>
            <p:spPr>
              <a:xfrm>
                <a:off x="753992" y="2934116"/>
                <a:ext cx="4507570" cy="2893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b="1" dirty="0">
                    <a:solidFill>
                      <a:schemeClr val="accent3"/>
                    </a:solidFill>
                    <a:latin typeface="-apple-system"/>
                  </a:rPr>
                  <a:t>Top Players Drive Significant </a:t>
                </a:r>
                <a:r>
                  <a:rPr lang="en-US" sz="1400" b="1" dirty="0" smtClean="0">
                    <a:solidFill>
                      <a:schemeClr val="accent3"/>
                    </a:solidFill>
                    <a:latin typeface="-apple-system"/>
                  </a:rPr>
                  <a:t>Revenue</a:t>
                </a:r>
                <a:endParaRPr lang="en-US" sz="1400" b="1" dirty="0" smtClean="0">
                  <a:solidFill>
                    <a:schemeClr val="accent1"/>
                  </a:solidFill>
                  <a:latin typeface="-apple-system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 smtClean="0">
                    <a:solidFill>
                      <a:schemeClr val="accent1"/>
                    </a:solidFill>
                    <a:latin typeface="-apple-system"/>
                  </a:rPr>
                  <a:t>Mid-Tier </a:t>
                </a:r>
                <a:r>
                  <a:rPr lang="en-US" sz="1400" dirty="0">
                    <a:solidFill>
                      <a:schemeClr val="accent1"/>
                    </a:solidFill>
                    <a:latin typeface="-apple-system"/>
                  </a:rPr>
                  <a:t>VIPs Still Contribute </a:t>
                </a:r>
                <a:r>
                  <a:rPr lang="en-US" sz="1400" dirty="0" smtClean="0">
                    <a:solidFill>
                      <a:schemeClr val="accent1"/>
                    </a:solidFill>
                    <a:latin typeface="-apple-system"/>
                  </a:rPr>
                  <a:t>Significantly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b="1" dirty="0" smtClean="0">
                    <a:solidFill>
                      <a:schemeClr val="accent3"/>
                    </a:solidFill>
                    <a:latin typeface="-apple-system"/>
                  </a:rPr>
                  <a:t>Smaller </a:t>
                </a:r>
                <a:r>
                  <a:rPr lang="en-US" sz="1400" b="1" dirty="0">
                    <a:solidFill>
                      <a:schemeClr val="accent3"/>
                    </a:solidFill>
                    <a:latin typeface="-apple-system"/>
                  </a:rPr>
                  <a:t>Contributions but Critical </a:t>
                </a:r>
                <a:r>
                  <a:rPr lang="en-US" sz="1400" b="1" dirty="0" smtClean="0">
                    <a:solidFill>
                      <a:schemeClr val="accent3"/>
                    </a:solidFill>
                    <a:latin typeface="-apple-system"/>
                  </a:rPr>
                  <a:t>Engagement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schemeClr val="accent1"/>
                    </a:solidFill>
                    <a:latin typeface="-apple-system"/>
                  </a:rPr>
                  <a:t>Concentration of Betting </a:t>
                </a:r>
                <a:r>
                  <a:rPr lang="en-US" sz="1400" dirty="0" smtClean="0">
                    <a:solidFill>
                      <a:schemeClr val="accent1"/>
                    </a:solidFill>
                    <a:latin typeface="-apple-system"/>
                  </a:rPr>
                  <a:t>Activity: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accent3"/>
                    </a:solidFill>
                    <a:latin typeface="-apple-system"/>
                  </a:rPr>
                  <a:t>N</a:t>
                </a:r>
                <a:r>
                  <a:rPr lang="en-US" sz="1400" b="1" dirty="0" smtClean="0">
                    <a:solidFill>
                      <a:schemeClr val="accent3"/>
                    </a:solidFill>
                    <a:latin typeface="-apple-system"/>
                  </a:rPr>
                  <a:t>oticeable </a:t>
                </a:r>
                <a:r>
                  <a:rPr lang="en-US" sz="1400" b="1" dirty="0">
                    <a:solidFill>
                      <a:schemeClr val="accent3"/>
                    </a:solidFill>
                    <a:latin typeface="-apple-system"/>
                  </a:rPr>
                  <a:t>impact on </a:t>
                </a:r>
                <a:r>
                  <a:rPr lang="en-US" sz="1400" b="1" dirty="0" smtClean="0">
                    <a:solidFill>
                      <a:schemeClr val="accent3"/>
                    </a:solidFill>
                    <a:latin typeface="-apple-system"/>
                  </a:rPr>
                  <a:t>revenue if top players reduce activity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accent1"/>
                    </a:solidFill>
                    <a:latin typeface="-apple-system"/>
                  </a:rPr>
                  <a:t>Mitigate risk by diversifying </a:t>
                </a:r>
                <a:r>
                  <a:rPr lang="en-US" sz="1400" dirty="0">
                    <a:solidFill>
                      <a:schemeClr val="accent1"/>
                    </a:solidFill>
                    <a:latin typeface="-apple-system"/>
                  </a:rPr>
                  <a:t>the player base or incentivizing more mid-tier players to increase engagement </a:t>
                </a:r>
                <a:endParaRPr lang="en-US" sz="1400" dirty="0" smtClean="0">
                  <a:solidFill>
                    <a:schemeClr val="accent1"/>
                  </a:solidFill>
                  <a:latin typeface="-apple-system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 smtClean="0">
                    <a:solidFill>
                      <a:schemeClr val="accent1"/>
                    </a:solidFill>
                    <a:latin typeface="-apple-system"/>
                  </a:rPr>
                  <a:t>Actionable </a:t>
                </a:r>
                <a:r>
                  <a:rPr lang="en-US" sz="1400" dirty="0">
                    <a:solidFill>
                      <a:schemeClr val="accent1"/>
                    </a:solidFill>
                    <a:latin typeface="-apple-system"/>
                  </a:rPr>
                  <a:t>Insights for Retention and Cross-Sell</a:t>
                </a:r>
                <a:r>
                  <a:rPr lang="en-US" sz="1400" b="1" dirty="0" smtClean="0">
                    <a:solidFill>
                      <a:schemeClr val="accent1"/>
                    </a:solidFill>
                    <a:latin typeface="-apple-system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>
                    <a:solidFill>
                      <a:schemeClr val="accent3"/>
                    </a:solidFill>
                    <a:latin typeface="-apple-system"/>
                  </a:rPr>
                  <a:t>Focus </a:t>
                </a:r>
                <a:r>
                  <a:rPr lang="en-US" sz="1400" b="1" dirty="0">
                    <a:solidFill>
                      <a:schemeClr val="accent3"/>
                    </a:solidFill>
                    <a:latin typeface="-apple-system"/>
                  </a:rPr>
                  <a:t>on retaining the top two contributors </a:t>
                </a:r>
                <a:r>
                  <a:rPr lang="en-US" sz="1400" b="1" dirty="0" smtClean="0">
                    <a:solidFill>
                      <a:schemeClr val="accent3"/>
                    </a:solidFill>
                    <a:latin typeface="-apple-system"/>
                  </a:rPr>
                  <a:t>and cross-selling </a:t>
                </a:r>
                <a:r>
                  <a:rPr lang="en-US" sz="1400" b="1" dirty="0">
                    <a:solidFill>
                      <a:schemeClr val="accent3"/>
                    </a:solidFill>
                    <a:latin typeface="-apple-system"/>
                  </a:rPr>
                  <a:t>opportunities among mid-tier VIPs</a:t>
                </a:r>
                <a:endParaRPr lang="en-US" sz="1400" b="1" dirty="0" smtClean="0">
                  <a:solidFill>
                    <a:schemeClr val="accent3"/>
                  </a:solidFill>
                  <a:latin typeface="-apple-system"/>
                </a:endParaRPr>
              </a:p>
            </p:txBody>
          </p:sp>
          <p:pic>
            <p:nvPicPr>
              <p:cNvPr id="15" name="Graphic 14" descr="Target with solid fill">
                <a:extLst>
                  <a:ext uri="{FF2B5EF4-FFF2-40B4-BE49-F238E27FC236}">
                    <a16:creationId xmlns:a16="http://schemas.microsoft.com/office/drawing/2014/main" id="{8D659E9C-D0BA-1B45-5DA5-9436C28CB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1057598" y="2420275"/>
                <a:ext cx="591313" cy="591313"/>
              </a:xfrm>
              <a:prstGeom prst="rect">
                <a:avLst/>
              </a:prstGeom>
            </p:spPr>
          </p:pic>
        </p:grpSp>
      </p:grp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511928D-2DAE-5EFF-718B-40AF3A5C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50962"/>
            <a:ext cx="2743200" cy="148147"/>
          </a:xfrm>
        </p:spPr>
        <p:txBody>
          <a:bodyPr/>
          <a:lstStyle/>
          <a:p>
            <a:fld id="{91AF6F57-DC25-4A06-BAA5-C2F891595D00}" type="datetime1">
              <a:rPr lang="de-DE" smtClean="0"/>
              <a:t>28.09.2024</a:t>
            </a:fld>
            <a:endParaRPr lang="de-DE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E522EC33-7EEF-0E37-354A-9E093251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50962"/>
            <a:ext cx="2743200" cy="148147"/>
          </a:xfrm>
        </p:spPr>
        <p:txBody>
          <a:bodyPr/>
          <a:lstStyle/>
          <a:p>
            <a:pPr algn="r"/>
            <a:fld id="{B35932F2-E095-4FD6-8C8D-7E05DAB0B815}" type="slidenum">
              <a:rPr lang="de-DE" smtClean="0"/>
              <a:pPr algn="r"/>
              <a:t>3</a:t>
            </a:fld>
            <a:endParaRPr lang="de-DE"/>
          </a:p>
        </p:txBody>
      </p:sp>
      <p:sp>
        <p:nvSpPr>
          <p:cNvPr id="3" name="Rectángulo 2"/>
          <p:cNvSpPr/>
          <p:nvPr/>
        </p:nvSpPr>
        <p:spPr>
          <a:xfrm>
            <a:off x="5486401" y="1920239"/>
            <a:ext cx="6446593" cy="4572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Output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2417760"/>
            <a:ext cx="6446593" cy="374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8148503" y="2715931"/>
            <a:ext cx="1519474" cy="547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35.5%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7880606" y="3371390"/>
            <a:ext cx="1519474" cy="547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22.9%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7291823" y="3954007"/>
            <a:ext cx="1519474" cy="547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16.5%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6809222" y="4544735"/>
            <a:ext cx="1519474" cy="547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14.8 </a:t>
            </a:r>
            <a:r>
              <a:rPr lang="es-ES" dirty="0" smtClean="0"/>
              <a:t>%</a:t>
            </a:r>
            <a:endParaRPr lang="es-ES" dirty="0"/>
          </a:p>
        </p:txBody>
      </p:sp>
      <p:sp>
        <p:nvSpPr>
          <p:cNvPr id="30" name="Rectángulo 29"/>
          <p:cNvSpPr/>
          <p:nvPr/>
        </p:nvSpPr>
        <p:spPr>
          <a:xfrm>
            <a:off x="6582403" y="5114901"/>
            <a:ext cx="1519474" cy="547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9.8%</a:t>
            </a:r>
          </a:p>
        </p:txBody>
      </p:sp>
      <p:sp>
        <p:nvSpPr>
          <p:cNvPr id="31" name="Footer Placeholder 10">
            <a:extLst>
              <a:ext uri="{FF2B5EF4-FFF2-40B4-BE49-F238E27FC236}">
                <a16:creationId xmlns:a16="http://schemas.microsoft.com/office/drawing/2014/main" id="{6631BF11-A8F5-D0F0-9CAB-C6CE9A19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50962"/>
            <a:ext cx="4114800" cy="148147"/>
          </a:xfrm>
        </p:spPr>
        <p:txBody>
          <a:bodyPr/>
          <a:lstStyle/>
          <a:p>
            <a:r>
              <a:rPr lang="en-US" dirty="0"/>
              <a:t>Player Insights and Betting </a:t>
            </a:r>
            <a:r>
              <a:rPr lang="en-US" dirty="0" smtClean="0"/>
              <a:t>Patterns///September </a:t>
            </a:r>
            <a:r>
              <a:rPr lang="en-US" dirty="0"/>
              <a:t>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189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BB6129D-612E-C1E5-9507-D13F136FB2DC}"/>
              </a:ext>
            </a:extLst>
          </p:cNvPr>
          <p:cNvSpPr txBox="1">
            <a:spLocks/>
          </p:cNvSpPr>
          <p:nvPr/>
        </p:nvSpPr>
        <p:spPr>
          <a:xfrm>
            <a:off x="10302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-apple-system"/>
              </a:rPr>
              <a:t>Product Usage Patterns</a:t>
            </a:r>
            <a:endParaRPr lang="de-DE" dirty="0"/>
          </a:p>
        </p:txBody>
      </p:sp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C09B4F9C-6617-2D32-FF8F-984CD64B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50962"/>
            <a:ext cx="2743200" cy="148147"/>
          </a:xfrm>
        </p:spPr>
        <p:txBody>
          <a:bodyPr/>
          <a:lstStyle/>
          <a:p>
            <a:fld id="{91AF6F57-DC25-4A06-BAA5-C2F891595D00}" type="datetime1">
              <a:rPr lang="de-DE" smtClean="0"/>
              <a:t>28.09.2024</a:t>
            </a:fld>
            <a:endParaRPr lang="de-DE" dirty="0"/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DE42B93E-D203-06D9-D761-DBFCF1B4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50962"/>
            <a:ext cx="2743200" cy="148147"/>
          </a:xfrm>
        </p:spPr>
        <p:txBody>
          <a:bodyPr/>
          <a:lstStyle/>
          <a:p>
            <a:pPr algn="r"/>
            <a:fld id="{B35932F2-E095-4FD6-8C8D-7E05DAB0B815}" type="slidenum">
              <a:rPr lang="de-DE" smtClean="0"/>
              <a:pPr algn="r"/>
              <a:t>4</a:t>
            </a:fld>
            <a:endParaRPr lang="de-DE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AE5E0B-5291-7130-8FF1-9A424AE5CB40}"/>
              </a:ext>
            </a:extLst>
          </p:cNvPr>
          <p:cNvGrpSpPr/>
          <p:nvPr/>
        </p:nvGrpSpPr>
        <p:grpSpPr>
          <a:xfrm>
            <a:off x="723900" y="1904999"/>
            <a:ext cx="4781122" cy="4587875"/>
            <a:chOff x="723900" y="1904999"/>
            <a:chExt cx="4781122" cy="4587875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5134469F-6801-BCB5-D4F6-3DE55166D431}"/>
                </a:ext>
              </a:extLst>
            </p:cNvPr>
            <p:cNvSpPr/>
            <p:nvPr/>
          </p:nvSpPr>
          <p:spPr>
            <a:xfrm rot="16200000">
              <a:off x="2392533" y="3380385"/>
              <a:ext cx="4587875" cy="1637103"/>
            </a:xfrm>
            <a:prstGeom prst="triangle">
              <a:avLst>
                <a:gd name="adj" fmla="val 491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474DD9-8E7B-C32A-5831-701105DB3AF7}"/>
                </a:ext>
              </a:extLst>
            </p:cNvPr>
            <p:cNvSpPr/>
            <p:nvPr/>
          </p:nvSpPr>
          <p:spPr>
            <a:xfrm>
              <a:off x="723900" y="2438400"/>
              <a:ext cx="4381500" cy="3543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6682921-A1CC-64D3-842C-7140F6C309F6}"/>
                </a:ext>
              </a:extLst>
            </p:cNvPr>
            <p:cNvGrpSpPr/>
            <p:nvPr/>
          </p:nvGrpSpPr>
          <p:grpSpPr>
            <a:xfrm>
              <a:off x="723900" y="2420275"/>
              <a:ext cx="4381500" cy="3817012"/>
              <a:chOff x="723900" y="2420275"/>
              <a:chExt cx="4381500" cy="381701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DE59E93-5818-F5B7-88E5-D3F6E1D8FEF3}"/>
                  </a:ext>
                </a:extLst>
              </p:cNvPr>
              <p:cNvSpPr/>
              <p:nvPr/>
            </p:nvSpPr>
            <p:spPr>
              <a:xfrm>
                <a:off x="1541722" y="2563532"/>
                <a:ext cx="2161598" cy="3048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b="1" dirty="0">
                    <a:solidFill>
                      <a:schemeClr val="accent1"/>
                    </a:solidFill>
                  </a:rPr>
                  <a:t>Key Take Aways 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45CB34-FC77-A016-42DA-610904038D4D}"/>
                  </a:ext>
                </a:extLst>
              </p:cNvPr>
              <p:cNvSpPr txBox="1"/>
              <p:nvPr/>
            </p:nvSpPr>
            <p:spPr>
              <a:xfrm>
                <a:off x="723900" y="2913300"/>
                <a:ext cx="4381500" cy="3323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schemeClr val="accent1"/>
                    </a:solidFill>
                    <a:latin typeface="-apple-system"/>
                  </a:rPr>
                  <a:t>44.4% </a:t>
                </a:r>
                <a:r>
                  <a:rPr lang="en-US" sz="1400" dirty="0" smtClean="0">
                    <a:solidFill>
                      <a:schemeClr val="accent1"/>
                    </a:solidFill>
                    <a:latin typeface="-apple-system"/>
                  </a:rPr>
                  <a:t>engage </a:t>
                </a:r>
                <a:r>
                  <a:rPr lang="en-US" sz="1400" dirty="0">
                    <a:solidFill>
                      <a:schemeClr val="accent1"/>
                    </a:solidFill>
                    <a:latin typeface="-apple-system"/>
                  </a:rPr>
                  <a:t>with only 1 product, indicating a </a:t>
                </a:r>
                <a:r>
                  <a:rPr lang="en-US" sz="1400" b="1" dirty="0">
                    <a:solidFill>
                      <a:schemeClr val="accent3"/>
                    </a:solidFill>
                    <a:latin typeface="-apple-system"/>
                  </a:rPr>
                  <a:t>significant portion of the player base is </a:t>
                </a:r>
                <a:r>
                  <a:rPr lang="en-US" sz="1400" b="1" dirty="0" smtClean="0">
                    <a:solidFill>
                      <a:schemeClr val="accent3"/>
                    </a:solidFill>
                    <a:latin typeface="-apple-system"/>
                  </a:rPr>
                  <a:t>product-specific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accent1"/>
                    </a:solidFill>
                    <a:latin typeface="-apple-system"/>
                  </a:rPr>
                  <a:t>Could </a:t>
                </a:r>
                <a:r>
                  <a:rPr lang="en-US" sz="1400" dirty="0">
                    <a:solidFill>
                      <a:schemeClr val="accent1"/>
                    </a:solidFill>
                    <a:latin typeface="-apple-system"/>
                  </a:rPr>
                  <a:t>benefit from personalized marketing or offers to explore other </a:t>
                </a:r>
                <a:r>
                  <a:rPr lang="en-US" sz="1400" dirty="0" smtClean="0">
                    <a:solidFill>
                      <a:schemeClr val="accent1"/>
                    </a:solidFill>
                    <a:latin typeface="-apple-system"/>
                  </a:rPr>
                  <a:t>products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 smtClean="0">
                    <a:solidFill>
                      <a:schemeClr val="accent1"/>
                    </a:solidFill>
                    <a:latin typeface="-apple-system"/>
                  </a:rPr>
                  <a:t>22.2</a:t>
                </a:r>
                <a:r>
                  <a:rPr lang="en-US" sz="1400" dirty="0">
                    <a:solidFill>
                      <a:schemeClr val="accent1"/>
                    </a:solidFill>
                    <a:latin typeface="-apple-system"/>
                  </a:rPr>
                  <a:t>% </a:t>
                </a:r>
                <a:r>
                  <a:rPr lang="en-US" sz="1400" dirty="0" smtClean="0">
                    <a:solidFill>
                      <a:schemeClr val="accent1"/>
                    </a:solidFill>
                    <a:latin typeface="-apple-system"/>
                  </a:rPr>
                  <a:t>engage </a:t>
                </a:r>
                <a:r>
                  <a:rPr lang="en-US" sz="1400" dirty="0">
                    <a:solidFill>
                      <a:schemeClr val="accent1"/>
                    </a:solidFill>
                    <a:latin typeface="-apple-system"/>
                  </a:rPr>
                  <a:t>with 2 products, showcasing </a:t>
                </a:r>
                <a:r>
                  <a:rPr lang="en-US" sz="1400" b="1" dirty="0">
                    <a:solidFill>
                      <a:schemeClr val="accent3"/>
                    </a:solidFill>
                    <a:latin typeface="-apple-system"/>
                  </a:rPr>
                  <a:t>cross-product engagement</a:t>
                </a:r>
                <a:r>
                  <a:rPr lang="en-US" sz="1400" dirty="0" smtClean="0">
                    <a:solidFill>
                      <a:schemeClr val="accent1"/>
                    </a:solidFill>
                    <a:latin typeface="-apple-system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 smtClean="0">
                    <a:solidFill>
                      <a:schemeClr val="accent1"/>
                    </a:solidFill>
                    <a:latin typeface="-apple-system"/>
                  </a:rPr>
                  <a:t>Likely </a:t>
                </a:r>
                <a:r>
                  <a:rPr lang="en-US" sz="1400" dirty="0">
                    <a:solidFill>
                      <a:schemeClr val="accent1"/>
                    </a:solidFill>
                    <a:latin typeface="-apple-system"/>
                  </a:rPr>
                  <a:t>to have broader interests and could be incentivized to try additional </a:t>
                </a:r>
                <a:r>
                  <a:rPr lang="en-US" sz="1400" dirty="0" smtClean="0">
                    <a:solidFill>
                      <a:schemeClr val="accent1"/>
                    </a:solidFill>
                    <a:latin typeface="-apple-system"/>
                  </a:rPr>
                  <a:t>products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 smtClean="0">
                    <a:solidFill>
                      <a:schemeClr val="accent1"/>
                    </a:solidFill>
                    <a:latin typeface="-apple-system"/>
                  </a:rPr>
                  <a:t>33.3</a:t>
                </a:r>
                <a:r>
                  <a:rPr lang="en-US" sz="1400" dirty="0">
                    <a:solidFill>
                      <a:schemeClr val="accent1"/>
                    </a:solidFill>
                    <a:latin typeface="-apple-system"/>
                  </a:rPr>
                  <a:t>% </a:t>
                </a:r>
                <a:r>
                  <a:rPr lang="en-US" sz="1400" dirty="0" smtClean="0">
                    <a:solidFill>
                      <a:schemeClr val="accent1"/>
                    </a:solidFill>
                    <a:latin typeface="-apple-system"/>
                  </a:rPr>
                  <a:t>engage </a:t>
                </a:r>
                <a:r>
                  <a:rPr lang="en-US" sz="1400" dirty="0">
                    <a:solidFill>
                      <a:schemeClr val="accent1"/>
                    </a:solidFill>
                    <a:latin typeface="-apple-system"/>
                  </a:rPr>
                  <a:t>with 3 or more products, which includes </a:t>
                </a:r>
                <a:r>
                  <a:rPr lang="en-US" sz="1400" b="1" dirty="0">
                    <a:solidFill>
                      <a:schemeClr val="accent3"/>
                    </a:solidFill>
                    <a:latin typeface="-apple-system"/>
                  </a:rPr>
                  <a:t>VIP or high-value players who have a higher overall </a:t>
                </a:r>
                <a:r>
                  <a:rPr lang="en-US" sz="1400" b="1" dirty="0" smtClean="0">
                    <a:solidFill>
                      <a:schemeClr val="accent3"/>
                    </a:solidFill>
                    <a:latin typeface="-apple-system"/>
                  </a:rPr>
                  <a:t>activity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b="1" dirty="0" smtClean="0">
                    <a:solidFill>
                      <a:schemeClr val="accent3"/>
                    </a:solidFill>
                    <a:latin typeface="-apple-system"/>
                  </a:rPr>
                  <a:t>Key </a:t>
                </a:r>
                <a:r>
                  <a:rPr lang="en-US" sz="1400" b="1" dirty="0">
                    <a:solidFill>
                      <a:schemeClr val="accent3"/>
                    </a:solidFill>
                    <a:latin typeface="-apple-system"/>
                  </a:rPr>
                  <a:t>segment for retention strategies and high-value </a:t>
                </a:r>
                <a:r>
                  <a:rPr lang="en-US" sz="1400" b="1" dirty="0" smtClean="0">
                    <a:solidFill>
                      <a:schemeClr val="accent3"/>
                    </a:solidFill>
                    <a:latin typeface="-apple-system"/>
                  </a:rPr>
                  <a:t>offers</a:t>
                </a:r>
                <a:endParaRPr lang="en-US" sz="1400" b="1" dirty="0">
                  <a:solidFill>
                    <a:schemeClr val="accent3"/>
                  </a:solidFill>
                  <a:latin typeface="-apple-system"/>
                </a:endParaRPr>
              </a:p>
              <a:p>
                <a:endParaRPr lang="en-US" sz="1400" dirty="0">
                  <a:solidFill>
                    <a:schemeClr val="accent1"/>
                  </a:solidFill>
                  <a:latin typeface="-apple-system"/>
                </a:endParaRPr>
              </a:p>
            </p:txBody>
          </p:sp>
          <p:pic>
            <p:nvPicPr>
              <p:cNvPr id="23" name="Graphic 22" descr="Target with solid fill">
                <a:extLst>
                  <a:ext uri="{FF2B5EF4-FFF2-40B4-BE49-F238E27FC236}">
                    <a16:creationId xmlns:a16="http://schemas.microsoft.com/office/drawing/2014/main" id="{6B342994-882E-E400-81B1-0A0BD2FCFD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1057598" y="2420275"/>
                <a:ext cx="591313" cy="591313"/>
              </a:xfrm>
              <a:prstGeom prst="rect">
                <a:avLst/>
              </a:prstGeom>
            </p:spPr>
          </p:pic>
        </p:grpSp>
      </p:grpSp>
      <p:sp>
        <p:nvSpPr>
          <p:cNvPr id="3" name="Rectángulo 2"/>
          <p:cNvSpPr/>
          <p:nvPr/>
        </p:nvSpPr>
        <p:spPr>
          <a:xfrm>
            <a:off x="5498538" y="1904998"/>
            <a:ext cx="6584289" cy="458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043" y="2014425"/>
            <a:ext cx="5004923" cy="4369021"/>
          </a:xfrm>
          <a:prstGeom prst="rect">
            <a:avLst/>
          </a:prstGeom>
        </p:spPr>
      </p:pic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6631BF11-A8F5-D0F0-9CAB-C6CE9A19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50962"/>
            <a:ext cx="4114800" cy="148147"/>
          </a:xfrm>
        </p:spPr>
        <p:txBody>
          <a:bodyPr/>
          <a:lstStyle/>
          <a:p>
            <a:r>
              <a:rPr lang="en-US" dirty="0"/>
              <a:t>Player Insights and Betting </a:t>
            </a:r>
            <a:r>
              <a:rPr lang="en-US" dirty="0" smtClean="0"/>
              <a:t>Patterns///September </a:t>
            </a:r>
            <a:r>
              <a:rPr lang="en-US" dirty="0"/>
              <a:t>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447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3F6AAE02-734A-A247-82FF-A3A7E1896690}"/>
              </a:ext>
            </a:extLst>
          </p:cNvPr>
          <p:cNvSpPr txBox="1">
            <a:spLocks/>
          </p:cNvSpPr>
          <p:nvPr/>
        </p:nvSpPr>
        <p:spPr>
          <a:xfrm>
            <a:off x="10302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-apple-system"/>
              </a:rPr>
              <a:t>Revenue Contribution by Product</a:t>
            </a:r>
            <a:endParaRPr lang="de-DE" dirty="0"/>
          </a:p>
        </p:txBody>
      </p:sp>
      <p:sp>
        <p:nvSpPr>
          <p:cNvPr id="22" name="Date Placeholder 1">
            <a:extLst>
              <a:ext uri="{FF2B5EF4-FFF2-40B4-BE49-F238E27FC236}">
                <a16:creationId xmlns:a16="http://schemas.microsoft.com/office/drawing/2014/main" id="{034BB876-72D0-002B-E0E8-55995BD2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50962"/>
            <a:ext cx="2743200" cy="148147"/>
          </a:xfrm>
        </p:spPr>
        <p:txBody>
          <a:bodyPr/>
          <a:lstStyle/>
          <a:p>
            <a:fld id="{91AF6F57-DC25-4A06-BAA5-C2F891595D00}" type="datetime1">
              <a:rPr lang="de-DE" smtClean="0"/>
              <a:t>28.09.2024</a:t>
            </a:fld>
            <a:endParaRPr lang="de-DE" dirty="0"/>
          </a:p>
        </p:txBody>
      </p:sp>
      <p:sp>
        <p:nvSpPr>
          <p:cNvPr id="23" name="Slide Number Placeholder 2">
            <a:extLst>
              <a:ext uri="{FF2B5EF4-FFF2-40B4-BE49-F238E27FC236}">
                <a16:creationId xmlns:a16="http://schemas.microsoft.com/office/drawing/2014/main" id="{E7C4E1C8-1D48-3BE6-992D-4F240AD6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50962"/>
            <a:ext cx="2743200" cy="148147"/>
          </a:xfrm>
        </p:spPr>
        <p:txBody>
          <a:bodyPr/>
          <a:lstStyle/>
          <a:p>
            <a:pPr algn="r"/>
            <a:fld id="{B35932F2-E095-4FD6-8C8D-7E05DAB0B815}" type="slidenum">
              <a:rPr lang="de-DE" smtClean="0"/>
              <a:pPr algn="r"/>
              <a:t>5</a:t>
            </a:fld>
            <a:endParaRPr lang="de-DE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452839-1B14-8F4E-C063-7AE60F6BC43B}"/>
              </a:ext>
            </a:extLst>
          </p:cNvPr>
          <p:cNvGrpSpPr/>
          <p:nvPr/>
        </p:nvGrpSpPr>
        <p:grpSpPr>
          <a:xfrm>
            <a:off x="723900" y="1904999"/>
            <a:ext cx="4781122" cy="4587875"/>
            <a:chOff x="723900" y="1904999"/>
            <a:chExt cx="4781122" cy="4587875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7AC6A039-E5EA-A845-53EF-BC5852052936}"/>
                </a:ext>
              </a:extLst>
            </p:cNvPr>
            <p:cNvSpPr/>
            <p:nvPr/>
          </p:nvSpPr>
          <p:spPr>
            <a:xfrm rot="16200000">
              <a:off x="2392533" y="3380385"/>
              <a:ext cx="4587875" cy="1637103"/>
            </a:xfrm>
            <a:prstGeom prst="triangle">
              <a:avLst>
                <a:gd name="adj" fmla="val 491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C059C0-8CD6-09AD-4C6A-4D0C5BC3B938}"/>
                </a:ext>
              </a:extLst>
            </p:cNvPr>
            <p:cNvSpPr/>
            <p:nvPr/>
          </p:nvSpPr>
          <p:spPr>
            <a:xfrm>
              <a:off x="723900" y="2438400"/>
              <a:ext cx="4381500" cy="35433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363A779-5807-10E1-149C-3D2FC6105785}"/>
                </a:ext>
              </a:extLst>
            </p:cNvPr>
            <p:cNvGrpSpPr/>
            <p:nvPr/>
          </p:nvGrpSpPr>
          <p:grpSpPr>
            <a:xfrm>
              <a:off x="1057598" y="2420275"/>
              <a:ext cx="3879898" cy="3200362"/>
              <a:chOff x="1057598" y="2420275"/>
              <a:chExt cx="3879898" cy="320036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4AE7C5-9BB0-AF5F-C00C-D5C6111B4937}"/>
                  </a:ext>
                </a:extLst>
              </p:cNvPr>
              <p:cNvSpPr/>
              <p:nvPr/>
            </p:nvSpPr>
            <p:spPr>
              <a:xfrm>
                <a:off x="1541722" y="2563532"/>
                <a:ext cx="2161598" cy="3048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b="1" dirty="0">
                    <a:solidFill>
                      <a:schemeClr val="accent1"/>
                    </a:solidFill>
                  </a:rPr>
                  <a:t>Key Take Aways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1D801C1-E120-EB2C-9ACE-7622ECFC71A2}"/>
                  </a:ext>
                </a:extLst>
              </p:cNvPr>
              <p:cNvSpPr txBox="1"/>
              <p:nvPr/>
            </p:nvSpPr>
            <p:spPr>
              <a:xfrm>
                <a:off x="1187195" y="3158424"/>
                <a:ext cx="3750301" cy="2462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b="1" dirty="0">
                    <a:solidFill>
                      <a:schemeClr val="accent3"/>
                    </a:solidFill>
                    <a:latin typeface="-apple-system"/>
                  </a:rPr>
                  <a:t>Sportsbook is the most significant driver of </a:t>
                </a:r>
                <a:r>
                  <a:rPr lang="en-US" sz="1400" b="1" dirty="0" smtClean="0">
                    <a:solidFill>
                      <a:schemeClr val="accent3"/>
                    </a:solidFill>
                    <a:latin typeface="-apple-system"/>
                  </a:rPr>
                  <a:t>revenue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1400" dirty="0">
                  <a:solidFill>
                    <a:schemeClr val="accent1"/>
                  </a:solidFill>
                  <a:latin typeface="-apple-system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srgbClr val="156082"/>
                    </a:solidFill>
                    <a:latin typeface="-apple-system"/>
                  </a:rPr>
                  <a:t>Vegas and Poker also show solid </a:t>
                </a:r>
                <a:r>
                  <a:rPr lang="en-US" sz="1400" dirty="0" smtClean="0">
                    <a:solidFill>
                      <a:srgbClr val="156082"/>
                    </a:solidFill>
                    <a:latin typeface="-apple-system"/>
                  </a:rPr>
                  <a:t>engagement</a:t>
                </a:r>
                <a:endParaRPr lang="en-US" sz="1400" dirty="0">
                  <a:solidFill>
                    <a:srgbClr val="156082"/>
                  </a:solidFill>
                  <a:latin typeface="-apple-system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1400" dirty="0">
                  <a:solidFill>
                    <a:srgbClr val="156082"/>
                  </a:solidFill>
                  <a:latin typeface="-apple-system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srgbClr val="156082"/>
                    </a:solidFill>
                    <a:latin typeface="-apple-system"/>
                  </a:rPr>
                  <a:t>Casino has the least </a:t>
                </a:r>
                <a:r>
                  <a:rPr lang="en-US" sz="1400" dirty="0" smtClean="0">
                    <a:solidFill>
                      <a:srgbClr val="156082"/>
                    </a:solidFill>
                    <a:latin typeface="-apple-system"/>
                  </a:rPr>
                  <a:t>engagement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1400" dirty="0">
                  <a:solidFill>
                    <a:srgbClr val="156082"/>
                  </a:solidFill>
                  <a:latin typeface="-apple-system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srgbClr val="156082"/>
                    </a:solidFill>
                    <a:latin typeface="-apple-system"/>
                  </a:rPr>
                  <a:t>Games, </a:t>
                </a:r>
                <a:r>
                  <a:rPr lang="en-US" sz="1400" dirty="0" smtClean="0">
                    <a:solidFill>
                      <a:srgbClr val="156082"/>
                    </a:solidFill>
                    <a:latin typeface="-apple-system"/>
                  </a:rPr>
                  <a:t>Bingo </a:t>
                </a:r>
                <a:r>
                  <a:rPr lang="en-US" sz="1400" dirty="0">
                    <a:solidFill>
                      <a:srgbClr val="156082"/>
                    </a:solidFill>
                    <a:latin typeface="-apple-system"/>
                  </a:rPr>
                  <a:t>and Adjustments have relatively low engagement in terms of bet amounts</a:t>
                </a:r>
                <a:endParaRPr lang="en-US" sz="1400" dirty="0">
                  <a:solidFill>
                    <a:srgbClr val="156082"/>
                  </a:solidFill>
                  <a:latin typeface="-apple-system"/>
                </a:endParaRPr>
              </a:p>
            </p:txBody>
          </p:sp>
          <p:pic>
            <p:nvPicPr>
              <p:cNvPr id="31" name="Graphic 30" descr="Target with solid fill">
                <a:extLst>
                  <a:ext uri="{FF2B5EF4-FFF2-40B4-BE49-F238E27FC236}">
                    <a16:creationId xmlns:a16="http://schemas.microsoft.com/office/drawing/2014/main" id="{C5A651C6-FB62-AEC9-7A06-FD5C7F193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1057598" y="2420275"/>
                <a:ext cx="591313" cy="591313"/>
              </a:xfrm>
              <a:prstGeom prst="rect">
                <a:avLst/>
              </a:prstGeom>
            </p:spPr>
          </p:pic>
        </p:grpSp>
      </p:grp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6631BF11-A8F5-D0F0-9CAB-C6CE9A19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50962"/>
            <a:ext cx="4114800" cy="148147"/>
          </a:xfrm>
        </p:spPr>
        <p:txBody>
          <a:bodyPr/>
          <a:lstStyle/>
          <a:p>
            <a:r>
              <a:rPr lang="en-US" dirty="0"/>
              <a:t>Player Insights and Betting </a:t>
            </a:r>
            <a:r>
              <a:rPr lang="en-US" dirty="0" smtClean="0"/>
              <a:t>Patterns///September </a:t>
            </a:r>
            <a:r>
              <a:rPr lang="en-US" dirty="0"/>
              <a:t>2024</a:t>
            </a:r>
            <a:endParaRPr lang="de-DE" dirty="0"/>
          </a:p>
        </p:txBody>
      </p:sp>
      <p:sp>
        <p:nvSpPr>
          <p:cNvPr id="3" name="Rectángulo 2"/>
          <p:cNvSpPr/>
          <p:nvPr/>
        </p:nvSpPr>
        <p:spPr>
          <a:xfrm>
            <a:off x="5505023" y="1904998"/>
            <a:ext cx="6432977" cy="458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023" y="2438400"/>
            <a:ext cx="6145033" cy="366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2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1750A5E-9CA7-3971-8F29-E13981C03A3F}"/>
              </a:ext>
            </a:extLst>
          </p:cNvPr>
          <p:cNvSpPr txBox="1">
            <a:spLocks/>
          </p:cNvSpPr>
          <p:nvPr/>
        </p:nvSpPr>
        <p:spPr>
          <a:xfrm>
            <a:off x="10302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-apple-system"/>
              </a:rPr>
              <a:t>Overview</a:t>
            </a:r>
            <a:endParaRPr lang="de-DE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33E3B96A-5C9E-D6C1-0F5F-B286F202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50962"/>
            <a:ext cx="2743200" cy="148147"/>
          </a:xfrm>
        </p:spPr>
        <p:txBody>
          <a:bodyPr/>
          <a:lstStyle/>
          <a:p>
            <a:fld id="{91AF6F57-DC25-4A06-BAA5-C2F891595D00}" type="datetime1">
              <a:rPr lang="de-DE" smtClean="0"/>
              <a:t>28.09.2024</a:t>
            </a:fld>
            <a:endParaRPr lang="de-DE" dirty="0"/>
          </a:p>
        </p:txBody>
      </p:sp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6191D2AC-DFC9-ECB1-D63A-1153D4F1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50962"/>
            <a:ext cx="2743200" cy="148147"/>
          </a:xfrm>
        </p:spPr>
        <p:txBody>
          <a:bodyPr/>
          <a:lstStyle/>
          <a:p>
            <a:pPr algn="r"/>
            <a:fld id="{B35932F2-E095-4FD6-8C8D-7E05DAB0B815}" type="slidenum">
              <a:rPr lang="de-DE" smtClean="0"/>
              <a:pPr algn="r"/>
              <a:t>6</a:t>
            </a:fld>
            <a:endParaRPr lang="de-D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5B0F23-A657-7D96-17CE-42395DA97708}"/>
              </a:ext>
            </a:extLst>
          </p:cNvPr>
          <p:cNvGrpSpPr/>
          <p:nvPr/>
        </p:nvGrpSpPr>
        <p:grpSpPr>
          <a:xfrm>
            <a:off x="8275962" y="2405187"/>
            <a:ext cx="3884226" cy="3312188"/>
            <a:chOff x="1057598" y="2420275"/>
            <a:chExt cx="3884226" cy="331218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A5E287-7226-48E2-80EC-84CD258C6F1E}"/>
                </a:ext>
              </a:extLst>
            </p:cNvPr>
            <p:cNvSpPr/>
            <p:nvPr/>
          </p:nvSpPr>
          <p:spPr>
            <a:xfrm>
              <a:off x="1057598" y="2438400"/>
              <a:ext cx="3692202" cy="32940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5491AFA-D035-D9AE-7BB6-133DDEB0CC8F}"/>
                </a:ext>
              </a:extLst>
            </p:cNvPr>
            <p:cNvGrpSpPr/>
            <p:nvPr/>
          </p:nvGrpSpPr>
          <p:grpSpPr>
            <a:xfrm>
              <a:off x="1057598" y="2420275"/>
              <a:ext cx="3884226" cy="3187067"/>
              <a:chOff x="1057598" y="2420275"/>
              <a:chExt cx="3884226" cy="318706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11C6AC0-26B0-DCC2-CFB0-7EB2BC44A4CE}"/>
                  </a:ext>
                </a:extLst>
              </p:cNvPr>
              <p:cNvSpPr/>
              <p:nvPr/>
            </p:nvSpPr>
            <p:spPr>
              <a:xfrm>
                <a:off x="1541722" y="2563532"/>
                <a:ext cx="3182678" cy="3193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2000" b="1" dirty="0" smtClean="0">
                    <a:solidFill>
                      <a:schemeClr val="accent1"/>
                    </a:solidFill>
                  </a:rPr>
                  <a:t>Future considerations</a:t>
                </a:r>
                <a:endParaRPr lang="de-DE" sz="20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52A123-A5CA-F270-7E09-A4F42F593BA3}"/>
                  </a:ext>
                </a:extLst>
              </p:cNvPr>
              <p:cNvSpPr txBox="1"/>
              <p:nvPr/>
            </p:nvSpPr>
            <p:spPr>
              <a:xfrm>
                <a:off x="1451836" y="3029713"/>
                <a:ext cx="3489988" cy="2577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en-US" sz="1400" b="1" dirty="0">
                    <a:solidFill>
                      <a:schemeClr val="accent1"/>
                    </a:solidFill>
                    <a:latin typeface="-apple-system"/>
                  </a:rPr>
                  <a:t>Customer </a:t>
                </a:r>
                <a:r>
                  <a:rPr lang="en-US" sz="1400" b="1" dirty="0" smtClean="0">
                    <a:solidFill>
                      <a:schemeClr val="accent1"/>
                    </a:solidFill>
                    <a:latin typeface="-apple-system"/>
                  </a:rPr>
                  <a:t>Segmentation</a:t>
                </a:r>
              </a:p>
              <a:p>
                <a:pPr marL="742950" lvl="1" indent="-28575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accent3"/>
                    </a:solidFill>
                    <a:latin typeface="-apple-system"/>
                  </a:rPr>
                  <a:t>Identifying high-value and multi-product players allows for tailored marketing </a:t>
                </a:r>
                <a:r>
                  <a:rPr lang="en-US" sz="1400" b="1" dirty="0" smtClean="0">
                    <a:solidFill>
                      <a:schemeClr val="accent3"/>
                    </a:solidFill>
                    <a:latin typeface="-apple-system"/>
                  </a:rPr>
                  <a:t>campaigns</a:t>
                </a:r>
              </a:p>
              <a:p>
                <a:pPr marL="285750" indent="-2857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en-US" sz="1400" b="1" dirty="0">
                    <a:solidFill>
                      <a:schemeClr val="accent1"/>
                    </a:solidFill>
                    <a:latin typeface="-apple-system"/>
                  </a:rPr>
                  <a:t>Profit </a:t>
                </a:r>
                <a:r>
                  <a:rPr lang="en-US" sz="1400" b="1" dirty="0" smtClean="0">
                    <a:solidFill>
                      <a:schemeClr val="accent1"/>
                    </a:solidFill>
                    <a:latin typeface="-apple-system"/>
                  </a:rPr>
                  <a:t>Maximization</a:t>
                </a:r>
              </a:p>
              <a:p>
                <a:pPr marL="742950" lvl="1" indent="-28575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400" b="1" dirty="0">
                    <a:solidFill>
                      <a:schemeClr val="accent3"/>
                    </a:solidFill>
                    <a:latin typeface="-apple-system"/>
                  </a:rPr>
                  <a:t>Focus on top products, VIP players, and expanding single-product players into multi-product users to increase revenue</a:t>
                </a:r>
                <a:endParaRPr lang="en-US" sz="1400" b="1" dirty="0">
                  <a:solidFill>
                    <a:schemeClr val="accent3"/>
                  </a:solidFill>
                  <a:latin typeface="-apple-system"/>
                </a:endParaRPr>
              </a:p>
            </p:txBody>
          </p:sp>
          <p:pic>
            <p:nvPicPr>
              <p:cNvPr id="34" name="Graphic 33" descr="Target with solid fill">
                <a:extLst>
                  <a:ext uri="{FF2B5EF4-FFF2-40B4-BE49-F238E27FC236}">
                    <a16:creationId xmlns:a16="http://schemas.microsoft.com/office/drawing/2014/main" id="{12841B23-BBE7-7120-EFAA-D56E8DAB5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7598" y="2420275"/>
                <a:ext cx="591313" cy="591313"/>
              </a:xfrm>
              <a:prstGeom prst="rect">
                <a:avLst/>
              </a:prstGeom>
            </p:spPr>
          </p:pic>
        </p:grpSp>
      </p:grp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6631BF11-A8F5-D0F0-9CAB-C6CE9A19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50962"/>
            <a:ext cx="4114800" cy="148147"/>
          </a:xfrm>
        </p:spPr>
        <p:txBody>
          <a:bodyPr/>
          <a:lstStyle/>
          <a:p>
            <a:r>
              <a:rPr lang="en-US" dirty="0"/>
              <a:t>Player Insights and Betting </a:t>
            </a:r>
            <a:r>
              <a:rPr lang="en-US" dirty="0" smtClean="0"/>
              <a:t>Patterns///September </a:t>
            </a:r>
            <a:r>
              <a:rPr lang="en-US" dirty="0"/>
              <a:t>2024</a:t>
            </a:r>
            <a:endParaRPr lang="de-DE" dirty="0"/>
          </a:p>
        </p:txBody>
      </p:sp>
      <p:sp>
        <p:nvSpPr>
          <p:cNvPr id="7" name="Rectángulo 6"/>
          <p:cNvSpPr/>
          <p:nvPr/>
        </p:nvSpPr>
        <p:spPr>
          <a:xfrm>
            <a:off x="566671" y="2768525"/>
            <a:ext cx="3667026" cy="714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A </a:t>
            </a:r>
            <a:r>
              <a:rPr lang="en-US" sz="1200" dirty="0"/>
              <a:t>small number of players, such as Janice Joplin and Bon Scott, contribute significantly to total bet </a:t>
            </a:r>
            <a:r>
              <a:rPr lang="en-US" sz="1200" dirty="0" smtClean="0"/>
              <a:t>amounts</a:t>
            </a:r>
            <a:endParaRPr lang="es-ES" sz="1200" dirty="0"/>
          </a:p>
        </p:txBody>
      </p:sp>
      <p:sp>
        <p:nvSpPr>
          <p:cNvPr id="20" name="Rectángulo 19"/>
          <p:cNvSpPr/>
          <p:nvPr/>
        </p:nvSpPr>
        <p:spPr>
          <a:xfrm>
            <a:off x="569308" y="3819881"/>
            <a:ext cx="3667026" cy="85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60% of players engage with multiple products, while the rest are single-product </a:t>
            </a:r>
            <a:r>
              <a:rPr lang="en-US" sz="1200" dirty="0" smtClean="0"/>
              <a:t>users</a:t>
            </a:r>
            <a:endParaRPr lang="es-ES" sz="1200" dirty="0"/>
          </a:p>
        </p:txBody>
      </p:sp>
      <p:sp>
        <p:nvSpPr>
          <p:cNvPr id="21" name="Rectángulo 20"/>
          <p:cNvSpPr/>
          <p:nvPr/>
        </p:nvSpPr>
        <p:spPr>
          <a:xfrm>
            <a:off x="569308" y="5022063"/>
            <a:ext cx="36670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Sportsbook is the leading product by far, making up nearly 50% of total bets, followed by Vegas at 25%</a:t>
            </a:r>
            <a:endParaRPr lang="es-ES" sz="1200" dirty="0"/>
          </a:p>
        </p:txBody>
      </p:sp>
      <p:sp>
        <p:nvSpPr>
          <p:cNvPr id="22" name="Rectángulo 21"/>
          <p:cNvSpPr/>
          <p:nvPr/>
        </p:nvSpPr>
        <p:spPr>
          <a:xfrm>
            <a:off x="4322482" y="2768525"/>
            <a:ext cx="3667026" cy="7144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70% of total bets come from just 5 </a:t>
            </a:r>
            <a:r>
              <a:rPr lang="en-US" sz="1200" dirty="0" smtClean="0"/>
              <a:t>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 smtClean="0"/>
              <a:t>Personalised</a:t>
            </a:r>
            <a:r>
              <a:rPr lang="en-US" sz="1200" dirty="0" smtClean="0"/>
              <a:t> </a:t>
            </a:r>
            <a:r>
              <a:rPr lang="en-US" sz="1200" dirty="0"/>
              <a:t>engagement and exclusive offers for these players should </a:t>
            </a:r>
            <a:r>
              <a:rPr lang="en-US" sz="1200" b="1" dirty="0"/>
              <a:t>be </a:t>
            </a:r>
            <a:r>
              <a:rPr lang="en-US" sz="1200" b="1" dirty="0" err="1" smtClean="0"/>
              <a:t>prioritised</a:t>
            </a:r>
            <a:endParaRPr lang="es-ES" sz="1050" dirty="0"/>
          </a:p>
        </p:txBody>
      </p:sp>
      <p:sp>
        <p:nvSpPr>
          <p:cNvPr id="23" name="Rectángulo 22"/>
          <p:cNvSpPr/>
          <p:nvPr/>
        </p:nvSpPr>
        <p:spPr>
          <a:xfrm>
            <a:off x="4325119" y="3819881"/>
            <a:ext cx="3667026" cy="8510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Target multi-product players with </a:t>
            </a:r>
            <a:r>
              <a:rPr lang="en-US" sz="1200" dirty="0" smtClean="0"/>
              <a:t>cross-promotions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Convert </a:t>
            </a:r>
            <a:r>
              <a:rPr lang="en-US" sz="1200" dirty="0"/>
              <a:t>single-product players by </a:t>
            </a:r>
            <a:r>
              <a:rPr lang="en-US" sz="1200" dirty="0" err="1" smtClean="0"/>
              <a:t>incentivising</a:t>
            </a:r>
            <a:r>
              <a:rPr lang="en-US" sz="1200" dirty="0" smtClean="0"/>
              <a:t> </a:t>
            </a:r>
            <a:r>
              <a:rPr lang="en-US" sz="1200" dirty="0"/>
              <a:t>engagement with additional products</a:t>
            </a:r>
            <a:endParaRPr lang="es-ES" sz="1200" dirty="0"/>
          </a:p>
        </p:txBody>
      </p:sp>
      <p:sp>
        <p:nvSpPr>
          <p:cNvPr id="24" name="Rectángulo 23"/>
          <p:cNvSpPr/>
          <p:nvPr/>
        </p:nvSpPr>
        <p:spPr>
          <a:xfrm>
            <a:off x="4325119" y="5022063"/>
            <a:ext cx="3667026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Invest more in Sportsbook promotions and leverage Vegas as the second pillar. 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Focus </a:t>
            </a:r>
            <a:r>
              <a:rPr lang="en-US" sz="1200" dirty="0"/>
              <a:t>marketing efforts on Poker and Casino to drive more engagement</a:t>
            </a:r>
            <a:endParaRPr lang="es-ES" sz="1200" dirty="0"/>
          </a:p>
        </p:txBody>
      </p:sp>
      <p:sp>
        <p:nvSpPr>
          <p:cNvPr id="30" name="Rectángulo 29"/>
          <p:cNvSpPr/>
          <p:nvPr/>
        </p:nvSpPr>
        <p:spPr>
          <a:xfrm>
            <a:off x="569308" y="2121369"/>
            <a:ext cx="3667026" cy="283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 smtClean="0"/>
              <a:t>INSIGHTS</a:t>
            </a:r>
            <a:endParaRPr lang="es-ES" sz="1200" b="1" dirty="0"/>
          </a:p>
        </p:txBody>
      </p:sp>
      <p:sp>
        <p:nvSpPr>
          <p:cNvPr id="35" name="Rectángulo 34"/>
          <p:cNvSpPr/>
          <p:nvPr/>
        </p:nvSpPr>
        <p:spPr>
          <a:xfrm>
            <a:off x="4325119" y="2121369"/>
            <a:ext cx="3667026" cy="2838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 smtClean="0"/>
              <a:t>KEY FOCUS</a:t>
            </a:r>
            <a:endParaRPr lang="es-ES" sz="1200" b="1" dirty="0"/>
          </a:p>
        </p:txBody>
      </p:sp>
      <p:sp>
        <p:nvSpPr>
          <p:cNvPr id="36" name="Rectángulo 35"/>
          <p:cNvSpPr/>
          <p:nvPr/>
        </p:nvSpPr>
        <p:spPr>
          <a:xfrm>
            <a:off x="569307" y="2478617"/>
            <a:ext cx="7422837" cy="2899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/>
            </a:pPr>
            <a:r>
              <a:rPr lang="en-GB" sz="1200" b="1" dirty="0" smtClean="0"/>
              <a:t>VIP PLAYERS</a:t>
            </a:r>
            <a:endParaRPr lang="es-ES" sz="1200" b="1" dirty="0"/>
          </a:p>
        </p:txBody>
      </p:sp>
      <p:sp>
        <p:nvSpPr>
          <p:cNvPr id="37" name="Rectángulo 36"/>
          <p:cNvSpPr/>
          <p:nvPr/>
        </p:nvSpPr>
        <p:spPr>
          <a:xfrm>
            <a:off x="569307" y="3544204"/>
            <a:ext cx="7422837" cy="2899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2"/>
            </a:pPr>
            <a:r>
              <a:rPr lang="es-ES" sz="1200" b="1" dirty="0" smtClean="0"/>
              <a:t>MULTI-PRODUCT ENGAGEMENT</a:t>
            </a:r>
            <a:endParaRPr lang="es-ES" sz="1200" b="1" dirty="0"/>
          </a:p>
        </p:txBody>
      </p:sp>
      <p:sp>
        <p:nvSpPr>
          <p:cNvPr id="38" name="Rectángulo 37"/>
          <p:cNvSpPr/>
          <p:nvPr/>
        </p:nvSpPr>
        <p:spPr>
          <a:xfrm>
            <a:off x="569307" y="4732156"/>
            <a:ext cx="7422837" cy="28990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3"/>
            </a:pPr>
            <a:r>
              <a:rPr lang="es-ES" sz="1200" b="1" dirty="0" smtClean="0"/>
              <a:t>PRODUCT PREFERENCE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80423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3F179F29-2776-934E-A207-7246230BA38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8" r="22434"/>
          <a:stretch/>
        </p:blipFill>
        <p:spPr>
          <a:xfrm>
            <a:off x="176397" y="84860"/>
            <a:ext cx="901948" cy="99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4BCF60-3CC0-B1D0-8B0B-0F18F936020B}"/>
              </a:ext>
            </a:extLst>
          </p:cNvPr>
          <p:cNvSpPr txBox="1"/>
          <p:nvPr/>
        </p:nvSpPr>
        <p:spPr bwMode="gray">
          <a:xfrm>
            <a:off x="2589836" y="2024499"/>
            <a:ext cx="7012329" cy="25273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AU" sz="4500" dirty="0">
                <a:solidFill>
                  <a:schemeClr val="accent4"/>
                </a:solidFill>
              </a:rPr>
              <a:t>Thank you for your attention!</a:t>
            </a:r>
          </a:p>
          <a:p>
            <a:pPr algn="ctr"/>
            <a:endParaRPr lang="en-GB" sz="2000" dirty="0">
              <a:solidFill>
                <a:schemeClr val="bg1"/>
              </a:solidFill>
            </a:endParaRPr>
          </a:p>
          <a:p>
            <a:pPr algn="ctr"/>
            <a:endParaRPr lang="en-GB" sz="2000" dirty="0">
              <a:solidFill>
                <a:schemeClr val="bg1"/>
              </a:solidFill>
            </a:endParaRPr>
          </a:p>
          <a:p>
            <a:pPr algn="ctr"/>
            <a:r>
              <a:rPr lang="en-GB" dirty="0">
                <a:solidFill>
                  <a:schemeClr val="accent1"/>
                </a:solidFill>
              </a:rPr>
              <a:t>For more information, please contact the Data science project team</a:t>
            </a:r>
          </a:p>
          <a:p>
            <a:endParaRPr lang="en-GB" sz="2500" b="1" dirty="0">
              <a:solidFill>
                <a:schemeClr val="accent4"/>
              </a:solidFill>
            </a:endParaRPr>
          </a:p>
        </p:txBody>
      </p:sp>
      <p:cxnSp>
        <p:nvCxnSpPr>
          <p:cNvPr id="6" name="Gerader Verbinder 8">
            <a:extLst>
              <a:ext uri="{FF2B5EF4-FFF2-40B4-BE49-F238E27FC236}">
                <a16:creationId xmlns:a16="http://schemas.microsoft.com/office/drawing/2014/main" id="{8579FEAE-DB9A-BF71-BE20-E6709350E38D}"/>
              </a:ext>
            </a:extLst>
          </p:cNvPr>
          <p:cNvCxnSpPr>
            <a:cxnSpLocks/>
          </p:cNvCxnSpPr>
          <p:nvPr/>
        </p:nvCxnSpPr>
        <p:spPr bwMode="gray">
          <a:xfrm>
            <a:off x="2589836" y="2970896"/>
            <a:ext cx="702608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2B2557C8-6E4D-1CF8-4A47-09FA691B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650962"/>
            <a:ext cx="2743200" cy="148147"/>
          </a:xfrm>
        </p:spPr>
        <p:txBody>
          <a:bodyPr/>
          <a:lstStyle/>
          <a:p>
            <a:fld id="{91AF6F57-DC25-4A06-BAA5-C2F891595D00}" type="datetime1">
              <a:rPr lang="de-DE" smtClean="0"/>
              <a:t>28.09.2024</a:t>
            </a:fld>
            <a:endParaRPr lang="de-DE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BB576F9F-AD65-A4E3-0CB6-A05FE65A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50962"/>
            <a:ext cx="2743200" cy="148147"/>
          </a:xfrm>
        </p:spPr>
        <p:txBody>
          <a:bodyPr/>
          <a:lstStyle/>
          <a:p>
            <a:pPr algn="r"/>
            <a:fld id="{B35932F2-E095-4FD6-8C8D-7E05DAB0B815}" type="slidenum">
              <a:rPr lang="de-DE" smtClean="0"/>
              <a:pPr algn="r"/>
              <a:t>7</a:t>
            </a:fld>
            <a:endParaRPr lang="de-DE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631BF11-A8F5-D0F0-9CAB-C6CE9A19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50962"/>
            <a:ext cx="4114800" cy="148147"/>
          </a:xfrm>
        </p:spPr>
        <p:txBody>
          <a:bodyPr/>
          <a:lstStyle/>
          <a:p>
            <a:r>
              <a:rPr lang="en-US" dirty="0"/>
              <a:t>Player Insights and Betting </a:t>
            </a:r>
            <a:r>
              <a:rPr lang="en-US" dirty="0" smtClean="0"/>
              <a:t>Patterns///September </a:t>
            </a:r>
            <a:r>
              <a:rPr lang="en-US" dirty="0"/>
              <a:t>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741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309F177-C496-49D6-964F-9E1A1B3B8080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758</Words>
  <Application>Microsoft Office PowerPoint</Application>
  <PresentationFormat>Panorámica</PresentationFormat>
  <Paragraphs>120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-apple-system</vt:lpstr>
      <vt:lpstr>Aptos</vt:lpstr>
      <vt:lpstr>Aptos Display</vt:lpstr>
      <vt:lpstr>Arial</vt:lpstr>
      <vt:lpstr>Wingdings</vt:lpstr>
      <vt:lpstr>Office Theme</vt:lpstr>
      <vt:lpstr>Player Insights and Betting Patterns:  Data-Driven Strategies for Optimizing Player Engagement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 Insights and Betting Patterns:  Data-Driven Strategies for Optimizing Player Engagement</dc:title>
  <dc:creator>Olagoke Somoye</dc:creator>
  <cp:lastModifiedBy>Roldan Ares, Iciar</cp:lastModifiedBy>
  <cp:revision>12</cp:revision>
  <dcterms:created xsi:type="dcterms:W3CDTF">2024-09-20T09:26:56Z</dcterms:created>
  <dcterms:modified xsi:type="dcterms:W3CDTF">2024-09-28T05:56:15Z</dcterms:modified>
</cp:coreProperties>
</file>