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85" r:id="rId3"/>
    <p:sldId id="527" r:id="rId4"/>
    <p:sldId id="257" r:id="rId5"/>
    <p:sldId id="258" r:id="rId6"/>
    <p:sldId id="259" r:id="rId7"/>
    <p:sldId id="260" r:id="rId8"/>
    <p:sldId id="302" r:id="rId9"/>
  </p:sldIdLst>
  <p:sldSz cx="12192000" cy="6858000"/>
  <p:notesSz cx="7102475" cy="102330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彤" initials="朱彤" lastIdx="16" clrIdx="0">
    <p:extLst>
      <p:ext uri="{19B8F6BF-5375-455C-9EA6-DF929625EA0E}">
        <p15:presenceInfo xmlns:p15="http://schemas.microsoft.com/office/powerpoint/2012/main" userId="2fb7a926ce5e71b1" providerId="Windows Live"/>
      </p:ext>
    </p:extLst>
  </p:cmAuthor>
  <p:cmAuthor id="2" name="win10" initials="w" lastIdx="4" clrIdx="1">
    <p:extLst>
      <p:ext uri="{19B8F6BF-5375-455C-9EA6-DF929625EA0E}">
        <p15:presenceInfo xmlns:p15="http://schemas.microsoft.com/office/powerpoint/2012/main" userId="win1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  <a:srgbClr val="3333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0118" autoAdjust="0"/>
  </p:normalViewPr>
  <p:slideViewPr>
    <p:cSldViewPr>
      <p:cViewPr varScale="1">
        <p:scale>
          <a:sx n="75" d="100"/>
          <a:sy n="75" d="100"/>
        </p:scale>
        <p:origin x="245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3E638F-8862-48F1-93FB-3A5FA947304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557BCE-08D5-4110-971C-3B4335FDCA42}">
      <dgm:prSet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实验开展概况</a:t>
          </a:r>
          <a:endParaRPr lang="en-US" altLang="zh-CN" b="1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2B45BA2-0A82-4282-BAB0-78C663DCA194}" type="parTrans" cxnId="{1B2E1C4A-ACCF-4643-992D-8DF4EE6F8C59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50EF3DA7-DBF0-4E3C-A5E9-C1D30303B916}" type="sibTrans" cxnId="{1B2E1C4A-ACCF-4643-992D-8DF4EE6F8C59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AFD2AA5-2EB0-4FD5-869C-546589030A88}">
      <dgm:prSet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糟醅温度变化特性</a:t>
          </a:r>
          <a:endParaRPr lang="en-US" altLang="zh-CN" b="1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B389702C-8B9E-4CBC-9C2D-1AADE611663A}" type="parTrans" cxnId="{DF2B928C-6E96-4B88-A455-9BB3AF06A9EC}">
      <dgm:prSet/>
      <dgm:spPr/>
      <dgm:t>
        <a:bodyPr/>
        <a:lstStyle/>
        <a:p>
          <a:endParaRPr lang="zh-CN" altLang="en-US"/>
        </a:p>
      </dgm:t>
    </dgm:pt>
    <dgm:pt modelId="{593FD7C9-5A2C-4936-9CD9-44BBD18AAB48}" type="sibTrans" cxnId="{DF2B928C-6E96-4B88-A455-9BB3AF06A9EC}">
      <dgm:prSet/>
      <dgm:spPr/>
      <dgm:t>
        <a:bodyPr/>
        <a:lstStyle/>
        <a:p>
          <a:endParaRPr lang="zh-CN" altLang="en-US"/>
        </a:p>
      </dgm:t>
    </dgm:pt>
    <dgm:pt modelId="{29FAF192-7C57-4844-A737-7D79C9CCF786}">
      <dgm:prSet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饱和蒸汽计算原理和方法</a:t>
          </a:r>
          <a:endParaRPr lang="en-US" altLang="zh-CN" b="1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5F78A6E-5D0A-4B8C-9E03-C50B65BE5AC8}" type="parTrans" cxnId="{FFF81F93-F89B-47F6-A979-F649C19782F6}">
      <dgm:prSet/>
      <dgm:spPr/>
      <dgm:t>
        <a:bodyPr/>
        <a:lstStyle/>
        <a:p>
          <a:endParaRPr lang="zh-CN" altLang="en-US"/>
        </a:p>
      </dgm:t>
    </dgm:pt>
    <dgm:pt modelId="{CD7A1634-1C2C-46A1-ADE0-82C3B6C49637}" type="sibTrans" cxnId="{FFF81F93-F89B-47F6-A979-F649C19782F6}">
      <dgm:prSet/>
      <dgm:spPr/>
      <dgm:t>
        <a:bodyPr/>
        <a:lstStyle/>
        <a:p>
          <a:endParaRPr lang="zh-CN" altLang="en-US"/>
        </a:p>
      </dgm:t>
    </dgm:pt>
    <dgm:pt modelId="{C1A54291-9FFF-45C6-B1AF-B1B7D5415B9A}">
      <dgm:prSet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各车间蒸汽参数</a:t>
          </a:r>
          <a:endParaRPr lang="en-US" altLang="zh-CN" b="1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F9E985EC-DBCE-4BDC-B123-754EA5C2C3D3}" type="parTrans" cxnId="{CBD63F63-6ED2-4ED7-969F-FBAEBF15EAE6}">
      <dgm:prSet/>
      <dgm:spPr/>
      <dgm:t>
        <a:bodyPr/>
        <a:lstStyle/>
        <a:p>
          <a:endParaRPr lang="zh-CN" altLang="en-US"/>
        </a:p>
      </dgm:t>
    </dgm:pt>
    <dgm:pt modelId="{FA9A6BE0-C00F-452D-BEEF-35B170B3D74E}" type="sibTrans" cxnId="{CBD63F63-6ED2-4ED7-969F-FBAEBF15EAE6}">
      <dgm:prSet/>
      <dgm:spPr/>
      <dgm:t>
        <a:bodyPr/>
        <a:lstStyle/>
        <a:p>
          <a:endParaRPr lang="zh-CN" altLang="en-US"/>
        </a:p>
      </dgm:t>
    </dgm:pt>
    <dgm:pt modelId="{BF499D37-E648-403F-B103-911F16FFA08F}">
      <dgm:prSet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糟醅水分变化特性</a:t>
          </a:r>
          <a:endParaRPr lang="en-US" altLang="zh-CN" b="1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376F66E-9B96-4F0B-AE1F-D11CAA255E71}" type="parTrans" cxnId="{06E30E7B-B838-4426-878A-085F481BE7A7}">
      <dgm:prSet/>
      <dgm:spPr/>
      <dgm:t>
        <a:bodyPr/>
        <a:lstStyle/>
        <a:p>
          <a:endParaRPr lang="zh-CN" altLang="en-US"/>
        </a:p>
      </dgm:t>
    </dgm:pt>
    <dgm:pt modelId="{C3B54642-6749-452B-B3F7-68D6336CFEA0}" type="sibTrans" cxnId="{06E30E7B-B838-4426-878A-085F481BE7A7}">
      <dgm:prSet/>
      <dgm:spPr/>
      <dgm:t>
        <a:bodyPr/>
        <a:lstStyle/>
        <a:p>
          <a:endParaRPr lang="zh-CN" altLang="en-US"/>
        </a:p>
      </dgm:t>
    </dgm:pt>
    <dgm:pt modelId="{7F9C1792-3AAB-44AB-A9E2-8C23A65435DD}">
      <dgm:prSet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地锅液位和压力变化</a:t>
          </a:r>
          <a:endParaRPr lang="en-US" altLang="zh-CN" b="1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40BDCF9-1929-4D78-BA6F-8686ED5DDA4E}" type="parTrans" cxnId="{EB7B6CA9-5C7B-4FEA-A789-F2E09BBC3ED0}">
      <dgm:prSet/>
      <dgm:spPr/>
      <dgm:t>
        <a:bodyPr/>
        <a:lstStyle/>
        <a:p>
          <a:endParaRPr lang="zh-CN" altLang="en-US"/>
        </a:p>
      </dgm:t>
    </dgm:pt>
    <dgm:pt modelId="{F35A7ABE-06DA-42A1-8E4C-6B0A068974D0}" type="sibTrans" cxnId="{EB7B6CA9-5C7B-4FEA-A789-F2E09BBC3ED0}">
      <dgm:prSet/>
      <dgm:spPr/>
      <dgm:t>
        <a:bodyPr/>
        <a:lstStyle/>
        <a:p>
          <a:endParaRPr lang="zh-CN" altLang="en-US"/>
        </a:p>
      </dgm:t>
    </dgm:pt>
    <dgm:pt modelId="{33DCD49F-9048-49DA-9D8C-9FB3DE508ABC}">
      <dgm:prSet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下年度蒸汽工艺参数</a:t>
          </a:r>
          <a:endParaRPr lang="en-US" altLang="zh-CN" b="1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CEA3E35-F4F9-448E-8092-14A550316770}" type="parTrans" cxnId="{EAEA5788-C745-445A-96E0-30BBB26C198D}">
      <dgm:prSet/>
      <dgm:spPr/>
      <dgm:t>
        <a:bodyPr/>
        <a:lstStyle/>
        <a:p>
          <a:endParaRPr lang="zh-CN" altLang="en-US"/>
        </a:p>
      </dgm:t>
    </dgm:pt>
    <dgm:pt modelId="{4032504D-1AEB-4B55-875A-111DC963DA6F}" type="sibTrans" cxnId="{EAEA5788-C745-445A-96E0-30BBB26C198D}">
      <dgm:prSet/>
      <dgm:spPr/>
      <dgm:t>
        <a:bodyPr/>
        <a:lstStyle/>
        <a:p>
          <a:endParaRPr lang="zh-CN" altLang="en-US"/>
        </a:p>
      </dgm:t>
    </dgm:pt>
    <dgm:pt modelId="{766BD6FC-9738-4277-BDAA-1CB08E575CA7}">
      <dgm:prSet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实验背景与目的</a:t>
          </a:r>
        </a:p>
      </dgm:t>
    </dgm:pt>
    <dgm:pt modelId="{41AD789A-D20E-4AD9-863E-98EC621182A8}" type="parTrans" cxnId="{7B9EA5AD-D689-439E-831D-076E4D14B2CD}">
      <dgm:prSet/>
      <dgm:spPr/>
      <dgm:t>
        <a:bodyPr/>
        <a:lstStyle/>
        <a:p>
          <a:endParaRPr lang="zh-CN" altLang="en-US"/>
        </a:p>
      </dgm:t>
    </dgm:pt>
    <dgm:pt modelId="{0B3520B8-B330-42A7-A607-E9603B2BF146}" type="sibTrans" cxnId="{7B9EA5AD-D689-439E-831D-076E4D14B2CD}">
      <dgm:prSet/>
      <dgm:spPr/>
      <dgm:t>
        <a:bodyPr/>
        <a:lstStyle/>
        <a:p>
          <a:endParaRPr lang="zh-CN" altLang="en-US"/>
        </a:p>
      </dgm:t>
    </dgm:pt>
    <dgm:pt modelId="{FDD316A2-24BF-4D74-A91D-98F1595285C3}">
      <dgm:prSet/>
      <dgm:spPr/>
      <dgm:t>
        <a:bodyPr/>
        <a:lstStyle/>
        <a:p>
          <a:r>
            <a:rPr lang="zh-CN" altLang="en-US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工作展望</a:t>
          </a:r>
          <a:endParaRPr lang="en-US" altLang="zh-CN" b="1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7BC21ECB-C01A-4A1B-A3B2-A1DEA7D9082C}" type="parTrans" cxnId="{0323BAC7-A776-47F6-89A6-3D8CED6DF6AF}">
      <dgm:prSet/>
      <dgm:spPr/>
      <dgm:t>
        <a:bodyPr/>
        <a:lstStyle/>
        <a:p>
          <a:endParaRPr lang="zh-CN" altLang="en-US"/>
        </a:p>
      </dgm:t>
    </dgm:pt>
    <dgm:pt modelId="{A8CEC65B-CDD5-446E-9BD4-46B5FA9E28D7}" type="sibTrans" cxnId="{0323BAC7-A776-47F6-89A6-3D8CED6DF6AF}">
      <dgm:prSet/>
      <dgm:spPr/>
      <dgm:t>
        <a:bodyPr/>
        <a:lstStyle/>
        <a:p>
          <a:endParaRPr lang="zh-CN" altLang="en-US"/>
        </a:p>
      </dgm:t>
    </dgm:pt>
    <dgm:pt modelId="{9DDF57F7-4643-4222-A127-8B8B8B11A6B1}" type="pres">
      <dgm:prSet presAssocID="{713E638F-8862-48F1-93FB-3A5FA9473045}" presName="linearFlow" presStyleCnt="0">
        <dgm:presLayoutVars>
          <dgm:dir/>
          <dgm:resizeHandles val="exact"/>
        </dgm:presLayoutVars>
      </dgm:prSet>
      <dgm:spPr/>
    </dgm:pt>
    <dgm:pt modelId="{322252A2-D812-41FF-88E4-AE132DD8B907}" type="pres">
      <dgm:prSet presAssocID="{766BD6FC-9738-4277-BDAA-1CB08E575CA7}" presName="composite" presStyleCnt="0"/>
      <dgm:spPr/>
    </dgm:pt>
    <dgm:pt modelId="{3F5C5ACB-D3E9-4491-ADC7-C8DD81B5A14D}" type="pres">
      <dgm:prSet presAssocID="{766BD6FC-9738-4277-BDAA-1CB08E575CA7}" presName="imgShp" presStyleLbl="fgImgPlace1" presStyleIdx="0" presStyleCnt="9"/>
      <dgm:spPr/>
    </dgm:pt>
    <dgm:pt modelId="{811F47CA-D010-40E1-A827-1D14691A229D}" type="pres">
      <dgm:prSet presAssocID="{766BD6FC-9738-4277-BDAA-1CB08E575CA7}" presName="txShp" presStyleLbl="node1" presStyleIdx="0" presStyleCnt="9">
        <dgm:presLayoutVars>
          <dgm:bulletEnabled val="1"/>
        </dgm:presLayoutVars>
      </dgm:prSet>
      <dgm:spPr/>
    </dgm:pt>
    <dgm:pt modelId="{D808EC85-9B8A-4329-84B1-6FA968CB7C8E}" type="pres">
      <dgm:prSet presAssocID="{0B3520B8-B330-42A7-A607-E9603B2BF146}" presName="spacing" presStyleCnt="0"/>
      <dgm:spPr/>
    </dgm:pt>
    <dgm:pt modelId="{06B1DC56-5AAE-420A-A12E-0A1BBF9E56A3}" type="pres">
      <dgm:prSet presAssocID="{0E557BCE-08D5-4110-971C-3B4335FDCA42}" presName="composite" presStyleCnt="0"/>
      <dgm:spPr/>
    </dgm:pt>
    <dgm:pt modelId="{09BB3FA9-5C9B-4D7D-BC08-FF8452E5902F}" type="pres">
      <dgm:prSet presAssocID="{0E557BCE-08D5-4110-971C-3B4335FDCA42}" presName="imgShp" presStyleLbl="fgImgPlace1" presStyleIdx="1" presStyleCnt="9"/>
      <dgm:spPr/>
    </dgm:pt>
    <dgm:pt modelId="{0E03CA55-1D90-4A6F-8DC7-3B68BDCFE75F}" type="pres">
      <dgm:prSet presAssocID="{0E557BCE-08D5-4110-971C-3B4335FDCA42}" presName="txShp" presStyleLbl="node1" presStyleIdx="1" presStyleCnt="9">
        <dgm:presLayoutVars>
          <dgm:bulletEnabled val="1"/>
        </dgm:presLayoutVars>
      </dgm:prSet>
      <dgm:spPr/>
    </dgm:pt>
    <dgm:pt modelId="{E4253C8F-E707-4CDF-AC87-8B656B389B3A}" type="pres">
      <dgm:prSet presAssocID="{50EF3DA7-DBF0-4E3C-A5E9-C1D30303B916}" presName="spacing" presStyleCnt="0"/>
      <dgm:spPr/>
    </dgm:pt>
    <dgm:pt modelId="{33CD2FFD-24B0-4203-A23A-9B1C4238FA8A}" type="pres">
      <dgm:prSet presAssocID="{29FAF192-7C57-4844-A737-7D79C9CCF786}" presName="composite" presStyleCnt="0"/>
      <dgm:spPr/>
    </dgm:pt>
    <dgm:pt modelId="{6177D222-7AE7-49C3-9118-931A79486F39}" type="pres">
      <dgm:prSet presAssocID="{29FAF192-7C57-4844-A737-7D79C9CCF786}" presName="imgShp" presStyleLbl="fgImgPlace1" presStyleIdx="2" presStyleCnt="9"/>
      <dgm:spPr/>
    </dgm:pt>
    <dgm:pt modelId="{E41FAD38-F933-4CA4-ADA6-16B709091809}" type="pres">
      <dgm:prSet presAssocID="{29FAF192-7C57-4844-A737-7D79C9CCF786}" presName="txShp" presStyleLbl="node1" presStyleIdx="2" presStyleCnt="9">
        <dgm:presLayoutVars>
          <dgm:bulletEnabled val="1"/>
        </dgm:presLayoutVars>
      </dgm:prSet>
      <dgm:spPr/>
    </dgm:pt>
    <dgm:pt modelId="{D577BE54-38CB-4A40-8638-3A8F4855C684}" type="pres">
      <dgm:prSet presAssocID="{CD7A1634-1C2C-46A1-ADE0-82C3B6C49637}" presName="spacing" presStyleCnt="0"/>
      <dgm:spPr/>
    </dgm:pt>
    <dgm:pt modelId="{6C3BBE59-09B1-4F8D-9163-826BDDCB5188}" type="pres">
      <dgm:prSet presAssocID="{C1A54291-9FFF-45C6-B1AF-B1B7D5415B9A}" presName="composite" presStyleCnt="0"/>
      <dgm:spPr/>
    </dgm:pt>
    <dgm:pt modelId="{65874210-9ED2-4050-BD2A-E4457AF01551}" type="pres">
      <dgm:prSet presAssocID="{C1A54291-9FFF-45C6-B1AF-B1B7D5415B9A}" presName="imgShp" presStyleLbl="fgImgPlace1" presStyleIdx="3" presStyleCnt="9"/>
      <dgm:spPr/>
    </dgm:pt>
    <dgm:pt modelId="{5B7C767D-8797-440F-9867-139DD409D7CF}" type="pres">
      <dgm:prSet presAssocID="{C1A54291-9FFF-45C6-B1AF-B1B7D5415B9A}" presName="txShp" presStyleLbl="node1" presStyleIdx="3" presStyleCnt="9">
        <dgm:presLayoutVars>
          <dgm:bulletEnabled val="1"/>
        </dgm:presLayoutVars>
      </dgm:prSet>
      <dgm:spPr/>
    </dgm:pt>
    <dgm:pt modelId="{3DC2B528-1032-4BC9-BB3B-5884E6DE59FC}" type="pres">
      <dgm:prSet presAssocID="{FA9A6BE0-C00F-452D-BEEF-35B170B3D74E}" presName="spacing" presStyleCnt="0"/>
      <dgm:spPr/>
    </dgm:pt>
    <dgm:pt modelId="{379115EC-3E5E-40DA-AC92-74983CF5C877}" type="pres">
      <dgm:prSet presAssocID="{CAFD2AA5-2EB0-4FD5-869C-546589030A88}" presName="composite" presStyleCnt="0"/>
      <dgm:spPr/>
    </dgm:pt>
    <dgm:pt modelId="{8207B53D-6070-4FF9-A09E-A414B7AF342F}" type="pres">
      <dgm:prSet presAssocID="{CAFD2AA5-2EB0-4FD5-869C-546589030A88}" presName="imgShp" presStyleLbl="fgImgPlace1" presStyleIdx="4" presStyleCnt="9"/>
      <dgm:spPr/>
    </dgm:pt>
    <dgm:pt modelId="{E36F3543-DC2B-4D5D-89AE-D8217172F057}" type="pres">
      <dgm:prSet presAssocID="{CAFD2AA5-2EB0-4FD5-869C-546589030A88}" presName="txShp" presStyleLbl="node1" presStyleIdx="4" presStyleCnt="9">
        <dgm:presLayoutVars>
          <dgm:bulletEnabled val="1"/>
        </dgm:presLayoutVars>
      </dgm:prSet>
      <dgm:spPr/>
    </dgm:pt>
    <dgm:pt modelId="{83796BDF-643E-447B-A631-B72196AE2E89}" type="pres">
      <dgm:prSet presAssocID="{593FD7C9-5A2C-4936-9CD9-44BBD18AAB48}" presName="spacing" presStyleCnt="0"/>
      <dgm:spPr/>
    </dgm:pt>
    <dgm:pt modelId="{8EAA278E-5EF4-481E-880C-6F9A442D8CE3}" type="pres">
      <dgm:prSet presAssocID="{BF499D37-E648-403F-B103-911F16FFA08F}" presName="composite" presStyleCnt="0"/>
      <dgm:spPr/>
    </dgm:pt>
    <dgm:pt modelId="{6048864D-9115-4E75-9D5F-0A171C65B9DD}" type="pres">
      <dgm:prSet presAssocID="{BF499D37-E648-403F-B103-911F16FFA08F}" presName="imgShp" presStyleLbl="fgImgPlace1" presStyleIdx="5" presStyleCnt="9"/>
      <dgm:spPr/>
    </dgm:pt>
    <dgm:pt modelId="{0C667D54-263F-4BC9-9B45-200A16155C4C}" type="pres">
      <dgm:prSet presAssocID="{BF499D37-E648-403F-B103-911F16FFA08F}" presName="txShp" presStyleLbl="node1" presStyleIdx="5" presStyleCnt="9">
        <dgm:presLayoutVars>
          <dgm:bulletEnabled val="1"/>
        </dgm:presLayoutVars>
      </dgm:prSet>
      <dgm:spPr/>
    </dgm:pt>
    <dgm:pt modelId="{13E4D3BE-1E85-4F9D-B27B-C47425657998}" type="pres">
      <dgm:prSet presAssocID="{C3B54642-6749-452B-B3F7-68D6336CFEA0}" presName="spacing" presStyleCnt="0"/>
      <dgm:spPr/>
    </dgm:pt>
    <dgm:pt modelId="{58BE24CA-1F89-4E57-902E-1AD41D12BEE3}" type="pres">
      <dgm:prSet presAssocID="{7F9C1792-3AAB-44AB-A9E2-8C23A65435DD}" presName="composite" presStyleCnt="0"/>
      <dgm:spPr/>
    </dgm:pt>
    <dgm:pt modelId="{3E29B4ED-1AD9-4859-87BC-4A685A0F5C1C}" type="pres">
      <dgm:prSet presAssocID="{7F9C1792-3AAB-44AB-A9E2-8C23A65435DD}" presName="imgShp" presStyleLbl="fgImgPlace1" presStyleIdx="6" presStyleCnt="9"/>
      <dgm:spPr/>
    </dgm:pt>
    <dgm:pt modelId="{60309FDD-7234-48EA-9D5B-CF28A97F475F}" type="pres">
      <dgm:prSet presAssocID="{7F9C1792-3AAB-44AB-A9E2-8C23A65435DD}" presName="txShp" presStyleLbl="node1" presStyleIdx="6" presStyleCnt="9">
        <dgm:presLayoutVars>
          <dgm:bulletEnabled val="1"/>
        </dgm:presLayoutVars>
      </dgm:prSet>
      <dgm:spPr/>
    </dgm:pt>
    <dgm:pt modelId="{DEA3FBF5-9C7C-426D-961C-9F6EF740AF4E}" type="pres">
      <dgm:prSet presAssocID="{F35A7ABE-06DA-42A1-8E4C-6B0A068974D0}" presName="spacing" presStyleCnt="0"/>
      <dgm:spPr/>
    </dgm:pt>
    <dgm:pt modelId="{1D573F40-8BE5-48EE-849D-8AF74CD03D02}" type="pres">
      <dgm:prSet presAssocID="{33DCD49F-9048-49DA-9D8C-9FB3DE508ABC}" presName="composite" presStyleCnt="0"/>
      <dgm:spPr/>
    </dgm:pt>
    <dgm:pt modelId="{1F957F85-CAE1-41ED-A683-5697D1F715A3}" type="pres">
      <dgm:prSet presAssocID="{33DCD49F-9048-49DA-9D8C-9FB3DE508ABC}" presName="imgShp" presStyleLbl="fgImgPlace1" presStyleIdx="7" presStyleCnt="9"/>
      <dgm:spPr/>
    </dgm:pt>
    <dgm:pt modelId="{B175FAA4-A2BC-4776-812A-9B92EBF6C4FF}" type="pres">
      <dgm:prSet presAssocID="{33DCD49F-9048-49DA-9D8C-9FB3DE508ABC}" presName="txShp" presStyleLbl="node1" presStyleIdx="7" presStyleCnt="9" custLinFactNeighborX="235" custLinFactNeighborY="2569">
        <dgm:presLayoutVars>
          <dgm:bulletEnabled val="1"/>
        </dgm:presLayoutVars>
      </dgm:prSet>
      <dgm:spPr/>
    </dgm:pt>
    <dgm:pt modelId="{BC5EDB9E-A3D3-4066-A1DF-C6BD93FBFD9F}" type="pres">
      <dgm:prSet presAssocID="{4032504D-1AEB-4B55-875A-111DC963DA6F}" presName="spacing" presStyleCnt="0"/>
      <dgm:spPr/>
    </dgm:pt>
    <dgm:pt modelId="{43F1B0BA-E524-4996-B1A9-2C1D84E24442}" type="pres">
      <dgm:prSet presAssocID="{FDD316A2-24BF-4D74-A91D-98F1595285C3}" presName="composite" presStyleCnt="0"/>
      <dgm:spPr/>
    </dgm:pt>
    <dgm:pt modelId="{DDC3D2CF-EBC6-4738-98F5-28AFD41613E8}" type="pres">
      <dgm:prSet presAssocID="{FDD316A2-24BF-4D74-A91D-98F1595285C3}" presName="imgShp" presStyleLbl="fgImgPlace1" presStyleIdx="8" presStyleCnt="9"/>
      <dgm:spPr/>
    </dgm:pt>
    <dgm:pt modelId="{36CAA1A8-B519-4E90-B6FE-119DCB4A78F2}" type="pres">
      <dgm:prSet presAssocID="{FDD316A2-24BF-4D74-A91D-98F1595285C3}" presName="txShp" presStyleLbl="node1" presStyleIdx="8" presStyleCnt="9">
        <dgm:presLayoutVars>
          <dgm:bulletEnabled val="1"/>
        </dgm:presLayoutVars>
      </dgm:prSet>
      <dgm:spPr/>
    </dgm:pt>
  </dgm:ptLst>
  <dgm:cxnLst>
    <dgm:cxn modelId="{80773512-008A-454B-8767-56CF19599C91}" type="presOf" srcId="{CAFD2AA5-2EB0-4FD5-869C-546589030A88}" destId="{E36F3543-DC2B-4D5D-89AE-D8217172F057}" srcOrd="0" destOrd="0" presId="urn:microsoft.com/office/officeart/2005/8/layout/vList3"/>
    <dgm:cxn modelId="{DF9EF138-19C8-4BBA-ABB2-79F038DEEE9E}" type="presOf" srcId="{29FAF192-7C57-4844-A737-7D79C9CCF786}" destId="{E41FAD38-F933-4CA4-ADA6-16B709091809}" srcOrd="0" destOrd="0" presId="urn:microsoft.com/office/officeart/2005/8/layout/vList3"/>
    <dgm:cxn modelId="{72E8903D-CAA9-45AE-A736-5F3ACB77AF07}" type="presOf" srcId="{7F9C1792-3AAB-44AB-A9E2-8C23A65435DD}" destId="{60309FDD-7234-48EA-9D5B-CF28A97F475F}" srcOrd="0" destOrd="0" presId="urn:microsoft.com/office/officeart/2005/8/layout/vList3"/>
    <dgm:cxn modelId="{3B95075E-C859-425A-AA79-FBA85D06E659}" type="presOf" srcId="{0E557BCE-08D5-4110-971C-3B4335FDCA42}" destId="{0E03CA55-1D90-4A6F-8DC7-3B68BDCFE75F}" srcOrd="0" destOrd="0" presId="urn:microsoft.com/office/officeart/2005/8/layout/vList3"/>
    <dgm:cxn modelId="{CBD63F63-6ED2-4ED7-969F-FBAEBF15EAE6}" srcId="{713E638F-8862-48F1-93FB-3A5FA9473045}" destId="{C1A54291-9FFF-45C6-B1AF-B1B7D5415B9A}" srcOrd="3" destOrd="0" parTransId="{F9E985EC-DBCE-4BDC-B123-754EA5C2C3D3}" sibTransId="{FA9A6BE0-C00F-452D-BEEF-35B170B3D74E}"/>
    <dgm:cxn modelId="{1B2E1C4A-ACCF-4643-992D-8DF4EE6F8C59}" srcId="{713E638F-8862-48F1-93FB-3A5FA9473045}" destId="{0E557BCE-08D5-4110-971C-3B4335FDCA42}" srcOrd="1" destOrd="0" parTransId="{C2B45BA2-0A82-4282-BAB0-78C663DCA194}" sibTransId="{50EF3DA7-DBF0-4E3C-A5E9-C1D30303B916}"/>
    <dgm:cxn modelId="{EEA3D778-BB65-4C5A-8E55-C925F9374FC5}" type="presOf" srcId="{33DCD49F-9048-49DA-9D8C-9FB3DE508ABC}" destId="{B175FAA4-A2BC-4776-812A-9B92EBF6C4FF}" srcOrd="0" destOrd="0" presId="urn:microsoft.com/office/officeart/2005/8/layout/vList3"/>
    <dgm:cxn modelId="{06E30E7B-B838-4426-878A-085F481BE7A7}" srcId="{713E638F-8862-48F1-93FB-3A5FA9473045}" destId="{BF499D37-E648-403F-B103-911F16FFA08F}" srcOrd="5" destOrd="0" parTransId="{D376F66E-9B96-4F0B-AE1F-D11CAA255E71}" sibTransId="{C3B54642-6749-452B-B3F7-68D6336CFEA0}"/>
    <dgm:cxn modelId="{EAEA5788-C745-445A-96E0-30BBB26C198D}" srcId="{713E638F-8862-48F1-93FB-3A5FA9473045}" destId="{33DCD49F-9048-49DA-9D8C-9FB3DE508ABC}" srcOrd="7" destOrd="0" parTransId="{2CEA3E35-F4F9-448E-8092-14A550316770}" sibTransId="{4032504D-1AEB-4B55-875A-111DC963DA6F}"/>
    <dgm:cxn modelId="{DF2B928C-6E96-4B88-A455-9BB3AF06A9EC}" srcId="{713E638F-8862-48F1-93FB-3A5FA9473045}" destId="{CAFD2AA5-2EB0-4FD5-869C-546589030A88}" srcOrd="4" destOrd="0" parTransId="{B389702C-8B9E-4CBC-9C2D-1AADE611663A}" sibTransId="{593FD7C9-5A2C-4936-9CD9-44BBD18AAB48}"/>
    <dgm:cxn modelId="{FFF81F93-F89B-47F6-A979-F649C19782F6}" srcId="{713E638F-8862-48F1-93FB-3A5FA9473045}" destId="{29FAF192-7C57-4844-A737-7D79C9CCF786}" srcOrd="2" destOrd="0" parTransId="{85F78A6E-5D0A-4B8C-9E03-C50B65BE5AC8}" sibTransId="{CD7A1634-1C2C-46A1-ADE0-82C3B6C49637}"/>
    <dgm:cxn modelId="{EB7B6CA9-5C7B-4FEA-A789-F2E09BBC3ED0}" srcId="{713E638F-8862-48F1-93FB-3A5FA9473045}" destId="{7F9C1792-3AAB-44AB-A9E2-8C23A65435DD}" srcOrd="6" destOrd="0" parTransId="{040BDCF9-1929-4D78-BA6F-8686ED5DDA4E}" sibTransId="{F35A7ABE-06DA-42A1-8E4C-6B0A068974D0}"/>
    <dgm:cxn modelId="{7B9EA5AD-D689-439E-831D-076E4D14B2CD}" srcId="{713E638F-8862-48F1-93FB-3A5FA9473045}" destId="{766BD6FC-9738-4277-BDAA-1CB08E575CA7}" srcOrd="0" destOrd="0" parTransId="{41AD789A-D20E-4AD9-863E-98EC621182A8}" sibTransId="{0B3520B8-B330-42A7-A607-E9603B2BF146}"/>
    <dgm:cxn modelId="{A418E7AE-8694-444C-BD07-9139373CCF12}" type="presOf" srcId="{FDD316A2-24BF-4D74-A91D-98F1595285C3}" destId="{36CAA1A8-B519-4E90-B6FE-119DCB4A78F2}" srcOrd="0" destOrd="0" presId="urn:microsoft.com/office/officeart/2005/8/layout/vList3"/>
    <dgm:cxn modelId="{16104ABF-BBC3-43D1-82D9-EEECE9B96F7F}" type="presOf" srcId="{713E638F-8862-48F1-93FB-3A5FA9473045}" destId="{9DDF57F7-4643-4222-A127-8B8B8B11A6B1}" srcOrd="0" destOrd="0" presId="urn:microsoft.com/office/officeart/2005/8/layout/vList3"/>
    <dgm:cxn modelId="{0323BAC7-A776-47F6-89A6-3D8CED6DF6AF}" srcId="{713E638F-8862-48F1-93FB-3A5FA9473045}" destId="{FDD316A2-24BF-4D74-A91D-98F1595285C3}" srcOrd="8" destOrd="0" parTransId="{7BC21ECB-C01A-4A1B-A3B2-A1DEA7D9082C}" sibTransId="{A8CEC65B-CDD5-446E-9BD4-46B5FA9E28D7}"/>
    <dgm:cxn modelId="{684D5FD4-B7CB-4449-A5F1-9F554FFB98F4}" type="presOf" srcId="{766BD6FC-9738-4277-BDAA-1CB08E575CA7}" destId="{811F47CA-D010-40E1-A827-1D14691A229D}" srcOrd="0" destOrd="0" presId="urn:microsoft.com/office/officeart/2005/8/layout/vList3"/>
    <dgm:cxn modelId="{2B9096E6-922D-438B-BEFD-E64EE1AFAF4E}" type="presOf" srcId="{C1A54291-9FFF-45C6-B1AF-B1B7D5415B9A}" destId="{5B7C767D-8797-440F-9867-139DD409D7CF}" srcOrd="0" destOrd="0" presId="urn:microsoft.com/office/officeart/2005/8/layout/vList3"/>
    <dgm:cxn modelId="{9D5103FB-465B-4943-B415-F3ED484BBEB5}" type="presOf" srcId="{BF499D37-E648-403F-B103-911F16FFA08F}" destId="{0C667D54-263F-4BC9-9B45-200A16155C4C}" srcOrd="0" destOrd="0" presId="urn:microsoft.com/office/officeart/2005/8/layout/vList3"/>
    <dgm:cxn modelId="{D3F8CB4C-284B-4852-AF7A-0D526BD15BCE}" type="presParOf" srcId="{9DDF57F7-4643-4222-A127-8B8B8B11A6B1}" destId="{322252A2-D812-41FF-88E4-AE132DD8B907}" srcOrd="0" destOrd="0" presId="urn:microsoft.com/office/officeart/2005/8/layout/vList3"/>
    <dgm:cxn modelId="{064BFE1A-6458-4128-9677-763E3E90C99A}" type="presParOf" srcId="{322252A2-D812-41FF-88E4-AE132DD8B907}" destId="{3F5C5ACB-D3E9-4491-ADC7-C8DD81B5A14D}" srcOrd="0" destOrd="0" presId="urn:microsoft.com/office/officeart/2005/8/layout/vList3"/>
    <dgm:cxn modelId="{DD5E6AEF-DB33-40C4-ABAF-81E4191C51FC}" type="presParOf" srcId="{322252A2-D812-41FF-88E4-AE132DD8B907}" destId="{811F47CA-D010-40E1-A827-1D14691A229D}" srcOrd="1" destOrd="0" presId="urn:microsoft.com/office/officeart/2005/8/layout/vList3"/>
    <dgm:cxn modelId="{D343DF90-8455-4E16-A355-DBA9A888AEAA}" type="presParOf" srcId="{9DDF57F7-4643-4222-A127-8B8B8B11A6B1}" destId="{D808EC85-9B8A-4329-84B1-6FA968CB7C8E}" srcOrd="1" destOrd="0" presId="urn:microsoft.com/office/officeart/2005/8/layout/vList3"/>
    <dgm:cxn modelId="{17D65B0B-7070-456B-A21D-7898B43C771B}" type="presParOf" srcId="{9DDF57F7-4643-4222-A127-8B8B8B11A6B1}" destId="{06B1DC56-5AAE-420A-A12E-0A1BBF9E56A3}" srcOrd="2" destOrd="0" presId="urn:microsoft.com/office/officeart/2005/8/layout/vList3"/>
    <dgm:cxn modelId="{F736623B-C277-4AC2-B17D-5CFDCA40D9E4}" type="presParOf" srcId="{06B1DC56-5AAE-420A-A12E-0A1BBF9E56A3}" destId="{09BB3FA9-5C9B-4D7D-BC08-FF8452E5902F}" srcOrd="0" destOrd="0" presId="urn:microsoft.com/office/officeart/2005/8/layout/vList3"/>
    <dgm:cxn modelId="{701DA1F5-0F2E-4FDF-B345-82A2D8C63B0A}" type="presParOf" srcId="{06B1DC56-5AAE-420A-A12E-0A1BBF9E56A3}" destId="{0E03CA55-1D90-4A6F-8DC7-3B68BDCFE75F}" srcOrd="1" destOrd="0" presId="urn:microsoft.com/office/officeart/2005/8/layout/vList3"/>
    <dgm:cxn modelId="{46447D2C-B483-41C2-8B9D-9E529C02D2D8}" type="presParOf" srcId="{9DDF57F7-4643-4222-A127-8B8B8B11A6B1}" destId="{E4253C8F-E707-4CDF-AC87-8B656B389B3A}" srcOrd="3" destOrd="0" presId="urn:microsoft.com/office/officeart/2005/8/layout/vList3"/>
    <dgm:cxn modelId="{790F3FB7-9138-413B-8379-4F0CE54B82DA}" type="presParOf" srcId="{9DDF57F7-4643-4222-A127-8B8B8B11A6B1}" destId="{33CD2FFD-24B0-4203-A23A-9B1C4238FA8A}" srcOrd="4" destOrd="0" presId="urn:microsoft.com/office/officeart/2005/8/layout/vList3"/>
    <dgm:cxn modelId="{4CAF1539-1CBE-4C65-8AA4-190AAF127516}" type="presParOf" srcId="{33CD2FFD-24B0-4203-A23A-9B1C4238FA8A}" destId="{6177D222-7AE7-49C3-9118-931A79486F39}" srcOrd="0" destOrd="0" presId="urn:microsoft.com/office/officeart/2005/8/layout/vList3"/>
    <dgm:cxn modelId="{BDDD2658-FC2B-4DDE-A2C3-CF69E263E6D1}" type="presParOf" srcId="{33CD2FFD-24B0-4203-A23A-9B1C4238FA8A}" destId="{E41FAD38-F933-4CA4-ADA6-16B709091809}" srcOrd="1" destOrd="0" presId="urn:microsoft.com/office/officeart/2005/8/layout/vList3"/>
    <dgm:cxn modelId="{67EB2404-CED5-46D3-8BFD-080A200EB319}" type="presParOf" srcId="{9DDF57F7-4643-4222-A127-8B8B8B11A6B1}" destId="{D577BE54-38CB-4A40-8638-3A8F4855C684}" srcOrd="5" destOrd="0" presId="urn:microsoft.com/office/officeart/2005/8/layout/vList3"/>
    <dgm:cxn modelId="{6BA42441-F349-4D11-BBA6-01BBB9BDEBB0}" type="presParOf" srcId="{9DDF57F7-4643-4222-A127-8B8B8B11A6B1}" destId="{6C3BBE59-09B1-4F8D-9163-826BDDCB5188}" srcOrd="6" destOrd="0" presId="urn:microsoft.com/office/officeart/2005/8/layout/vList3"/>
    <dgm:cxn modelId="{23F1C09E-1862-4CEB-A534-93BBA25D9299}" type="presParOf" srcId="{6C3BBE59-09B1-4F8D-9163-826BDDCB5188}" destId="{65874210-9ED2-4050-BD2A-E4457AF01551}" srcOrd="0" destOrd="0" presId="urn:microsoft.com/office/officeart/2005/8/layout/vList3"/>
    <dgm:cxn modelId="{1971381F-BCE8-42FD-BA1E-388FB1C8AADA}" type="presParOf" srcId="{6C3BBE59-09B1-4F8D-9163-826BDDCB5188}" destId="{5B7C767D-8797-440F-9867-139DD409D7CF}" srcOrd="1" destOrd="0" presId="urn:microsoft.com/office/officeart/2005/8/layout/vList3"/>
    <dgm:cxn modelId="{742C8C8D-C77A-41D9-BD61-4135807880BB}" type="presParOf" srcId="{9DDF57F7-4643-4222-A127-8B8B8B11A6B1}" destId="{3DC2B528-1032-4BC9-BB3B-5884E6DE59FC}" srcOrd="7" destOrd="0" presId="urn:microsoft.com/office/officeart/2005/8/layout/vList3"/>
    <dgm:cxn modelId="{9F6B7362-BEB7-460B-A8BC-458DB71F5C68}" type="presParOf" srcId="{9DDF57F7-4643-4222-A127-8B8B8B11A6B1}" destId="{379115EC-3E5E-40DA-AC92-74983CF5C877}" srcOrd="8" destOrd="0" presId="urn:microsoft.com/office/officeart/2005/8/layout/vList3"/>
    <dgm:cxn modelId="{B628728D-9961-4424-B771-FCD0389FE97E}" type="presParOf" srcId="{379115EC-3E5E-40DA-AC92-74983CF5C877}" destId="{8207B53D-6070-4FF9-A09E-A414B7AF342F}" srcOrd="0" destOrd="0" presId="urn:microsoft.com/office/officeart/2005/8/layout/vList3"/>
    <dgm:cxn modelId="{50191EB2-1402-4A87-BF80-1DC0CC57D909}" type="presParOf" srcId="{379115EC-3E5E-40DA-AC92-74983CF5C877}" destId="{E36F3543-DC2B-4D5D-89AE-D8217172F057}" srcOrd="1" destOrd="0" presId="urn:microsoft.com/office/officeart/2005/8/layout/vList3"/>
    <dgm:cxn modelId="{4D46E7A5-3AA1-4EA6-B908-225FE68B76BC}" type="presParOf" srcId="{9DDF57F7-4643-4222-A127-8B8B8B11A6B1}" destId="{83796BDF-643E-447B-A631-B72196AE2E89}" srcOrd="9" destOrd="0" presId="urn:microsoft.com/office/officeart/2005/8/layout/vList3"/>
    <dgm:cxn modelId="{E45FFB39-624A-4091-BA93-C92B65843521}" type="presParOf" srcId="{9DDF57F7-4643-4222-A127-8B8B8B11A6B1}" destId="{8EAA278E-5EF4-481E-880C-6F9A442D8CE3}" srcOrd="10" destOrd="0" presId="urn:microsoft.com/office/officeart/2005/8/layout/vList3"/>
    <dgm:cxn modelId="{A8C2CC23-BC9D-421A-A6A4-DFC8857EB5C2}" type="presParOf" srcId="{8EAA278E-5EF4-481E-880C-6F9A442D8CE3}" destId="{6048864D-9115-4E75-9D5F-0A171C65B9DD}" srcOrd="0" destOrd="0" presId="urn:microsoft.com/office/officeart/2005/8/layout/vList3"/>
    <dgm:cxn modelId="{B7637D12-81F5-42D5-B90A-EEBFF1B664D4}" type="presParOf" srcId="{8EAA278E-5EF4-481E-880C-6F9A442D8CE3}" destId="{0C667D54-263F-4BC9-9B45-200A16155C4C}" srcOrd="1" destOrd="0" presId="urn:microsoft.com/office/officeart/2005/8/layout/vList3"/>
    <dgm:cxn modelId="{ECFB03F7-C32E-4092-A715-EA438CD50DBB}" type="presParOf" srcId="{9DDF57F7-4643-4222-A127-8B8B8B11A6B1}" destId="{13E4D3BE-1E85-4F9D-B27B-C47425657998}" srcOrd="11" destOrd="0" presId="urn:microsoft.com/office/officeart/2005/8/layout/vList3"/>
    <dgm:cxn modelId="{880D5166-8322-46D6-BB57-25C25570058C}" type="presParOf" srcId="{9DDF57F7-4643-4222-A127-8B8B8B11A6B1}" destId="{58BE24CA-1F89-4E57-902E-1AD41D12BEE3}" srcOrd="12" destOrd="0" presId="urn:microsoft.com/office/officeart/2005/8/layout/vList3"/>
    <dgm:cxn modelId="{041FDE36-6540-46C1-80C6-1FBE720788B7}" type="presParOf" srcId="{58BE24CA-1F89-4E57-902E-1AD41D12BEE3}" destId="{3E29B4ED-1AD9-4859-87BC-4A685A0F5C1C}" srcOrd="0" destOrd="0" presId="urn:microsoft.com/office/officeart/2005/8/layout/vList3"/>
    <dgm:cxn modelId="{5AA83687-DB6B-49AB-A34D-6A3D864A9E2E}" type="presParOf" srcId="{58BE24CA-1F89-4E57-902E-1AD41D12BEE3}" destId="{60309FDD-7234-48EA-9D5B-CF28A97F475F}" srcOrd="1" destOrd="0" presId="urn:microsoft.com/office/officeart/2005/8/layout/vList3"/>
    <dgm:cxn modelId="{E40EEB7E-5007-4B64-896D-83D249F7894E}" type="presParOf" srcId="{9DDF57F7-4643-4222-A127-8B8B8B11A6B1}" destId="{DEA3FBF5-9C7C-426D-961C-9F6EF740AF4E}" srcOrd="13" destOrd="0" presId="urn:microsoft.com/office/officeart/2005/8/layout/vList3"/>
    <dgm:cxn modelId="{0C26A9CA-E895-48FF-8192-120851AA068E}" type="presParOf" srcId="{9DDF57F7-4643-4222-A127-8B8B8B11A6B1}" destId="{1D573F40-8BE5-48EE-849D-8AF74CD03D02}" srcOrd="14" destOrd="0" presId="urn:microsoft.com/office/officeart/2005/8/layout/vList3"/>
    <dgm:cxn modelId="{9CE0D626-38EC-49C7-BD76-5BAB6D09BFAE}" type="presParOf" srcId="{1D573F40-8BE5-48EE-849D-8AF74CD03D02}" destId="{1F957F85-CAE1-41ED-A683-5697D1F715A3}" srcOrd="0" destOrd="0" presId="urn:microsoft.com/office/officeart/2005/8/layout/vList3"/>
    <dgm:cxn modelId="{236349E3-7F2D-49DD-9C2B-3E65BE41E60B}" type="presParOf" srcId="{1D573F40-8BE5-48EE-849D-8AF74CD03D02}" destId="{B175FAA4-A2BC-4776-812A-9B92EBF6C4FF}" srcOrd="1" destOrd="0" presId="urn:microsoft.com/office/officeart/2005/8/layout/vList3"/>
    <dgm:cxn modelId="{91828BC5-B3FF-4F9B-B596-3008AD834529}" type="presParOf" srcId="{9DDF57F7-4643-4222-A127-8B8B8B11A6B1}" destId="{BC5EDB9E-A3D3-4066-A1DF-C6BD93FBFD9F}" srcOrd="15" destOrd="0" presId="urn:microsoft.com/office/officeart/2005/8/layout/vList3"/>
    <dgm:cxn modelId="{8D8C6354-95DE-4BA6-BFE1-1AE23D7D826B}" type="presParOf" srcId="{9DDF57F7-4643-4222-A127-8B8B8B11A6B1}" destId="{43F1B0BA-E524-4996-B1A9-2C1D84E24442}" srcOrd="16" destOrd="0" presId="urn:microsoft.com/office/officeart/2005/8/layout/vList3"/>
    <dgm:cxn modelId="{B671474A-4DF3-4F12-B450-888208AF12AF}" type="presParOf" srcId="{43F1B0BA-E524-4996-B1A9-2C1D84E24442}" destId="{DDC3D2CF-EBC6-4738-98F5-28AFD41613E8}" srcOrd="0" destOrd="0" presId="urn:microsoft.com/office/officeart/2005/8/layout/vList3"/>
    <dgm:cxn modelId="{C948D7CB-F6B6-4145-B40E-1C78EF41EF6C}" type="presParOf" srcId="{43F1B0BA-E524-4996-B1A9-2C1D84E24442}" destId="{36CAA1A8-B519-4E90-B6FE-119DCB4A78F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3E638F-8862-48F1-93FB-3A5FA947304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557BCE-08D5-4110-971C-3B4335FDCA42}">
      <dgm:prSet/>
      <dgm:spPr/>
      <dgm:t>
        <a:bodyPr/>
        <a:lstStyle/>
        <a:p>
          <a:r>
            <a:rPr lang="zh-CN" altLang="en-US" b="1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rPr>
            <a:t>实验开展概况</a:t>
          </a:r>
          <a:endParaRPr lang="en-US" altLang="zh-CN" b="1" dirty="0">
            <a:solidFill>
              <a:schemeClr val="bg1">
                <a:lumMod val="50000"/>
              </a:schemeClr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2B45BA2-0A82-4282-BAB0-78C663DCA194}" type="parTrans" cxnId="{1B2E1C4A-ACCF-4643-992D-8DF4EE6F8C59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50EF3DA7-DBF0-4E3C-A5E9-C1D30303B916}" type="sibTrans" cxnId="{1B2E1C4A-ACCF-4643-992D-8DF4EE6F8C59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CAFD2AA5-2EB0-4FD5-869C-546589030A88}">
      <dgm:prSet/>
      <dgm:spPr/>
      <dgm:t>
        <a:bodyPr/>
        <a:lstStyle/>
        <a:p>
          <a:r>
            <a:rPr lang="zh-CN" altLang="en-US" b="1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rPr>
            <a:t>糟醅温度变化特性</a:t>
          </a:r>
          <a:endParaRPr lang="en-US" altLang="zh-CN" b="1" dirty="0">
            <a:solidFill>
              <a:schemeClr val="bg1">
                <a:lumMod val="50000"/>
              </a:schemeClr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B389702C-8B9E-4CBC-9C2D-1AADE611663A}" type="parTrans" cxnId="{DF2B928C-6E96-4B88-A455-9BB3AF06A9EC}">
      <dgm:prSet/>
      <dgm:spPr/>
      <dgm:t>
        <a:bodyPr/>
        <a:lstStyle/>
        <a:p>
          <a:endParaRPr lang="zh-CN" altLang="en-US"/>
        </a:p>
      </dgm:t>
    </dgm:pt>
    <dgm:pt modelId="{593FD7C9-5A2C-4936-9CD9-44BBD18AAB48}" type="sibTrans" cxnId="{DF2B928C-6E96-4B88-A455-9BB3AF06A9EC}">
      <dgm:prSet/>
      <dgm:spPr/>
      <dgm:t>
        <a:bodyPr/>
        <a:lstStyle/>
        <a:p>
          <a:endParaRPr lang="zh-CN" altLang="en-US"/>
        </a:p>
      </dgm:t>
    </dgm:pt>
    <dgm:pt modelId="{29FAF192-7C57-4844-A737-7D79C9CCF786}">
      <dgm:prSet/>
      <dgm:spPr/>
      <dgm:t>
        <a:bodyPr/>
        <a:lstStyle/>
        <a:p>
          <a:r>
            <a:rPr lang="zh-CN" altLang="en-US" b="1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rPr>
            <a:t>饱和蒸汽计算原理和方法</a:t>
          </a:r>
          <a:endParaRPr lang="en-US" altLang="zh-CN" b="1" dirty="0">
            <a:solidFill>
              <a:schemeClr val="bg1">
                <a:lumMod val="50000"/>
              </a:schemeClr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85F78A6E-5D0A-4B8C-9E03-C50B65BE5AC8}" type="parTrans" cxnId="{FFF81F93-F89B-47F6-A979-F649C19782F6}">
      <dgm:prSet/>
      <dgm:spPr/>
      <dgm:t>
        <a:bodyPr/>
        <a:lstStyle/>
        <a:p>
          <a:endParaRPr lang="zh-CN" altLang="en-US"/>
        </a:p>
      </dgm:t>
    </dgm:pt>
    <dgm:pt modelId="{CD7A1634-1C2C-46A1-ADE0-82C3B6C49637}" type="sibTrans" cxnId="{FFF81F93-F89B-47F6-A979-F649C19782F6}">
      <dgm:prSet/>
      <dgm:spPr/>
      <dgm:t>
        <a:bodyPr/>
        <a:lstStyle/>
        <a:p>
          <a:endParaRPr lang="zh-CN" altLang="en-US"/>
        </a:p>
      </dgm:t>
    </dgm:pt>
    <dgm:pt modelId="{C1A54291-9FFF-45C6-B1AF-B1B7D5415B9A}">
      <dgm:prSet/>
      <dgm:spPr/>
      <dgm:t>
        <a:bodyPr/>
        <a:lstStyle/>
        <a:p>
          <a:r>
            <a:rPr lang="zh-CN" altLang="en-US" b="1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rPr>
            <a:t>各车间蒸汽参数</a:t>
          </a:r>
          <a:endParaRPr lang="en-US" altLang="zh-CN" b="1" dirty="0">
            <a:solidFill>
              <a:schemeClr val="bg1">
                <a:lumMod val="50000"/>
              </a:schemeClr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F9E985EC-DBCE-4BDC-B123-754EA5C2C3D3}" type="parTrans" cxnId="{CBD63F63-6ED2-4ED7-969F-FBAEBF15EAE6}">
      <dgm:prSet/>
      <dgm:spPr/>
      <dgm:t>
        <a:bodyPr/>
        <a:lstStyle/>
        <a:p>
          <a:endParaRPr lang="zh-CN" altLang="en-US"/>
        </a:p>
      </dgm:t>
    </dgm:pt>
    <dgm:pt modelId="{FA9A6BE0-C00F-452D-BEEF-35B170B3D74E}" type="sibTrans" cxnId="{CBD63F63-6ED2-4ED7-969F-FBAEBF15EAE6}">
      <dgm:prSet/>
      <dgm:spPr/>
      <dgm:t>
        <a:bodyPr/>
        <a:lstStyle/>
        <a:p>
          <a:endParaRPr lang="zh-CN" altLang="en-US"/>
        </a:p>
      </dgm:t>
    </dgm:pt>
    <dgm:pt modelId="{BF499D37-E648-403F-B103-911F16FFA08F}">
      <dgm:prSet/>
      <dgm:spPr/>
      <dgm:t>
        <a:bodyPr/>
        <a:lstStyle/>
        <a:p>
          <a:r>
            <a:rPr lang="zh-CN" altLang="en-US" b="1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rPr>
            <a:t>糟醅水分变化特性</a:t>
          </a:r>
          <a:endParaRPr lang="en-US" altLang="zh-CN" b="1" dirty="0">
            <a:solidFill>
              <a:schemeClr val="bg1">
                <a:lumMod val="50000"/>
              </a:schemeClr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D376F66E-9B96-4F0B-AE1F-D11CAA255E71}" type="parTrans" cxnId="{06E30E7B-B838-4426-878A-085F481BE7A7}">
      <dgm:prSet/>
      <dgm:spPr/>
      <dgm:t>
        <a:bodyPr/>
        <a:lstStyle/>
        <a:p>
          <a:endParaRPr lang="zh-CN" altLang="en-US"/>
        </a:p>
      </dgm:t>
    </dgm:pt>
    <dgm:pt modelId="{C3B54642-6749-452B-B3F7-68D6336CFEA0}" type="sibTrans" cxnId="{06E30E7B-B838-4426-878A-085F481BE7A7}">
      <dgm:prSet/>
      <dgm:spPr/>
      <dgm:t>
        <a:bodyPr/>
        <a:lstStyle/>
        <a:p>
          <a:endParaRPr lang="zh-CN" altLang="en-US"/>
        </a:p>
      </dgm:t>
    </dgm:pt>
    <dgm:pt modelId="{7F9C1792-3AAB-44AB-A9E2-8C23A65435DD}">
      <dgm:prSet/>
      <dgm:spPr/>
      <dgm:t>
        <a:bodyPr/>
        <a:lstStyle/>
        <a:p>
          <a:r>
            <a:rPr lang="zh-CN" altLang="en-US" b="1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rPr>
            <a:t>地锅液位和压力变化</a:t>
          </a:r>
          <a:endParaRPr lang="en-US" altLang="zh-CN" b="1" dirty="0">
            <a:solidFill>
              <a:schemeClr val="bg1">
                <a:lumMod val="50000"/>
              </a:schemeClr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040BDCF9-1929-4D78-BA6F-8686ED5DDA4E}" type="parTrans" cxnId="{EB7B6CA9-5C7B-4FEA-A789-F2E09BBC3ED0}">
      <dgm:prSet/>
      <dgm:spPr/>
      <dgm:t>
        <a:bodyPr/>
        <a:lstStyle/>
        <a:p>
          <a:endParaRPr lang="zh-CN" altLang="en-US"/>
        </a:p>
      </dgm:t>
    </dgm:pt>
    <dgm:pt modelId="{F35A7ABE-06DA-42A1-8E4C-6B0A068974D0}" type="sibTrans" cxnId="{EB7B6CA9-5C7B-4FEA-A789-F2E09BBC3ED0}">
      <dgm:prSet/>
      <dgm:spPr/>
      <dgm:t>
        <a:bodyPr/>
        <a:lstStyle/>
        <a:p>
          <a:endParaRPr lang="zh-CN" altLang="en-US"/>
        </a:p>
      </dgm:t>
    </dgm:pt>
    <dgm:pt modelId="{33DCD49F-9048-49DA-9D8C-9FB3DE508ABC}">
      <dgm:prSet/>
      <dgm:spPr/>
      <dgm:t>
        <a:bodyPr/>
        <a:lstStyle/>
        <a:p>
          <a:r>
            <a:rPr lang="zh-CN" altLang="en-US" b="1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rPr>
            <a:t>下年度蒸汽工艺参数</a:t>
          </a:r>
          <a:endParaRPr lang="en-US" altLang="zh-CN" b="1" dirty="0">
            <a:solidFill>
              <a:schemeClr val="bg1">
                <a:lumMod val="50000"/>
              </a:schemeClr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2CEA3E35-F4F9-448E-8092-14A550316770}" type="parTrans" cxnId="{EAEA5788-C745-445A-96E0-30BBB26C198D}">
      <dgm:prSet/>
      <dgm:spPr/>
      <dgm:t>
        <a:bodyPr/>
        <a:lstStyle/>
        <a:p>
          <a:endParaRPr lang="zh-CN" altLang="en-US"/>
        </a:p>
      </dgm:t>
    </dgm:pt>
    <dgm:pt modelId="{4032504D-1AEB-4B55-875A-111DC963DA6F}" type="sibTrans" cxnId="{EAEA5788-C745-445A-96E0-30BBB26C198D}">
      <dgm:prSet/>
      <dgm:spPr/>
      <dgm:t>
        <a:bodyPr/>
        <a:lstStyle/>
        <a:p>
          <a:endParaRPr lang="zh-CN" altLang="en-US"/>
        </a:p>
      </dgm:t>
    </dgm:pt>
    <dgm:pt modelId="{766BD6FC-9738-4277-BDAA-1CB08E575CA7}">
      <dgm:prSet/>
      <dgm:spPr/>
      <dgm:t>
        <a:bodyPr/>
        <a:lstStyle/>
        <a:p>
          <a:r>
            <a: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实验背景与目的</a:t>
          </a:r>
        </a:p>
      </dgm:t>
    </dgm:pt>
    <dgm:pt modelId="{41AD789A-D20E-4AD9-863E-98EC621182A8}" type="parTrans" cxnId="{7B9EA5AD-D689-439E-831D-076E4D14B2CD}">
      <dgm:prSet/>
      <dgm:spPr/>
      <dgm:t>
        <a:bodyPr/>
        <a:lstStyle/>
        <a:p>
          <a:endParaRPr lang="zh-CN" altLang="en-US"/>
        </a:p>
      </dgm:t>
    </dgm:pt>
    <dgm:pt modelId="{0B3520B8-B330-42A7-A607-E9603B2BF146}" type="sibTrans" cxnId="{7B9EA5AD-D689-439E-831D-076E4D14B2CD}">
      <dgm:prSet/>
      <dgm:spPr/>
      <dgm:t>
        <a:bodyPr/>
        <a:lstStyle/>
        <a:p>
          <a:endParaRPr lang="zh-CN" altLang="en-US"/>
        </a:p>
      </dgm:t>
    </dgm:pt>
    <dgm:pt modelId="{FDD316A2-24BF-4D74-A91D-98F1595285C3}">
      <dgm:prSet/>
      <dgm:spPr/>
      <dgm:t>
        <a:bodyPr/>
        <a:lstStyle/>
        <a:p>
          <a:r>
            <a:rPr lang="zh-CN" altLang="en-US" b="1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rPr>
            <a:t>工作展望</a:t>
          </a:r>
          <a:endParaRPr lang="en-US" altLang="zh-CN" b="1" dirty="0">
            <a:solidFill>
              <a:schemeClr val="bg1">
                <a:lumMod val="50000"/>
              </a:schemeClr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gm:t>
    </dgm:pt>
    <dgm:pt modelId="{7BC21ECB-C01A-4A1B-A3B2-A1DEA7D9082C}" type="parTrans" cxnId="{0323BAC7-A776-47F6-89A6-3D8CED6DF6AF}">
      <dgm:prSet/>
      <dgm:spPr/>
      <dgm:t>
        <a:bodyPr/>
        <a:lstStyle/>
        <a:p>
          <a:endParaRPr lang="zh-CN" altLang="en-US"/>
        </a:p>
      </dgm:t>
    </dgm:pt>
    <dgm:pt modelId="{A8CEC65B-CDD5-446E-9BD4-46B5FA9E28D7}" type="sibTrans" cxnId="{0323BAC7-A776-47F6-89A6-3D8CED6DF6AF}">
      <dgm:prSet/>
      <dgm:spPr/>
      <dgm:t>
        <a:bodyPr/>
        <a:lstStyle/>
        <a:p>
          <a:endParaRPr lang="zh-CN" altLang="en-US"/>
        </a:p>
      </dgm:t>
    </dgm:pt>
    <dgm:pt modelId="{9DDF57F7-4643-4222-A127-8B8B8B11A6B1}" type="pres">
      <dgm:prSet presAssocID="{713E638F-8862-48F1-93FB-3A5FA9473045}" presName="linearFlow" presStyleCnt="0">
        <dgm:presLayoutVars>
          <dgm:dir/>
          <dgm:resizeHandles val="exact"/>
        </dgm:presLayoutVars>
      </dgm:prSet>
      <dgm:spPr/>
    </dgm:pt>
    <dgm:pt modelId="{322252A2-D812-41FF-88E4-AE132DD8B907}" type="pres">
      <dgm:prSet presAssocID="{766BD6FC-9738-4277-BDAA-1CB08E575CA7}" presName="composite" presStyleCnt="0"/>
      <dgm:spPr/>
    </dgm:pt>
    <dgm:pt modelId="{3F5C5ACB-D3E9-4491-ADC7-C8DD81B5A14D}" type="pres">
      <dgm:prSet presAssocID="{766BD6FC-9738-4277-BDAA-1CB08E575CA7}" presName="imgShp" presStyleLbl="fgImgPlace1" presStyleIdx="0" presStyleCnt="9"/>
      <dgm:spPr/>
    </dgm:pt>
    <dgm:pt modelId="{811F47CA-D010-40E1-A827-1D14691A229D}" type="pres">
      <dgm:prSet presAssocID="{766BD6FC-9738-4277-BDAA-1CB08E575CA7}" presName="txShp" presStyleLbl="node1" presStyleIdx="0" presStyleCnt="9">
        <dgm:presLayoutVars>
          <dgm:bulletEnabled val="1"/>
        </dgm:presLayoutVars>
      </dgm:prSet>
      <dgm:spPr/>
    </dgm:pt>
    <dgm:pt modelId="{D808EC85-9B8A-4329-84B1-6FA968CB7C8E}" type="pres">
      <dgm:prSet presAssocID="{0B3520B8-B330-42A7-A607-E9603B2BF146}" presName="spacing" presStyleCnt="0"/>
      <dgm:spPr/>
    </dgm:pt>
    <dgm:pt modelId="{06B1DC56-5AAE-420A-A12E-0A1BBF9E56A3}" type="pres">
      <dgm:prSet presAssocID="{0E557BCE-08D5-4110-971C-3B4335FDCA42}" presName="composite" presStyleCnt="0"/>
      <dgm:spPr/>
    </dgm:pt>
    <dgm:pt modelId="{09BB3FA9-5C9B-4D7D-BC08-FF8452E5902F}" type="pres">
      <dgm:prSet presAssocID="{0E557BCE-08D5-4110-971C-3B4335FDCA42}" presName="imgShp" presStyleLbl="fgImgPlace1" presStyleIdx="1" presStyleCnt="9"/>
      <dgm:spPr/>
    </dgm:pt>
    <dgm:pt modelId="{0E03CA55-1D90-4A6F-8DC7-3B68BDCFE75F}" type="pres">
      <dgm:prSet presAssocID="{0E557BCE-08D5-4110-971C-3B4335FDCA42}" presName="txShp" presStyleLbl="node1" presStyleIdx="1" presStyleCnt="9">
        <dgm:presLayoutVars>
          <dgm:bulletEnabled val="1"/>
        </dgm:presLayoutVars>
      </dgm:prSet>
      <dgm:spPr/>
    </dgm:pt>
    <dgm:pt modelId="{E4253C8F-E707-4CDF-AC87-8B656B389B3A}" type="pres">
      <dgm:prSet presAssocID="{50EF3DA7-DBF0-4E3C-A5E9-C1D30303B916}" presName="spacing" presStyleCnt="0"/>
      <dgm:spPr/>
    </dgm:pt>
    <dgm:pt modelId="{33CD2FFD-24B0-4203-A23A-9B1C4238FA8A}" type="pres">
      <dgm:prSet presAssocID="{29FAF192-7C57-4844-A737-7D79C9CCF786}" presName="composite" presStyleCnt="0"/>
      <dgm:spPr/>
    </dgm:pt>
    <dgm:pt modelId="{6177D222-7AE7-49C3-9118-931A79486F39}" type="pres">
      <dgm:prSet presAssocID="{29FAF192-7C57-4844-A737-7D79C9CCF786}" presName="imgShp" presStyleLbl="fgImgPlace1" presStyleIdx="2" presStyleCnt="9"/>
      <dgm:spPr/>
    </dgm:pt>
    <dgm:pt modelId="{E41FAD38-F933-4CA4-ADA6-16B709091809}" type="pres">
      <dgm:prSet presAssocID="{29FAF192-7C57-4844-A737-7D79C9CCF786}" presName="txShp" presStyleLbl="node1" presStyleIdx="2" presStyleCnt="9">
        <dgm:presLayoutVars>
          <dgm:bulletEnabled val="1"/>
        </dgm:presLayoutVars>
      </dgm:prSet>
      <dgm:spPr/>
    </dgm:pt>
    <dgm:pt modelId="{D577BE54-38CB-4A40-8638-3A8F4855C684}" type="pres">
      <dgm:prSet presAssocID="{CD7A1634-1C2C-46A1-ADE0-82C3B6C49637}" presName="spacing" presStyleCnt="0"/>
      <dgm:spPr/>
    </dgm:pt>
    <dgm:pt modelId="{6C3BBE59-09B1-4F8D-9163-826BDDCB5188}" type="pres">
      <dgm:prSet presAssocID="{C1A54291-9FFF-45C6-B1AF-B1B7D5415B9A}" presName="composite" presStyleCnt="0"/>
      <dgm:spPr/>
    </dgm:pt>
    <dgm:pt modelId="{65874210-9ED2-4050-BD2A-E4457AF01551}" type="pres">
      <dgm:prSet presAssocID="{C1A54291-9FFF-45C6-B1AF-B1B7D5415B9A}" presName="imgShp" presStyleLbl="fgImgPlace1" presStyleIdx="3" presStyleCnt="9"/>
      <dgm:spPr/>
    </dgm:pt>
    <dgm:pt modelId="{5B7C767D-8797-440F-9867-139DD409D7CF}" type="pres">
      <dgm:prSet presAssocID="{C1A54291-9FFF-45C6-B1AF-B1B7D5415B9A}" presName="txShp" presStyleLbl="node1" presStyleIdx="3" presStyleCnt="9">
        <dgm:presLayoutVars>
          <dgm:bulletEnabled val="1"/>
        </dgm:presLayoutVars>
      </dgm:prSet>
      <dgm:spPr/>
    </dgm:pt>
    <dgm:pt modelId="{3DC2B528-1032-4BC9-BB3B-5884E6DE59FC}" type="pres">
      <dgm:prSet presAssocID="{FA9A6BE0-C00F-452D-BEEF-35B170B3D74E}" presName="spacing" presStyleCnt="0"/>
      <dgm:spPr/>
    </dgm:pt>
    <dgm:pt modelId="{379115EC-3E5E-40DA-AC92-74983CF5C877}" type="pres">
      <dgm:prSet presAssocID="{CAFD2AA5-2EB0-4FD5-869C-546589030A88}" presName="composite" presStyleCnt="0"/>
      <dgm:spPr/>
    </dgm:pt>
    <dgm:pt modelId="{8207B53D-6070-4FF9-A09E-A414B7AF342F}" type="pres">
      <dgm:prSet presAssocID="{CAFD2AA5-2EB0-4FD5-869C-546589030A88}" presName="imgShp" presStyleLbl="fgImgPlace1" presStyleIdx="4" presStyleCnt="9"/>
      <dgm:spPr/>
    </dgm:pt>
    <dgm:pt modelId="{E36F3543-DC2B-4D5D-89AE-D8217172F057}" type="pres">
      <dgm:prSet presAssocID="{CAFD2AA5-2EB0-4FD5-869C-546589030A88}" presName="txShp" presStyleLbl="node1" presStyleIdx="4" presStyleCnt="9">
        <dgm:presLayoutVars>
          <dgm:bulletEnabled val="1"/>
        </dgm:presLayoutVars>
      </dgm:prSet>
      <dgm:spPr/>
    </dgm:pt>
    <dgm:pt modelId="{83796BDF-643E-447B-A631-B72196AE2E89}" type="pres">
      <dgm:prSet presAssocID="{593FD7C9-5A2C-4936-9CD9-44BBD18AAB48}" presName="spacing" presStyleCnt="0"/>
      <dgm:spPr/>
    </dgm:pt>
    <dgm:pt modelId="{8EAA278E-5EF4-481E-880C-6F9A442D8CE3}" type="pres">
      <dgm:prSet presAssocID="{BF499D37-E648-403F-B103-911F16FFA08F}" presName="composite" presStyleCnt="0"/>
      <dgm:spPr/>
    </dgm:pt>
    <dgm:pt modelId="{6048864D-9115-4E75-9D5F-0A171C65B9DD}" type="pres">
      <dgm:prSet presAssocID="{BF499D37-E648-403F-B103-911F16FFA08F}" presName="imgShp" presStyleLbl="fgImgPlace1" presStyleIdx="5" presStyleCnt="9"/>
      <dgm:spPr/>
    </dgm:pt>
    <dgm:pt modelId="{0C667D54-263F-4BC9-9B45-200A16155C4C}" type="pres">
      <dgm:prSet presAssocID="{BF499D37-E648-403F-B103-911F16FFA08F}" presName="txShp" presStyleLbl="node1" presStyleIdx="5" presStyleCnt="9">
        <dgm:presLayoutVars>
          <dgm:bulletEnabled val="1"/>
        </dgm:presLayoutVars>
      </dgm:prSet>
      <dgm:spPr/>
    </dgm:pt>
    <dgm:pt modelId="{13E4D3BE-1E85-4F9D-B27B-C47425657998}" type="pres">
      <dgm:prSet presAssocID="{C3B54642-6749-452B-B3F7-68D6336CFEA0}" presName="spacing" presStyleCnt="0"/>
      <dgm:spPr/>
    </dgm:pt>
    <dgm:pt modelId="{58BE24CA-1F89-4E57-902E-1AD41D12BEE3}" type="pres">
      <dgm:prSet presAssocID="{7F9C1792-3AAB-44AB-A9E2-8C23A65435DD}" presName="composite" presStyleCnt="0"/>
      <dgm:spPr/>
    </dgm:pt>
    <dgm:pt modelId="{3E29B4ED-1AD9-4859-87BC-4A685A0F5C1C}" type="pres">
      <dgm:prSet presAssocID="{7F9C1792-3AAB-44AB-A9E2-8C23A65435DD}" presName="imgShp" presStyleLbl="fgImgPlace1" presStyleIdx="6" presStyleCnt="9"/>
      <dgm:spPr/>
    </dgm:pt>
    <dgm:pt modelId="{60309FDD-7234-48EA-9D5B-CF28A97F475F}" type="pres">
      <dgm:prSet presAssocID="{7F9C1792-3AAB-44AB-A9E2-8C23A65435DD}" presName="txShp" presStyleLbl="node1" presStyleIdx="6" presStyleCnt="9">
        <dgm:presLayoutVars>
          <dgm:bulletEnabled val="1"/>
        </dgm:presLayoutVars>
      </dgm:prSet>
      <dgm:spPr/>
    </dgm:pt>
    <dgm:pt modelId="{DEA3FBF5-9C7C-426D-961C-9F6EF740AF4E}" type="pres">
      <dgm:prSet presAssocID="{F35A7ABE-06DA-42A1-8E4C-6B0A068974D0}" presName="spacing" presStyleCnt="0"/>
      <dgm:spPr/>
    </dgm:pt>
    <dgm:pt modelId="{1D573F40-8BE5-48EE-849D-8AF74CD03D02}" type="pres">
      <dgm:prSet presAssocID="{33DCD49F-9048-49DA-9D8C-9FB3DE508ABC}" presName="composite" presStyleCnt="0"/>
      <dgm:spPr/>
    </dgm:pt>
    <dgm:pt modelId="{1F957F85-CAE1-41ED-A683-5697D1F715A3}" type="pres">
      <dgm:prSet presAssocID="{33DCD49F-9048-49DA-9D8C-9FB3DE508ABC}" presName="imgShp" presStyleLbl="fgImgPlace1" presStyleIdx="7" presStyleCnt="9"/>
      <dgm:spPr/>
    </dgm:pt>
    <dgm:pt modelId="{B175FAA4-A2BC-4776-812A-9B92EBF6C4FF}" type="pres">
      <dgm:prSet presAssocID="{33DCD49F-9048-49DA-9D8C-9FB3DE508ABC}" presName="txShp" presStyleLbl="node1" presStyleIdx="7" presStyleCnt="9" custLinFactNeighborX="235" custLinFactNeighborY="2569">
        <dgm:presLayoutVars>
          <dgm:bulletEnabled val="1"/>
        </dgm:presLayoutVars>
      </dgm:prSet>
      <dgm:spPr/>
    </dgm:pt>
    <dgm:pt modelId="{BC5EDB9E-A3D3-4066-A1DF-C6BD93FBFD9F}" type="pres">
      <dgm:prSet presAssocID="{4032504D-1AEB-4B55-875A-111DC963DA6F}" presName="spacing" presStyleCnt="0"/>
      <dgm:spPr/>
    </dgm:pt>
    <dgm:pt modelId="{43F1B0BA-E524-4996-B1A9-2C1D84E24442}" type="pres">
      <dgm:prSet presAssocID="{FDD316A2-24BF-4D74-A91D-98F1595285C3}" presName="composite" presStyleCnt="0"/>
      <dgm:spPr/>
    </dgm:pt>
    <dgm:pt modelId="{DDC3D2CF-EBC6-4738-98F5-28AFD41613E8}" type="pres">
      <dgm:prSet presAssocID="{FDD316A2-24BF-4D74-A91D-98F1595285C3}" presName="imgShp" presStyleLbl="fgImgPlace1" presStyleIdx="8" presStyleCnt="9"/>
      <dgm:spPr/>
    </dgm:pt>
    <dgm:pt modelId="{36CAA1A8-B519-4E90-B6FE-119DCB4A78F2}" type="pres">
      <dgm:prSet presAssocID="{FDD316A2-24BF-4D74-A91D-98F1595285C3}" presName="txShp" presStyleLbl="node1" presStyleIdx="8" presStyleCnt="9">
        <dgm:presLayoutVars>
          <dgm:bulletEnabled val="1"/>
        </dgm:presLayoutVars>
      </dgm:prSet>
      <dgm:spPr/>
    </dgm:pt>
  </dgm:ptLst>
  <dgm:cxnLst>
    <dgm:cxn modelId="{9E66B32B-2CE8-400F-B54F-6A7FD5C53BBF}" type="presOf" srcId="{CAFD2AA5-2EB0-4FD5-869C-546589030A88}" destId="{E36F3543-DC2B-4D5D-89AE-D8217172F057}" srcOrd="0" destOrd="0" presId="urn:microsoft.com/office/officeart/2005/8/layout/vList3"/>
    <dgm:cxn modelId="{CBD63F63-6ED2-4ED7-969F-FBAEBF15EAE6}" srcId="{713E638F-8862-48F1-93FB-3A5FA9473045}" destId="{C1A54291-9FFF-45C6-B1AF-B1B7D5415B9A}" srcOrd="3" destOrd="0" parTransId="{F9E985EC-DBCE-4BDC-B123-754EA5C2C3D3}" sibTransId="{FA9A6BE0-C00F-452D-BEEF-35B170B3D74E}"/>
    <dgm:cxn modelId="{1B2E1C4A-ACCF-4643-992D-8DF4EE6F8C59}" srcId="{713E638F-8862-48F1-93FB-3A5FA9473045}" destId="{0E557BCE-08D5-4110-971C-3B4335FDCA42}" srcOrd="1" destOrd="0" parTransId="{C2B45BA2-0A82-4282-BAB0-78C663DCA194}" sibTransId="{50EF3DA7-DBF0-4E3C-A5E9-C1D30303B916}"/>
    <dgm:cxn modelId="{7A1E316F-B53D-457B-B4B8-9EDB97BC3602}" type="presOf" srcId="{713E638F-8862-48F1-93FB-3A5FA9473045}" destId="{9DDF57F7-4643-4222-A127-8B8B8B11A6B1}" srcOrd="0" destOrd="0" presId="urn:microsoft.com/office/officeart/2005/8/layout/vList3"/>
    <dgm:cxn modelId="{9E6BA66F-7CF4-4271-88EA-D2B2B9352E08}" type="presOf" srcId="{766BD6FC-9738-4277-BDAA-1CB08E575CA7}" destId="{811F47CA-D010-40E1-A827-1D14691A229D}" srcOrd="0" destOrd="0" presId="urn:microsoft.com/office/officeart/2005/8/layout/vList3"/>
    <dgm:cxn modelId="{6F926771-BCFD-463C-9E55-8319792F2AB4}" type="presOf" srcId="{BF499D37-E648-403F-B103-911F16FFA08F}" destId="{0C667D54-263F-4BC9-9B45-200A16155C4C}" srcOrd="0" destOrd="0" presId="urn:microsoft.com/office/officeart/2005/8/layout/vList3"/>
    <dgm:cxn modelId="{2D27BF72-61A7-43AA-B88C-350D5AF2FFF3}" type="presOf" srcId="{33DCD49F-9048-49DA-9D8C-9FB3DE508ABC}" destId="{B175FAA4-A2BC-4776-812A-9B92EBF6C4FF}" srcOrd="0" destOrd="0" presId="urn:microsoft.com/office/officeart/2005/8/layout/vList3"/>
    <dgm:cxn modelId="{06E30E7B-B838-4426-878A-085F481BE7A7}" srcId="{713E638F-8862-48F1-93FB-3A5FA9473045}" destId="{BF499D37-E648-403F-B103-911F16FFA08F}" srcOrd="5" destOrd="0" parTransId="{D376F66E-9B96-4F0B-AE1F-D11CAA255E71}" sibTransId="{C3B54642-6749-452B-B3F7-68D6336CFEA0}"/>
    <dgm:cxn modelId="{7E13F380-5F32-49FF-9EE2-BC8BD0D0BDCE}" type="presOf" srcId="{C1A54291-9FFF-45C6-B1AF-B1B7D5415B9A}" destId="{5B7C767D-8797-440F-9867-139DD409D7CF}" srcOrd="0" destOrd="0" presId="urn:microsoft.com/office/officeart/2005/8/layout/vList3"/>
    <dgm:cxn modelId="{EAEA5788-C745-445A-96E0-30BBB26C198D}" srcId="{713E638F-8862-48F1-93FB-3A5FA9473045}" destId="{33DCD49F-9048-49DA-9D8C-9FB3DE508ABC}" srcOrd="7" destOrd="0" parTransId="{2CEA3E35-F4F9-448E-8092-14A550316770}" sibTransId="{4032504D-1AEB-4B55-875A-111DC963DA6F}"/>
    <dgm:cxn modelId="{2834E589-4D17-4B1F-A538-E0EB64C9080E}" type="presOf" srcId="{FDD316A2-24BF-4D74-A91D-98F1595285C3}" destId="{36CAA1A8-B519-4E90-B6FE-119DCB4A78F2}" srcOrd="0" destOrd="0" presId="urn:microsoft.com/office/officeart/2005/8/layout/vList3"/>
    <dgm:cxn modelId="{DF2B928C-6E96-4B88-A455-9BB3AF06A9EC}" srcId="{713E638F-8862-48F1-93FB-3A5FA9473045}" destId="{CAFD2AA5-2EB0-4FD5-869C-546589030A88}" srcOrd="4" destOrd="0" parTransId="{B389702C-8B9E-4CBC-9C2D-1AADE611663A}" sibTransId="{593FD7C9-5A2C-4936-9CD9-44BBD18AAB48}"/>
    <dgm:cxn modelId="{FFF81F93-F89B-47F6-A979-F649C19782F6}" srcId="{713E638F-8862-48F1-93FB-3A5FA9473045}" destId="{29FAF192-7C57-4844-A737-7D79C9CCF786}" srcOrd="2" destOrd="0" parTransId="{85F78A6E-5D0A-4B8C-9E03-C50B65BE5AC8}" sibTransId="{CD7A1634-1C2C-46A1-ADE0-82C3B6C49637}"/>
    <dgm:cxn modelId="{BBABE6A8-B4A1-4492-9A5C-1FBD511A3C63}" type="presOf" srcId="{29FAF192-7C57-4844-A737-7D79C9CCF786}" destId="{E41FAD38-F933-4CA4-ADA6-16B709091809}" srcOrd="0" destOrd="0" presId="urn:microsoft.com/office/officeart/2005/8/layout/vList3"/>
    <dgm:cxn modelId="{EB7B6CA9-5C7B-4FEA-A789-F2E09BBC3ED0}" srcId="{713E638F-8862-48F1-93FB-3A5FA9473045}" destId="{7F9C1792-3AAB-44AB-A9E2-8C23A65435DD}" srcOrd="6" destOrd="0" parTransId="{040BDCF9-1929-4D78-BA6F-8686ED5DDA4E}" sibTransId="{F35A7ABE-06DA-42A1-8E4C-6B0A068974D0}"/>
    <dgm:cxn modelId="{7B9EA5AD-D689-439E-831D-076E4D14B2CD}" srcId="{713E638F-8862-48F1-93FB-3A5FA9473045}" destId="{766BD6FC-9738-4277-BDAA-1CB08E575CA7}" srcOrd="0" destOrd="0" parTransId="{41AD789A-D20E-4AD9-863E-98EC621182A8}" sibTransId="{0B3520B8-B330-42A7-A607-E9603B2BF146}"/>
    <dgm:cxn modelId="{0FF16CAF-F9FE-4AA0-AA1D-EB4BBD5A065E}" type="presOf" srcId="{7F9C1792-3AAB-44AB-A9E2-8C23A65435DD}" destId="{60309FDD-7234-48EA-9D5B-CF28A97F475F}" srcOrd="0" destOrd="0" presId="urn:microsoft.com/office/officeart/2005/8/layout/vList3"/>
    <dgm:cxn modelId="{0323BAC7-A776-47F6-89A6-3D8CED6DF6AF}" srcId="{713E638F-8862-48F1-93FB-3A5FA9473045}" destId="{FDD316A2-24BF-4D74-A91D-98F1595285C3}" srcOrd="8" destOrd="0" parTransId="{7BC21ECB-C01A-4A1B-A3B2-A1DEA7D9082C}" sibTransId="{A8CEC65B-CDD5-446E-9BD4-46B5FA9E28D7}"/>
    <dgm:cxn modelId="{3D22C0CB-2B19-458A-9572-BD59D06C34BF}" type="presOf" srcId="{0E557BCE-08D5-4110-971C-3B4335FDCA42}" destId="{0E03CA55-1D90-4A6F-8DC7-3B68BDCFE75F}" srcOrd="0" destOrd="0" presId="urn:microsoft.com/office/officeart/2005/8/layout/vList3"/>
    <dgm:cxn modelId="{5C77E004-D234-4B7A-8785-5B5587934981}" type="presParOf" srcId="{9DDF57F7-4643-4222-A127-8B8B8B11A6B1}" destId="{322252A2-D812-41FF-88E4-AE132DD8B907}" srcOrd="0" destOrd="0" presId="urn:microsoft.com/office/officeart/2005/8/layout/vList3"/>
    <dgm:cxn modelId="{9AB0ADB1-4837-4548-9A27-7850A23708EF}" type="presParOf" srcId="{322252A2-D812-41FF-88E4-AE132DD8B907}" destId="{3F5C5ACB-D3E9-4491-ADC7-C8DD81B5A14D}" srcOrd="0" destOrd="0" presId="urn:microsoft.com/office/officeart/2005/8/layout/vList3"/>
    <dgm:cxn modelId="{4A470A43-6F32-4325-806B-BBEDC586F5A5}" type="presParOf" srcId="{322252A2-D812-41FF-88E4-AE132DD8B907}" destId="{811F47CA-D010-40E1-A827-1D14691A229D}" srcOrd="1" destOrd="0" presId="urn:microsoft.com/office/officeart/2005/8/layout/vList3"/>
    <dgm:cxn modelId="{36FE3AC9-2B1F-461D-A978-FD9253D5C686}" type="presParOf" srcId="{9DDF57F7-4643-4222-A127-8B8B8B11A6B1}" destId="{D808EC85-9B8A-4329-84B1-6FA968CB7C8E}" srcOrd="1" destOrd="0" presId="urn:microsoft.com/office/officeart/2005/8/layout/vList3"/>
    <dgm:cxn modelId="{33750AA5-758D-4BE3-B696-88F952B2DAB3}" type="presParOf" srcId="{9DDF57F7-4643-4222-A127-8B8B8B11A6B1}" destId="{06B1DC56-5AAE-420A-A12E-0A1BBF9E56A3}" srcOrd="2" destOrd="0" presId="urn:microsoft.com/office/officeart/2005/8/layout/vList3"/>
    <dgm:cxn modelId="{4BF0F409-D448-47FD-AA2A-B5EDD23EA9A6}" type="presParOf" srcId="{06B1DC56-5AAE-420A-A12E-0A1BBF9E56A3}" destId="{09BB3FA9-5C9B-4D7D-BC08-FF8452E5902F}" srcOrd="0" destOrd="0" presId="urn:microsoft.com/office/officeart/2005/8/layout/vList3"/>
    <dgm:cxn modelId="{1F82D244-F517-45AB-AEDB-E7F933CFB8A5}" type="presParOf" srcId="{06B1DC56-5AAE-420A-A12E-0A1BBF9E56A3}" destId="{0E03CA55-1D90-4A6F-8DC7-3B68BDCFE75F}" srcOrd="1" destOrd="0" presId="urn:microsoft.com/office/officeart/2005/8/layout/vList3"/>
    <dgm:cxn modelId="{F13B1606-4422-44E5-90A6-3B4C3FA385D1}" type="presParOf" srcId="{9DDF57F7-4643-4222-A127-8B8B8B11A6B1}" destId="{E4253C8F-E707-4CDF-AC87-8B656B389B3A}" srcOrd="3" destOrd="0" presId="urn:microsoft.com/office/officeart/2005/8/layout/vList3"/>
    <dgm:cxn modelId="{EF2CA1D3-496A-4DB8-943B-0E04C10DDCD5}" type="presParOf" srcId="{9DDF57F7-4643-4222-A127-8B8B8B11A6B1}" destId="{33CD2FFD-24B0-4203-A23A-9B1C4238FA8A}" srcOrd="4" destOrd="0" presId="urn:microsoft.com/office/officeart/2005/8/layout/vList3"/>
    <dgm:cxn modelId="{721247A8-9B24-486B-A8A6-C98F988DDDE8}" type="presParOf" srcId="{33CD2FFD-24B0-4203-A23A-9B1C4238FA8A}" destId="{6177D222-7AE7-49C3-9118-931A79486F39}" srcOrd="0" destOrd="0" presId="urn:microsoft.com/office/officeart/2005/8/layout/vList3"/>
    <dgm:cxn modelId="{D66AFE8F-194B-4A80-8B07-0F9CA27B66B8}" type="presParOf" srcId="{33CD2FFD-24B0-4203-A23A-9B1C4238FA8A}" destId="{E41FAD38-F933-4CA4-ADA6-16B709091809}" srcOrd="1" destOrd="0" presId="urn:microsoft.com/office/officeart/2005/8/layout/vList3"/>
    <dgm:cxn modelId="{289E0B0C-E6BF-43AC-B02E-AB434A0AC2EE}" type="presParOf" srcId="{9DDF57F7-4643-4222-A127-8B8B8B11A6B1}" destId="{D577BE54-38CB-4A40-8638-3A8F4855C684}" srcOrd="5" destOrd="0" presId="urn:microsoft.com/office/officeart/2005/8/layout/vList3"/>
    <dgm:cxn modelId="{01A58168-C450-49AC-ABEB-2260B8F7B0AC}" type="presParOf" srcId="{9DDF57F7-4643-4222-A127-8B8B8B11A6B1}" destId="{6C3BBE59-09B1-4F8D-9163-826BDDCB5188}" srcOrd="6" destOrd="0" presId="urn:microsoft.com/office/officeart/2005/8/layout/vList3"/>
    <dgm:cxn modelId="{0560F92F-68E5-487D-A576-BF1C19A9738F}" type="presParOf" srcId="{6C3BBE59-09B1-4F8D-9163-826BDDCB5188}" destId="{65874210-9ED2-4050-BD2A-E4457AF01551}" srcOrd="0" destOrd="0" presId="urn:microsoft.com/office/officeart/2005/8/layout/vList3"/>
    <dgm:cxn modelId="{137BBE0A-10AD-4D66-81AE-91B30F0313CF}" type="presParOf" srcId="{6C3BBE59-09B1-4F8D-9163-826BDDCB5188}" destId="{5B7C767D-8797-440F-9867-139DD409D7CF}" srcOrd="1" destOrd="0" presId="urn:microsoft.com/office/officeart/2005/8/layout/vList3"/>
    <dgm:cxn modelId="{3675FB72-5976-4608-B35B-4AD122513AD0}" type="presParOf" srcId="{9DDF57F7-4643-4222-A127-8B8B8B11A6B1}" destId="{3DC2B528-1032-4BC9-BB3B-5884E6DE59FC}" srcOrd="7" destOrd="0" presId="urn:microsoft.com/office/officeart/2005/8/layout/vList3"/>
    <dgm:cxn modelId="{718BA126-6C3E-4260-8483-F0D32425FBFC}" type="presParOf" srcId="{9DDF57F7-4643-4222-A127-8B8B8B11A6B1}" destId="{379115EC-3E5E-40DA-AC92-74983CF5C877}" srcOrd="8" destOrd="0" presId="urn:microsoft.com/office/officeart/2005/8/layout/vList3"/>
    <dgm:cxn modelId="{6D658783-A32F-4068-AAAC-9258B3F3C15E}" type="presParOf" srcId="{379115EC-3E5E-40DA-AC92-74983CF5C877}" destId="{8207B53D-6070-4FF9-A09E-A414B7AF342F}" srcOrd="0" destOrd="0" presId="urn:microsoft.com/office/officeart/2005/8/layout/vList3"/>
    <dgm:cxn modelId="{F1802B7D-40B1-465C-90E8-36C3A004FDA6}" type="presParOf" srcId="{379115EC-3E5E-40DA-AC92-74983CF5C877}" destId="{E36F3543-DC2B-4D5D-89AE-D8217172F057}" srcOrd="1" destOrd="0" presId="urn:microsoft.com/office/officeart/2005/8/layout/vList3"/>
    <dgm:cxn modelId="{B5CBEE24-5611-4C7B-B8D3-3FFD6997F094}" type="presParOf" srcId="{9DDF57F7-4643-4222-A127-8B8B8B11A6B1}" destId="{83796BDF-643E-447B-A631-B72196AE2E89}" srcOrd="9" destOrd="0" presId="urn:microsoft.com/office/officeart/2005/8/layout/vList3"/>
    <dgm:cxn modelId="{CD5CA750-FC60-4C33-A3D4-B8F74813F183}" type="presParOf" srcId="{9DDF57F7-4643-4222-A127-8B8B8B11A6B1}" destId="{8EAA278E-5EF4-481E-880C-6F9A442D8CE3}" srcOrd="10" destOrd="0" presId="urn:microsoft.com/office/officeart/2005/8/layout/vList3"/>
    <dgm:cxn modelId="{1E9F410D-2A2A-4B54-AC9B-E46EFE78EC24}" type="presParOf" srcId="{8EAA278E-5EF4-481E-880C-6F9A442D8CE3}" destId="{6048864D-9115-4E75-9D5F-0A171C65B9DD}" srcOrd="0" destOrd="0" presId="urn:microsoft.com/office/officeart/2005/8/layout/vList3"/>
    <dgm:cxn modelId="{8488BB02-E04A-4CE8-BEFE-FE317C01E865}" type="presParOf" srcId="{8EAA278E-5EF4-481E-880C-6F9A442D8CE3}" destId="{0C667D54-263F-4BC9-9B45-200A16155C4C}" srcOrd="1" destOrd="0" presId="urn:microsoft.com/office/officeart/2005/8/layout/vList3"/>
    <dgm:cxn modelId="{DC89E807-77AA-47A6-9550-9A4867ECD066}" type="presParOf" srcId="{9DDF57F7-4643-4222-A127-8B8B8B11A6B1}" destId="{13E4D3BE-1E85-4F9D-B27B-C47425657998}" srcOrd="11" destOrd="0" presId="urn:microsoft.com/office/officeart/2005/8/layout/vList3"/>
    <dgm:cxn modelId="{30798FFD-E26F-44A3-9BE2-8437C91F36BF}" type="presParOf" srcId="{9DDF57F7-4643-4222-A127-8B8B8B11A6B1}" destId="{58BE24CA-1F89-4E57-902E-1AD41D12BEE3}" srcOrd="12" destOrd="0" presId="urn:microsoft.com/office/officeart/2005/8/layout/vList3"/>
    <dgm:cxn modelId="{8F445A12-4036-4544-AB3E-F35D53D50703}" type="presParOf" srcId="{58BE24CA-1F89-4E57-902E-1AD41D12BEE3}" destId="{3E29B4ED-1AD9-4859-87BC-4A685A0F5C1C}" srcOrd="0" destOrd="0" presId="urn:microsoft.com/office/officeart/2005/8/layout/vList3"/>
    <dgm:cxn modelId="{C3558C5A-AF60-4758-B7A3-3BA70EC55254}" type="presParOf" srcId="{58BE24CA-1F89-4E57-902E-1AD41D12BEE3}" destId="{60309FDD-7234-48EA-9D5B-CF28A97F475F}" srcOrd="1" destOrd="0" presId="urn:microsoft.com/office/officeart/2005/8/layout/vList3"/>
    <dgm:cxn modelId="{CD53AC68-55AF-47FE-A8B7-6008E04C1497}" type="presParOf" srcId="{9DDF57F7-4643-4222-A127-8B8B8B11A6B1}" destId="{DEA3FBF5-9C7C-426D-961C-9F6EF740AF4E}" srcOrd="13" destOrd="0" presId="urn:microsoft.com/office/officeart/2005/8/layout/vList3"/>
    <dgm:cxn modelId="{589B3C9A-88A1-4428-A70B-335D16516422}" type="presParOf" srcId="{9DDF57F7-4643-4222-A127-8B8B8B11A6B1}" destId="{1D573F40-8BE5-48EE-849D-8AF74CD03D02}" srcOrd="14" destOrd="0" presId="urn:microsoft.com/office/officeart/2005/8/layout/vList3"/>
    <dgm:cxn modelId="{E6BEC5A8-7B92-44F0-957C-9331D1205ADB}" type="presParOf" srcId="{1D573F40-8BE5-48EE-849D-8AF74CD03D02}" destId="{1F957F85-CAE1-41ED-A683-5697D1F715A3}" srcOrd="0" destOrd="0" presId="urn:microsoft.com/office/officeart/2005/8/layout/vList3"/>
    <dgm:cxn modelId="{76E4D237-F7EC-4169-A4AA-7D4F7BC4256C}" type="presParOf" srcId="{1D573F40-8BE5-48EE-849D-8AF74CD03D02}" destId="{B175FAA4-A2BC-4776-812A-9B92EBF6C4FF}" srcOrd="1" destOrd="0" presId="urn:microsoft.com/office/officeart/2005/8/layout/vList3"/>
    <dgm:cxn modelId="{BAE305EF-8E80-4C28-A427-A9CEF3FDC760}" type="presParOf" srcId="{9DDF57F7-4643-4222-A127-8B8B8B11A6B1}" destId="{BC5EDB9E-A3D3-4066-A1DF-C6BD93FBFD9F}" srcOrd="15" destOrd="0" presId="urn:microsoft.com/office/officeart/2005/8/layout/vList3"/>
    <dgm:cxn modelId="{91FEE1D7-9A28-437A-ADAE-0B48FC1C11FB}" type="presParOf" srcId="{9DDF57F7-4643-4222-A127-8B8B8B11A6B1}" destId="{43F1B0BA-E524-4996-B1A9-2C1D84E24442}" srcOrd="16" destOrd="0" presId="urn:microsoft.com/office/officeart/2005/8/layout/vList3"/>
    <dgm:cxn modelId="{0C443755-E4E9-4CC6-ADC5-E823ADEEA2BE}" type="presParOf" srcId="{43F1B0BA-E524-4996-B1A9-2C1D84E24442}" destId="{DDC3D2CF-EBC6-4738-98F5-28AFD41613E8}" srcOrd="0" destOrd="0" presId="urn:microsoft.com/office/officeart/2005/8/layout/vList3"/>
    <dgm:cxn modelId="{B15CFC4B-9A7E-48E6-BBFB-77B5433A0860}" type="presParOf" srcId="{43F1B0BA-E524-4996-B1A9-2C1D84E24442}" destId="{36CAA1A8-B519-4E90-B6FE-119DCB4A78F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F47CA-D010-40E1-A827-1D14691A229D}">
      <dsp:nvSpPr>
        <dsp:cNvPr id="0" name=""/>
        <dsp:cNvSpPr/>
      </dsp:nvSpPr>
      <dsp:spPr>
        <a:xfrm rot="10800000">
          <a:off x="1320802" y="3275"/>
          <a:ext cx="4836417" cy="410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87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实验背景与目的</a:t>
          </a:r>
        </a:p>
      </dsp:txBody>
      <dsp:txXfrm rot="10800000">
        <a:off x="1423409" y="3275"/>
        <a:ext cx="4733810" cy="410427"/>
      </dsp:txXfrm>
    </dsp:sp>
    <dsp:sp modelId="{3F5C5ACB-D3E9-4491-ADC7-C8DD81B5A14D}">
      <dsp:nvSpPr>
        <dsp:cNvPr id="0" name=""/>
        <dsp:cNvSpPr/>
      </dsp:nvSpPr>
      <dsp:spPr>
        <a:xfrm>
          <a:off x="1115588" y="3275"/>
          <a:ext cx="410427" cy="4104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3CA55-1D90-4A6F-8DC7-3B68BDCFE75F}">
      <dsp:nvSpPr>
        <dsp:cNvPr id="0" name=""/>
        <dsp:cNvSpPr/>
      </dsp:nvSpPr>
      <dsp:spPr>
        <a:xfrm rot="10800000">
          <a:off x="1320802" y="536218"/>
          <a:ext cx="4836417" cy="410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87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实验开展概况</a:t>
          </a:r>
          <a:endParaRPr lang="en-US" altLang="zh-CN" sz="1800" b="1" kern="1200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10800000">
        <a:off x="1423409" y="536218"/>
        <a:ext cx="4733810" cy="410427"/>
      </dsp:txXfrm>
    </dsp:sp>
    <dsp:sp modelId="{09BB3FA9-5C9B-4D7D-BC08-FF8452E5902F}">
      <dsp:nvSpPr>
        <dsp:cNvPr id="0" name=""/>
        <dsp:cNvSpPr/>
      </dsp:nvSpPr>
      <dsp:spPr>
        <a:xfrm>
          <a:off x="1115588" y="536218"/>
          <a:ext cx="410427" cy="4104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FAD38-F933-4CA4-ADA6-16B709091809}">
      <dsp:nvSpPr>
        <dsp:cNvPr id="0" name=""/>
        <dsp:cNvSpPr/>
      </dsp:nvSpPr>
      <dsp:spPr>
        <a:xfrm rot="10800000">
          <a:off x="1320802" y="1069161"/>
          <a:ext cx="4836417" cy="410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87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饱和蒸汽计算原理和方法</a:t>
          </a:r>
          <a:endParaRPr lang="en-US" altLang="zh-CN" sz="1800" b="1" kern="1200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10800000">
        <a:off x="1423409" y="1069161"/>
        <a:ext cx="4733810" cy="410427"/>
      </dsp:txXfrm>
    </dsp:sp>
    <dsp:sp modelId="{6177D222-7AE7-49C3-9118-931A79486F39}">
      <dsp:nvSpPr>
        <dsp:cNvPr id="0" name=""/>
        <dsp:cNvSpPr/>
      </dsp:nvSpPr>
      <dsp:spPr>
        <a:xfrm>
          <a:off x="1115588" y="1069161"/>
          <a:ext cx="410427" cy="4104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C767D-8797-440F-9867-139DD409D7CF}">
      <dsp:nvSpPr>
        <dsp:cNvPr id="0" name=""/>
        <dsp:cNvSpPr/>
      </dsp:nvSpPr>
      <dsp:spPr>
        <a:xfrm rot="10800000">
          <a:off x="1320802" y="1602103"/>
          <a:ext cx="4836417" cy="410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87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各车间蒸汽参数</a:t>
          </a:r>
          <a:endParaRPr lang="en-US" altLang="zh-CN" sz="1800" b="1" kern="1200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10800000">
        <a:off x="1423409" y="1602103"/>
        <a:ext cx="4733810" cy="410427"/>
      </dsp:txXfrm>
    </dsp:sp>
    <dsp:sp modelId="{65874210-9ED2-4050-BD2A-E4457AF01551}">
      <dsp:nvSpPr>
        <dsp:cNvPr id="0" name=""/>
        <dsp:cNvSpPr/>
      </dsp:nvSpPr>
      <dsp:spPr>
        <a:xfrm>
          <a:off x="1115588" y="1602103"/>
          <a:ext cx="410427" cy="4104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F3543-DC2B-4D5D-89AE-D8217172F057}">
      <dsp:nvSpPr>
        <dsp:cNvPr id="0" name=""/>
        <dsp:cNvSpPr/>
      </dsp:nvSpPr>
      <dsp:spPr>
        <a:xfrm rot="10800000">
          <a:off x="1320802" y="2135046"/>
          <a:ext cx="4836417" cy="410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87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糟醅温度变化特性</a:t>
          </a:r>
          <a:endParaRPr lang="en-US" altLang="zh-CN" sz="1800" b="1" kern="1200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10800000">
        <a:off x="1423409" y="2135046"/>
        <a:ext cx="4733810" cy="410427"/>
      </dsp:txXfrm>
    </dsp:sp>
    <dsp:sp modelId="{8207B53D-6070-4FF9-A09E-A414B7AF342F}">
      <dsp:nvSpPr>
        <dsp:cNvPr id="0" name=""/>
        <dsp:cNvSpPr/>
      </dsp:nvSpPr>
      <dsp:spPr>
        <a:xfrm>
          <a:off x="1115588" y="2135046"/>
          <a:ext cx="410427" cy="4104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67D54-263F-4BC9-9B45-200A16155C4C}">
      <dsp:nvSpPr>
        <dsp:cNvPr id="0" name=""/>
        <dsp:cNvSpPr/>
      </dsp:nvSpPr>
      <dsp:spPr>
        <a:xfrm rot="10800000">
          <a:off x="1320802" y="2667989"/>
          <a:ext cx="4836417" cy="410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87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糟醅水分变化特性</a:t>
          </a:r>
          <a:endParaRPr lang="en-US" altLang="zh-CN" sz="1800" b="1" kern="1200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10800000">
        <a:off x="1423409" y="2667989"/>
        <a:ext cx="4733810" cy="410427"/>
      </dsp:txXfrm>
    </dsp:sp>
    <dsp:sp modelId="{6048864D-9115-4E75-9D5F-0A171C65B9DD}">
      <dsp:nvSpPr>
        <dsp:cNvPr id="0" name=""/>
        <dsp:cNvSpPr/>
      </dsp:nvSpPr>
      <dsp:spPr>
        <a:xfrm>
          <a:off x="1115588" y="2667989"/>
          <a:ext cx="410427" cy="4104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09FDD-7234-48EA-9D5B-CF28A97F475F}">
      <dsp:nvSpPr>
        <dsp:cNvPr id="0" name=""/>
        <dsp:cNvSpPr/>
      </dsp:nvSpPr>
      <dsp:spPr>
        <a:xfrm rot="10800000">
          <a:off x="1320802" y="3200931"/>
          <a:ext cx="4836417" cy="410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87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地锅液位和压力变化</a:t>
          </a:r>
          <a:endParaRPr lang="en-US" altLang="zh-CN" sz="1800" b="1" kern="1200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10800000">
        <a:off x="1423409" y="3200931"/>
        <a:ext cx="4733810" cy="410427"/>
      </dsp:txXfrm>
    </dsp:sp>
    <dsp:sp modelId="{3E29B4ED-1AD9-4859-87BC-4A685A0F5C1C}">
      <dsp:nvSpPr>
        <dsp:cNvPr id="0" name=""/>
        <dsp:cNvSpPr/>
      </dsp:nvSpPr>
      <dsp:spPr>
        <a:xfrm>
          <a:off x="1115588" y="3200931"/>
          <a:ext cx="410427" cy="4104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5FAA4-A2BC-4776-812A-9B92EBF6C4FF}">
      <dsp:nvSpPr>
        <dsp:cNvPr id="0" name=""/>
        <dsp:cNvSpPr/>
      </dsp:nvSpPr>
      <dsp:spPr>
        <a:xfrm rot="10800000">
          <a:off x="1332167" y="3744418"/>
          <a:ext cx="4836417" cy="410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87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下年度蒸汽工艺参数</a:t>
          </a:r>
          <a:endParaRPr lang="en-US" altLang="zh-CN" sz="1800" b="1" kern="1200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10800000">
        <a:off x="1434774" y="3744418"/>
        <a:ext cx="4733810" cy="410427"/>
      </dsp:txXfrm>
    </dsp:sp>
    <dsp:sp modelId="{1F957F85-CAE1-41ED-A683-5697D1F715A3}">
      <dsp:nvSpPr>
        <dsp:cNvPr id="0" name=""/>
        <dsp:cNvSpPr/>
      </dsp:nvSpPr>
      <dsp:spPr>
        <a:xfrm>
          <a:off x="1115588" y="3733874"/>
          <a:ext cx="410427" cy="4104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AA1A8-B519-4E90-B6FE-119DCB4A78F2}">
      <dsp:nvSpPr>
        <dsp:cNvPr id="0" name=""/>
        <dsp:cNvSpPr/>
      </dsp:nvSpPr>
      <dsp:spPr>
        <a:xfrm rot="10800000">
          <a:off x="1320802" y="4266817"/>
          <a:ext cx="4836417" cy="410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87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工作展望</a:t>
          </a:r>
          <a:endParaRPr lang="en-US" altLang="zh-CN" sz="1800" b="1" kern="1200" dirty="0">
            <a:solidFill>
              <a:schemeClr val="tx1"/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10800000">
        <a:off x="1423409" y="4266817"/>
        <a:ext cx="4733810" cy="410427"/>
      </dsp:txXfrm>
    </dsp:sp>
    <dsp:sp modelId="{DDC3D2CF-EBC6-4738-98F5-28AFD41613E8}">
      <dsp:nvSpPr>
        <dsp:cNvPr id="0" name=""/>
        <dsp:cNvSpPr/>
      </dsp:nvSpPr>
      <dsp:spPr>
        <a:xfrm>
          <a:off x="1115588" y="4266817"/>
          <a:ext cx="410427" cy="4104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F47CA-D010-40E1-A827-1D14691A229D}">
      <dsp:nvSpPr>
        <dsp:cNvPr id="0" name=""/>
        <dsp:cNvSpPr/>
      </dsp:nvSpPr>
      <dsp:spPr>
        <a:xfrm rot="10800000">
          <a:off x="1320802" y="3275"/>
          <a:ext cx="4836417" cy="410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87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rPr>
            <a:t>实验背景与目的</a:t>
          </a:r>
        </a:p>
      </dsp:txBody>
      <dsp:txXfrm rot="10800000">
        <a:off x="1423409" y="3275"/>
        <a:ext cx="4733810" cy="410427"/>
      </dsp:txXfrm>
    </dsp:sp>
    <dsp:sp modelId="{3F5C5ACB-D3E9-4491-ADC7-C8DD81B5A14D}">
      <dsp:nvSpPr>
        <dsp:cNvPr id="0" name=""/>
        <dsp:cNvSpPr/>
      </dsp:nvSpPr>
      <dsp:spPr>
        <a:xfrm>
          <a:off x="1115588" y="3275"/>
          <a:ext cx="410427" cy="4104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3CA55-1D90-4A6F-8DC7-3B68BDCFE75F}">
      <dsp:nvSpPr>
        <dsp:cNvPr id="0" name=""/>
        <dsp:cNvSpPr/>
      </dsp:nvSpPr>
      <dsp:spPr>
        <a:xfrm rot="10800000">
          <a:off x="1320802" y="536218"/>
          <a:ext cx="4836417" cy="410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87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rPr>
            <a:t>实验开展概况</a:t>
          </a:r>
          <a:endParaRPr lang="en-US" altLang="zh-CN" sz="1800" b="1" kern="1200" dirty="0">
            <a:solidFill>
              <a:schemeClr val="bg1">
                <a:lumMod val="50000"/>
              </a:schemeClr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10800000">
        <a:off x="1423409" y="536218"/>
        <a:ext cx="4733810" cy="410427"/>
      </dsp:txXfrm>
    </dsp:sp>
    <dsp:sp modelId="{09BB3FA9-5C9B-4D7D-BC08-FF8452E5902F}">
      <dsp:nvSpPr>
        <dsp:cNvPr id="0" name=""/>
        <dsp:cNvSpPr/>
      </dsp:nvSpPr>
      <dsp:spPr>
        <a:xfrm>
          <a:off x="1115588" y="536218"/>
          <a:ext cx="410427" cy="4104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FAD38-F933-4CA4-ADA6-16B709091809}">
      <dsp:nvSpPr>
        <dsp:cNvPr id="0" name=""/>
        <dsp:cNvSpPr/>
      </dsp:nvSpPr>
      <dsp:spPr>
        <a:xfrm rot="10800000">
          <a:off x="1320802" y="1069161"/>
          <a:ext cx="4836417" cy="410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87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rPr>
            <a:t>饱和蒸汽计算原理和方法</a:t>
          </a:r>
          <a:endParaRPr lang="en-US" altLang="zh-CN" sz="1800" b="1" kern="1200" dirty="0">
            <a:solidFill>
              <a:schemeClr val="bg1">
                <a:lumMod val="50000"/>
              </a:schemeClr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10800000">
        <a:off x="1423409" y="1069161"/>
        <a:ext cx="4733810" cy="410427"/>
      </dsp:txXfrm>
    </dsp:sp>
    <dsp:sp modelId="{6177D222-7AE7-49C3-9118-931A79486F39}">
      <dsp:nvSpPr>
        <dsp:cNvPr id="0" name=""/>
        <dsp:cNvSpPr/>
      </dsp:nvSpPr>
      <dsp:spPr>
        <a:xfrm>
          <a:off x="1115588" y="1069161"/>
          <a:ext cx="410427" cy="4104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C767D-8797-440F-9867-139DD409D7CF}">
      <dsp:nvSpPr>
        <dsp:cNvPr id="0" name=""/>
        <dsp:cNvSpPr/>
      </dsp:nvSpPr>
      <dsp:spPr>
        <a:xfrm rot="10800000">
          <a:off x="1320802" y="1602103"/>
          <a:ext cx="4836417" cy="410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87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rPr>
            <a:t>各车间蒸汽参数</a:t>
          </a:r>
          <a:endParaRPr lang="en-US" altLang="zh-CN" sz="1800" b="1" kern="1200" dirty="0">
            <a:solidFill>
              <a:schemeClr val="bg1">
                <a:lumMod val="50000"/>
              </a:schemeClr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10800000">
        <a:off x="1423409" y="1602103"/>
        <a:ext cx="4733810" cy="410427"/>
      </dsp:txXfrm>
    </dsp:sp>
    <dsp:sp modelId="{65874210-9ED2-4050-BD2A-E4457AF01551}">
      <dsp:nvSpPr>
        <dsp:cNvPr id="0" name=""/>
        <dsp:cNvSpPr/>
      </dsp:nvSpPr>
      <dsp:spPr>
        <a:xfrm>
          <a:off x="1115588" y="1602103"/>
          <a:ext cx="410427" cy="4104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F3543-DC2B-4D5D-89AE-D8217172F057}">
      <dsp:nvSpPr>
        <dsp:cNvPr id="0" name=""/>
        <dsp:cNvSpPr/>
      </dsp:nvSpPr>
      <dsp:spPr>
        <a:xfrm rot="10800000">
          <a:off x="1320802" y="2135046"/>
          <a:ext cx="4836417" cy="410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87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rPr>
            <a:t>糟醅温度变化特性</a:t>
          </a:r>
          <a:endParaRPr lang="en-US" altLang="zh-CN" sz="1800" b="1" kern="1200" dirty="0">
            <a:solidFill>
              <a:schemeClr val="bg1">
                <a:lumMod val="50000"/>
              </a:schemeClr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10800000">
        <a:off x="1423409" y="2135046"/>
        <a:ext cx="4733810" cy="410427"/>
      </dsp:txXfrm>
    </dsp:sp>
    <dsp:sp modelId="{8207B53D-6070-4FF9-A09E-A414B7AF342F}">
      <dsp:nvSpPr>
        <dsp:cNvPr id="0" name=""/>
        <dsp:cNvSpPr/>
      </dsp:nvSpPr>
      <dsp:spPr>
        <a:xfrm>
          <a:off x="1115588" y="2135046"/>
          <a:ext cx="410427" cy="4104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67D54-263F-4BC9-9B45-200A16155C4C}">
      <dsp:nvSpPr>
        <dsp:cNvPr id="0" name=""/>
        <dsp:cNvSpPr/>
      </dsp:nvSpPr>
      <dsp:spPr>
        <a:xfrm rot="10800000">
          <a:off x="1320802" y="2667989"/>
          <a:ext cx="4836417" cy="410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87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rPr>
            <a:t>糟醅水分变化特性</a:t>
          </a:r>
          <a:endParaRPr lang="en-US" altLang="zh-CN" sz="1800" b="1" kern="1200" dirty="0">
            <a:solidFill>
              <a:schemeClr val="bg1">
                <a:lumMod val="50000"/>
              </a:schemeClr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10800000">
        <a:off x="1423409" y="2667989"/>
        <a:ext cx="4733810" cy="410427"/>
      </dsp:txXfrm>
    </dsp:sp>
    <dsp:sp modelId="{6048864D-9115-4E75-9D5F-0A171C65B9DD}">
      <dsp:nvSpPr>
        <dsp:cNvPr id="0" name=""/>
        <dsp:cNvSpPr/>
      </dsp:nvSpPr>
      <dsp:spPr>
        <a:xfrm>
          <a:off x="1115588" y="2667989"/>
          <a:ext cx="410427" cy="4104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09FDD-7234-48EA-9D5B-CF28A97F475F}">
      <dsp:nvSpPr>
        <dsp:cNvPr id="0" name=""/>
        <dsp:cNvSpPr/>
      </dsp:nvSpPr>
      <dsp:spPr>
        <a:xfrm rot="10800000">
          <a:off x="1320802" y="3200931"/>
          <a:ext cx="4836417" cy="410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87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rPr>
            <a:t>地锅液位和压力变化</a:t>
          </a:r>
          <a:endParaRPr lang="en-US" altLang="zh-CN" sz="1800" b="1" kern="1200" dirty="0">
            <a:solidFill>
              <a:schemeClr val="bg1">
                <a:lumMod val="50000"/>
              </a:schemeClr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10800000">
        <a:off x="1423409" y="3200931"/>
        <a:ext cx="4733810" cy="410427"/>
      </dsp:txXfrm>
    </dsp:sp>
    <dsp:sp modelId="{3E29B4ED-1AD9-4859-87BC-4A685A0F5C1C}">
      <dsp:nvSpPr>
        <dsp:cNvPr id="0" name=""/>
        <dsp:cNvSpPr/>
      </dsp:nvSpPr>
      <dsp:spPr>
        <a:xfrm>
          <a:off x="1115588" y="3200931"/>
          <a:ext cx="410427" cy="4104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5FAA4-A2BC-4776-812A-9B92EBF6C4FF}">
      <dsp:nvSpPr>
        <dsp:cNvPr id="0" name=""/>
        <dsp:cNvSpPr/>
      </dsp:nvSpPr>
      <dsp:spPr>
        <a:xfrm rot="10800000">
          <a:off x="1332167" y="3744418"/>
          <a:ext cx="4836417" cy="410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87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rPr>
            <a:t>下年度蒸汽工艺参数</a:t>
          </a:r>
          <a:endParaRPr lang="en-US" altLang="zh-CN" sz="1800" b="1" kern="1200" dirty="0">
            <a:solidFill>
              <a:schemeClr val="bg1">
                <a:lumMod val="50000"/>
              </a:schemeClr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10800000">
        <a:off x="1434774" y="3744418"/>
        <a:ext cx="4733810" cy="410427"/>
      </dsp:txXfrm>
    </dsp:sp>
    <dsp:sp modelId="{1F957F85-CAE1-41ED-A683-5697D1F715A3}">
      <dsp:nvSpPr>
        <dsp:cNvPr id="0" name=""/>
        <dsp:cNvSpPr/>
      </dsp:nvSpPr>
      <dsp:spPr>
        <a:xfrm>
          <a:off x="1115588" y="3733874"/>
          <a:ext cx="410427" cy="4104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AA1A8-B519-4E90-B6FE-119DCB4A78F2}">
      <dsp:nvSpPr>
        <dsp:cNvPr id="0" name=""/>
        <dsp:cNvSpPr/>
      </dsp:nvSpPr>
      <dsp:spPr>
        <a:xfrm rot="10800000">
          <a:off x="1320802" y="4266817"/>
          <a:ext cx="4836417" cy="410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987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rPr>
            <a:t>工作展望</a:t>
          </a:r>
          <a:endParaRPr lang="en-US" altLang="zh-CN" sz="1800" b="1" kern="1200" dirty="0">
            <a:solidFill>
              <a:schemeClr val="bg1">
                <a:lumMod val="50000"/>
              </a:schemeClr>
            </a:solidFill>
            <a:latin typeface="楷体" panose="02010609060101010101" pitchFamily="49" charset="-122"/>
            <a:ea typeface="楷体" panose="02010609060101010101" pitchFamily="49" charset="-122"/>
          </a:endParaRPr>
        </a:p>
      </dsp:txBody>
      <dsp:txXfrm rot="10800000">
        <a:off x="1423409" y="4266817"/>
        <a:ext cx="4733810" cy="410427"/>
      </dsp:txXfrm>
    </dsp:sp>
    <dsp:sp modelId="{DDC3D2CF-EBC6-4738-98F5-28AFD41613E8}">
      <dsp:nvSpPr>
        <dsp:cNvPr id="0" name=""/>
        <dsp:cNvSpPr/>
      </dsp:nvSpPr>
      <dsp:spPr>
        <a:xfrm>
          <a:off x="1115588" y="4266817"/>
          <a:ext cx="410427" cy="4104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100868DA-1FB2-4070-97A5-F2C2F7DDC3D0}" type="datetimeFigureOut">
              <a:rPr lang="zh-CN" altLang="en-US"/>
              <a:pPr>
                <a:defRPr/>
              </a:pPr>
              <a:t>2020/3/22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3F4F94C4-AC03-4913-AE16-8FD28D04F3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928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310903"/>
            <a:ext cx="12192000" cy="1470025"/>
          </a:xfrm>
          <a:solidFill>
            <a:srgbClr val="002060"/>
          </a:solidFill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27648" y="3068960"/>
            <a:ext cx="6336704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118" y="4361790"/>
            <a:ext cx="5164882" cy="249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10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D3995-578F-42D3-82E3-273849BBA529}" type="datetime1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798905" y="6267450"/>
            <a:ext cx="2594189" cy="590550"/>
          </a:xfrm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r>
              <a:rPr lang="zh-CN" altLang="en-US"/>
              <a:t>机械与能源工程学院              高效清洁能源课题组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246BAE3-3CA7-4E86-A963-87EF81686C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32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2EA88-8D94-4E2F-AE5C-E927598B4C96}" type="datetime1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47589" y="6269038"/>
            <a:ext cx="2594189" cy="5905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机械与能源工程学院              高效清洁能源课题组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FD7F0-66EA-4C38-A201-A60042F1B5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0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56A52-A476-4977-A035-0D0866EBB253}" type="datetime1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机械与能源工程学院              高效清洁能源课题组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827A2-91C2-4245-8FA5-669C9B1C3B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58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8A220-E00C-447A-8D83-35BE2CF4674B}" type="datetime1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机械与能源工程学院              高效清洁能源课题组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A486D-2EB8-4930-A94B-F291E15EDD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16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21A50-1767-4EDD-85D6-D61B3AE42D20}" type="datetime1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机械与能源工程学院              高效清洁能源课题组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6DD90-7B36-466F-BEEB-83D72B58BD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84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4470D-5A40-4757-9CDB-B79F91F8D537}" type="datetime1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机械与能源工程学院              高效清洁能源课题组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78C69-20FB-4D46-9ED1-F289C75C53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5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file:///C:\Documents%20and%20Settings\Administrator\Application%20Data\Tencent\Users\67569851\QQ\WinTemp\RichOle\YMA1F@B7B8)BKQV)%25TM0~AF.jpg" TargetMode="Externa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Application Data\Tencent\Users\67569851\QQ\WinTemp\RichOle\YMA1F@B7B8)BKQV)%TM0~AF.jpg"/>
          <p:cNvPicPr>
            <a:picLocks noChangeAspect="1" noChangeArrowheads="1"/>
          </p:cNvPicPr>
          <p:nvPr userDrawn="1"/>
        </p:nvPicPr>
        <p:blipFill>
          <a:blip r:embed="rId9" r:link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42"/>
          <a:stretch>
            <a:fillRect/>
          </a:stretch>
        </p:blipFill>
        <p:spPr bwMode="auto">
          <a:xfrm>
            <a:off x="55140" y="44624"/>
            <a:ext cx="1459589" cy="70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57734" y="6381751"/>
            <a:ext cx="18436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pPr>
              <a:defRPr/>
            </a:pPr>
            <a:fld id="{96174E3A-7BEB-4DB5-BA2B-8262DBEDD27B}" type="datetime1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798905" y="6254427"/>
            <a:ext cx="2594189" cy="590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>
                    <a:tint val="75000"/>
                  </a:schemeClr>
                </a:solidFill>
                <a:latin typeface="华文行楷" pitchFamily="2" charset="-122"/>
                <a:ea typeface="华文行楷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机械与能源工程学院              高效清洁能源课题组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01352" y="6381751"/>
            <a:ext cx="76623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13DE070-4A73-48D2-B840-A6B38EC34A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2" name="图片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2715"/>
            <a:ext cx="3291840" cy="583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87" r:id="rId3"/>
    <p:sldLayoutId id="2147483688" r:id="rId4"/>
    <p:sldLayoutId id="2147483689" r:id="rId5"/>
    <p:sldLayoutId id="2147483690" r:id="rId6"/>
    <p:sldLayoutId id="2147483691" r:id="rId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ea typeface="楷体" pitchFamily="49" charset="-122"/>
          <a:cs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ea typeface="楷体" pitchFamily="49" charset="-122"/>
          <a:cs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ea typeface="楷体" pitchFamily="49" charset="-122"/>
          <a:cs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pitchFamily="18" charset="0"/>
          <a:ea typeface="楷体" pitchFamily="49" charset="-122"/>
          <a:cs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楷体" pitchFamily="49" charset="-122"/>
          <a:ea typeface="楷体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楷体" pitchFamily="49" charset="-122"/>
          <a:ea typeface="楷体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楷体" pitchFamily="49" charset="-122"/>
          <a:ea typeface="楷体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楷体" pitchFamily="49" charset="-122"/>
          <a:ea typeface="楷体" pitchFamily="49" charset="-122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75000"/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能量守恒与功能转换</a:t>
            </a:r>
            <a:r>
              <a:rPr lang="en-US" altLang="zh-CN" dirty="0"/>
              <a:t>—</a:t>
            </a:r>
            <a:r>
              <a:rPr lang="zh-CN" altLang="en-US" dirty="0"/>
              <a:t>著名的卡诺循环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1344" y="3284984"/>
            <a:ext cx="6336704" cy="2448272"/>
          </a:xfrm>
        </p:spPr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高效清洁能源课题组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同济大学机械与能源工程学院</a:t>
            </a:r>
          </a:p>
        </p:txBody>
      </p:sp>
    </p:spTree>
    <p:extLst>
      <p:ext uri="{BB962C8B-B14F-4D97-AF65-F5344CB8AC3E}">
        <p14:creationId xmlns:p14="http://schemas.microsoft.com/office/powerpoint/2010/main" val="201119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5760"/>
            <a:ext cx="10972800" cy="710952"/>
          </a:xfrm>
        </p:spPr>
        <p:txBody>
          <a:bodyPr/>
          <a:lstStyle/>
          <a:p>
            <a:r>
              <a:rPr lang="zh-CN" altLang="en-US" dirty="0"/>
              <a:t>汇 报 内容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3D3995-578F-42D3-82E3-273849BBA529}" type="datetime1">
              <a:rPr lang="zh-CN" altLang="en-US" smtClean="0"/>
              <a:t>2020/3/22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机械与能源工程学院              高效清洁能源课题组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6BAE3-3CA7-4E86-A963-87EF81686C6E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graphicFrame>
        <p:nvGraphicFramePr>
          <p:cNvPr id="8" name="图示 7"/>
          <p:cNvGraphicFramePr/>
          <p:nvPr/>
        </p:nvGraphicFramePr>
        <p:xfrm>
          <a:off x="2459595" y="1196752"/>
          <a:ext cx="7272808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500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5760"/>
            <a:ext cx="10972800" cy="710952"/>
          </a:xfrm>
        </p:spPr>
        <p:txBody>
          <a:bodyPr/>
          <a:lstStyle/>
          <a:p>
            <a:r>
              <a:rPr lang="zh-CN" altLang="en-US" dirty="0"/>
              <a:t>汇 报 内容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3D3995-578F-42D3-82E3-273849BBA529}" type="datetime1">
              <a:rPr lang="zh-CN" altLang="en-US" smtClean="0"/>
              <a:t>2020/3/22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机械与能源工程学院              高效清洁能源课题组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6BAE3-3CA7-4E86-A963-87EF81686C6E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graphicFrame>
        <p:nvGraphicFramePr>
          <p:cNvPr id="8" name="图示 7"/>
          <p:cNvGraphicFramePr/>
          <p:nvPr/>
        </p:nvGraphicFramePr>
        <p:xfrm>
          <a:off x="2459595" y="1196752"/>
          <a:ext cx="7272808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584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1CC82-53A4-4545-942F-D2D1CC75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写在卡诺循环之前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1E71A-AA8C-4B9E-A005-177E4E5A4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85" y="1487929"/>
            <a:ext cx="10972800" cy="4525963"/>
          </a:xfrm>
        </p:spPr>
        <p:txBody>
          <a:bodyPr/>
          <a:lstStyle/>
          <a:p>
            <a:r>
              <a:rPr lang="zh-CN" altLang="en-US" dirty="0"/>
              <a:t>热量概念的演进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3F992-47CB-46DA-8B4E-12933C2B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3D3995-578F-42D3-82E3-273849BBA529}" type="datetime1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B463B-DC60-41C1-B043-802C4048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机械与能源工程学院              高效清洁能源课题组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76B7AA-6079-480B-B365-BB9DF524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6BAE3-3CA7-4E86-A963-87EF81686C6E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C925D07-97D6-41AB-ABBA-97E71470F57D}"/>
              </a:ext>
            </a:extLst>
          </p:cNvPr>
          <p:cNvSpPr/>
          <p:nvPr/>
        </p:nvSpPr>
        <p:spPr>
          <a:xfrm>
            <a:off x="791677" y="2670791"/>
            <a:ext cx="2016224" cy="10801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热是燃素、热是物质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0F8D611-1465-4688-B7ED-7993C0278647}"/>
              </a:ext>
            </a:extLst>
          </p:cNvPr>
          <p:cNvSpPr/>
          <p:nvPr/>
        </p:nvSpPr>
        <p:spPr>
          <a:xfrm>
            <a:off x="3326373" y="2705273"/>
            <a:ext cx="2016224" cy="10801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热是物质各部分激烈的运动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338B34A-E302-4AF8-B39B-806E85680DF3}"/>
              </a:ext>
            </a:extLst>
          </p:cNvPr>
          <p:cNvSpPr/>
          <p:nvPr/>
        </p:nvSpPr>
        <p:spPr>
          <a:xfrm>
            <a:off x="5795690" y="2705273"/>
            <a:ext cx="2016224" cy="10801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区分热量和温度的概念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14AC19E-16BA-4C8C-8BF8-9DD3EBD96214}"/>
              </a:ext>
            </a:extLst>
          </p:cNvPr>
          <p:cNvSpPr/>
          <p:nvPr/>
        </p:nvSpPr>
        <p:spPr>
          <a:xfrm>
            <a:off x="8340175" y="2681347"/>
            <a:ext cx="2652369" cy="10801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卡诺死后五十年，抛弃了热是物质的理论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18A577DA-AA02-4121-9726-A20264EEDDE4}"/>
              </a:ext>
            </a:extLst>
          </p:cNvPr>
          <p:cNvSpPr/>
          <p:nvPr/>
        </p:nvSpPr>
        <p:spPr>
          <a:xfrm>
            <a:off x="2848820" y="3066835"/>
            <a:ext cx="432048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A4BC69FC-058F-4AFC-9981-78D7112E8F9E}"/>
              </a:ext>
            </a:extLst>
          </p:cNvPr>
          <p:cNvSpPr/>
          <p:nvPr/>
        </p:nvSpPr>
        <p:spPr>
          <a:xfrm>
            <a:off x="5363642" y="3062072"/>
            <a:ext cx="432048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C18F268-0A9D-4BF5-8078-75F8E4AF3EE6}"/>
              </a:ext>
            </a:extLst>
          </p:cNvPr>
          <p:cNvSpPr/>
          <p:nvPr/>
        </p:nvSpPr>
        <p:spPr>
          <a:xfrm>
            <a:off x="7858161" y="3096554"/>
            <a:ext cx="432048" cy="2880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上 13">
            <a:extLst>
              <a:ext uri="{FF2B5EF4-FFF2-40B4-BE49-F238E27FC236}">
                <a16:creationId xmlns:a16="http://schemas.microsoft.com/office/drawing/2014/main" id="{D408A0E6-9EC4-4B0F-A0C0-F8F06F37EFE5}"/>
              </a:ext>
            </a:extLst>
          </p:cNvPr>
          <p:cNvSpPr/>
          <p:nvPr/>
        </p:nvSpPr>
        <p:spPr>
          <a:xfrm>
            <a:off x="1715646" y="3802229"/>
            <a:ext cx="168285" cy="675645"/>
          </a:xfrm>
          <a:prstGeom prst="up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6E607F27-F72F-4854-AC98-EFC8435B6B49}"/>
              </a:ext>
            </a:extLst>
          </p:cNvPr>
          <p:cNvSpPr/>
          <p:nvPr/>
        </p:nvSpPr>
        <p:spPr>
          <a:xfrm>
            <a:off x="4250342" y="3855684"/>
            <a:ext cx="168285" cy="675645"/>
          </a:xfrm>
          <a:prstGeom prst="up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上 15">
            <a:extLst>
              <a:ext uri="{FF2B5EF4-FFF2-40B4-BE49-F238E27FC236}">
                <a16:creationId xmlns:a16="http://schemas.microsoft.com/office/drawing/2014/main" id="{49CF0FD1-91F0-45DA-9766-31EFDD882F30}"/>
              </a:ext>
            </a:extLst>
          </p:cNvPr>
          <p:cNvSpPr/>
          <p:nvPr/>
        </p:nvSpPr>
        <p:spPr>
          <a:xfrm>
            <a:off x="6682395" y="3830085"/>
            <a:ext cx="168285" cy="675645"/>
          </a:xfrm>
          <a:prstGeom prst="up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上 16">
            <a:extLst>
              <a:ext uri="{FF2B5EF4-FFF2-40B4-BE49-F238E27FC236}">
                <a16:creationId xmlns:a16="http://schemas.microsoft.com/office/drawing/2014/main" id="{74D7681F-5511-49E8-BF33-01D730B4DE43}"/>
              </a:ext>
            </a:extLst>
          </p:cNvPr>
          <p:cNvSpPr/>
          <p:nvPr/>
        </p:nvSpPr>
        <p:spPr>
          <a:xfrm>
            <a:off x="9711257" y="3823014"/>
            <a:ext cx="168285" cy="675645"/>
          </a:xfrm>
          <a:prstGeom prst="up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01152B0-29B7-4535-A629-5AEC56C2E834}"/>
              </a:ext>
            </a:extLst>
          </p:cNvPr>
          <p:cNvSpPr txBox="1"/>
          <p:nvPr/>
        </p:nvSpPr>
        <p:spPr>
          <a:xfrm>
            <a:off x="791677" y="4531329"/>
            <a:ext cx="2016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德国斯塔尔</a:t>
            </a:r>
            <a:r>
              <a:rPr lang="zh-CN" altLang="zh-CN" dirty="0"/>
              <a:t>（</a:t>
            </a:r>
            <a:r>
              <a:rPr lang="en-US" altLang="zh-CN" dirty="0"/>
              <a:t>Georg Ernst Stahl</a:t>
            </a:r>
            <a:r>
              <a:rPr lang="zh-CN" altLang="zh-CN" dirty="0"/>
              <a:t>）</a:t>
            </a:r>
            <a:r>
              <a:rPr lang="zh-CN" altLang="en-US" dirty="0"/>
              <a:t>教授、荷兰波哈维（</a:t>
            </a:r>
            <a:r>
              <a:rPr lang="en-US" altLang="zh-CN" dirty="0"/>
              <a:t>Hermann </a:t>
            </a:r>
            <a:r>
              <a:rPr lang="en-US" altLang="zh-CN" dirty="0" err="1"/>
              <a:t>Boerhaave</a:t>
            </a:r>
            <a:r>
              <a:rPr lang="zh-CN" altLang="en-US" dirty="0"/>
              <a:t>）教授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2FA224-3305-4D3F-AE53-6FA2FE24BBDD}"/>
              </a:ext>
            </a:extLst>
          </p:cNvPr>
          <p:cNvSpPr txBox="1"/>
          <p:nvPr/>
        </p:nvSpPr>
        <p:spPr>
          <a:xfrm>
            <a:off x="3552962" y="474823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虎克、牛顿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1831543-75C5-4B6F-8FE1-1E4BAB5B419B}"/>
              </a:ext>
            </a:extLst>
          </p:cNvPr>
          <p:cNvSpPr txBox="1"/>
          <p:nvPr/>
        </p:nvSpPr>
        <p:spPr>
          <a:xfrm>
            <a:off x="5579666" y="4653136"/>
            <a:ext cx="2532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兰勃特（</a:t>
            </a:r>
            <a:r>
              <a:rPr lang="en-US" altLang="zh-CN" dirty="0"/>
              <a:t>Johann Heinrich Lambert</a:t>
            </a:r>
            <a:r>
              <a:rPr lang="zh-CN" altLang="zh-CN" dirty="0"/>
              <a:t>）院士</a:t>
            </a:r>
            <a:r>
              <a:rPr lang="zh-CN" altLang="en-US" dirty="0"/>
              <a:t>、</a:t>
            </a:r>
            <a:r>
              <a:rPr lang="zh-CN" altLang="zh-CN" dirty="0"/>
              <a:t>英国化学教授布雷克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A73FF3C-A415-4B05-9D06-CE3B599B472C}"/>
              </a:ext>
            </a:extLst>
          </p:cNvPr>
          <p:cNvSpPr txBox="1"/>
          <p:nvPr/>
        </p:nvSpPr>
        <p:spPr>
          <a:xfrm>
            <a:off x="8340175" y="4653136"/>
            <a:ext cx="2868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德国梅耶（</a:t>
            </a:r>
            <a:r>
              <a:rPr lang="en-US" altLang="zh-CN" dirty="0"/>
              <a:t>Julius </a:t>
            </a:r>
            <a:r>
              <a:rPr lang="en-US" altLang="zh-CN" dirty="0" err="1"/>
              <a:t>Bobert</a:t>
            </a:r>
            <a:r>
              <a:rPr lang="en-US" altLang="zh-CN" dirty="0"/>
              <a:t> Mayer</a:t>
            </a:r>
            <a:r>
              <a:rPr lang="zh-CN" altLang="zh-CN" dirty="0"/>
              <a:t>）医师</a:t>
            </a:r>
            <a:r>
              <a:rPr lang="zh-CN" altLang="en-US" dirty="0"/>
              <a:t>、</a:t>
            </a:r>
            <a:r>
              <a:rPr lang="zh-CN" altLang="zh-CN" dirty="0"/>
              <a:t>英国物理学家焦耳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17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2C414-8808-4EC4-89C4-4E75D0E82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写在卡诺循环之前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9ED2C-3861-46D9-A4FB-74DF20846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998568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工业革命：蒸汽机的发明和使用，导致人们产生了对热机研究的热情（蒸汽机做功背后的理论到底是什么？）</a:t>
            </a:r>
            <a:endParaRPr lang="en-US" altLang="zh-CN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+mn-ea"/>
              </a:rPr>
              <a:t>学术界广泛的讨论</a:t>
            </a:r>
            <a:r>
              <a:rPr lang="zh-CN" altLang="en-US" sz="2800" dirty="0">
                <a:latin typeface="+mn-ea"/>
                <a:sym typeface="Wingdings" panose="05000000000000000000" pitchFamily="2" charset="2"/>
              </a:rPr>
              <a:t>：</a:t>
            </a:r>
            <a:r>
              <a:rPr lang="en-US" altLang="zh-CN" sz="2800" dirty="0">
                <a:latin typeface="+mn-ea"/>
                <a:sym typeface="Wingdings" panose="05000000000000000000" pitchFamily="2" charset="2"/>
              </a:rPr>
              <a:t>(1)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热机效率是否有极限</a:t>
            </a:r>
            <a:r>
              <a:rPr lang="zh-CN" altLang="en-US" sz="2800" dirty="0">
                <a:latin typeface="+mn-ea"/>
                <a:sym typeface="Wingdings" panose="05000000000000000000" pitchFamily="2" charset="2"/>
              </a:rPr>
              <a:t>；</a:t>
            </a:r>
            <a:r>
              <a:rPr lang="en-US" altLang="zh-CN" sz="2800" dirty="0">
                <a:latin typeface="+mn-ea"/>
                <a:sym typeface="Wingdings" panose="05000000000000000000" pitchFamily="2" charset="2"/>
              </a:rPr>
              <a:t>(2</a:t>
            </a:r>
            <a:r>
              <a:rPr lang="en-US" altLang="zh-CN" sz="28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什么样的热机工作物质是最理想的</a:t>
            </a:r>
            <a:endParaRPr lang="en-US" altLang="zh-CN" sz="2800" dirty="0">
              <a:solidFill>
                <a:srgbClr val="FF0000"/>
              </a:solidFill>
              <a:latin typeface="+mn-ea"/>
              <a:sym typeface="Wingdings" panose="05000000000000000000" pitchFamily="2" charset="2"/>
            </a:endParaRPr>
          </a:p>
          <a:p>
            <a:endParaRPr lang="zh-CN" altLang="en-US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D6CF8-EBD5-49E1-AFF5-00A3CC5B0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3D3995-578F-42D3-82E3-273849BBA529}" type="datetime1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198BA-212B-41CE-88A5-C7A8B3D1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机械与能源工程学院              高效清洁能源课题组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E1652D-B05E-4564-B502-844000C3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6BAE3-3CA7-4E86-A963-87EF81686C6E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B8A1D3D-AAFB-4F59-8C96-8ED88E75B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1632047"/>
            <a:ext cx="3989039" cy="398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4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97643-3B06-453C-820B-6EE2B042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写在卡诺循环之前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96FBF6-0D25-4B91-88D9-3D47A543A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85" y="1628799"/>
            <a:ext cx="10972800" cy="452596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工程师对热机的研究</a:t>
            </a:r>
            <a:r>
              <a:rPr lang="zh-CN" altLang="en-US" dirty="0"/>
              <a:t>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3B0F97-4D1B-4456-A24A-F6C7155E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3D3995-578F-42D3-82E3-273849BBA529}" type="datetime1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6B48C-E8CC-4316-8B48-9296901C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机械与能源工程学院              高效清洁能源课题组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7EFC3-1C66-41A7-B2ED-DDE2654E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6BAE3-3CA7-4E86-A963-87EF81686C6E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BFF55419-1513-4BCC-8142-D77C0F906DB1}"/>
              </a:ext>
            </a:extLst>
          </p:cNvPr>
          <p:cNvSpPr/>
          <p:nvPr/>
        </p:nvSpPr>
        <p:spPr>
          <a:xfrm>
            <a:off x="3647728" y="1875557"/>
            <a:ext cx="288032" cy="4032448"/>
          </a:xfrm>
          <a:prstGeom prst="leftBrace">
            <a:avLst>
              <a:gd name="adj1" fmla="val 8333"/>
              <a:gd name="adj2" fmla="val 4531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F3081D-DCD4-4E0F-A320-0FA7BB8A445B}"/>
              </a:ext>
            </a:extLst>
          </p:cNvPr>
          <p:cNvSpPr/>
          <p:nvPr/>
        </p:nvSpPr>
        <p:spPr>
          <a:xfrm>
            <a:off x="4349222" y="1816275"/>
            <a:ext cx="4608512" cy="590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热机的适用性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40A4CA-508A-4B7F-A32C-18C42DA11DD9}"/>
              </a:ext>
            </a:extLst>
          </p:cNvPr>
          <p:cNvSpPr/>
          <p:nvPr/>
        </p:nvSpPr>
        <p:spPr>
          <a:xfrm>
            <a:off x="4359500" y="2823430"/>
            <a:ext cx="4608512" cy="590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热机的安全性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97ECAF-7DE0-41A9-B6E5-0A1FF8504728}"/>
              </a:ext>
            </a:extLst>
          </p:cNvPr>
          <p:cNvSpPr/>
          <p:nvPr/>
        </p:nvSpPr>
        <p:spPr>
          <a:xfrm>
            <a:off x="4349222" y="3860625"/>
            <a:ext cx="4608512" cy="590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燃料的经济性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F82E3F-79D6-4DB2-ABF2-8FA9C429F8A5}"/>
              </a:ext>
            </a:extLst>
          </p:cNvPr>
          <p:cNvSpPr/>
          <p:nvPr/>
        </p:nvSpPr>
        <p:spPr>
          <a:xfrm>
            <a:off x="4370791" y="4939521"/>
            <a:ext cx="4608512" cy="8858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采用不同的工质（空气、二氧化碳、酒精</a:t>
            </a:r>
            <a:r>
              <a:rPr lang="en-US" altLang="zh-CN" dirty="0"/>
              <a:t>……</a:t>
            </a:r>
            <a:r>
              <a:rPr lang="zh-CN" altLang="en-US" dirty="0"/>
              <a:t>）代替酒精，试图找出最佳的工质，但是研究不具有普遍性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88EA832-6A1D-4897-A74D-97360BF2CB56}"/>
              </a:ext>
            </a:extLst>
          </p:cNvPr>
          <p:cNvSpPr/>
          <p:nvPr/>
        </p:nvSpPr>
        <p:spPr>
          <a:xfrm>
            <a:off x="9371196" y="3068960"/>
            <a:ext cx="2609851" cy="13822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zh-CN" dirty="0">
              <a:ln w="0"/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latin typeface="+mn-ea"/>
              </a:rPr>
              <a:t>热机效应的理论基础？</a:t>
            </a:r>
            <a:endParaRPr lang="en-US" altLang="zh-CN" dirty="0">
              <a:ln w="0"/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CN" altLang="en-US" dirty="0">
                <a:ln w="0"/>
                <a:solidFill>
                  <a:schemeClr val="tx1"/>
                </a:solidFill>
                <a:latin typeface="+mn-ea"/>
              </a:rPr>
              <a:t>热机研究的普遍性？</a:t>
            </a:r>
            <a:endParaRPr lang="en-US" altLang="zh-CN" dirty="0">
              <a:ln w="0"/>
              <a:solidFill>
                <a:schemeClr val="tx1"/>
              </a:solidFill>
              <a:latin typeface="+mn-ea"/>
            </a:endParaRPr>
          </a:p>
          <a:p>
            <a:pPr algn="ctr"/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828E28D-C633-4C31-A7E8-3AC8005B4A81}"/>
              </a:ext>
            </a:extLst>
          </p:cNvPr>
          <p:cNvSpPr/>
          <p:nvPr/>
        </p:nvSpPr>
        <p:spPr>
          <a:xfrm>
            <a:off x="9554053" y="1901132"/>
            <a:ext cx="2518611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39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4535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EF483-78A8-49D6-A66F-419B27DA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卡诺循环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2434C-7F2A-437E-A1A4-5B85D09F5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7371385" cy="4525963"/>
          </a:xfrm>
        </p:spPr>
        <p:txBody>
          <a:bodyPr/>
          <a:lstStyle/>
          <a:p>
            <a:r>
              <a:rPr lang="zh-CN" altLang="en-US" sz="2800" dirty="0"/>
              <a:t>世袭的科学素养</a:t>
            </a:r>
            <a:r>
              <a:rPr lang="en-US" altLang="zh-CN" sz="2800" dirty="0"/>
              <a:t>——</a:t>
            </a:r>
            <a:r>
              <a:rPr lang="zh-CN" altLang="en-US" sz="2800" dirty="0"/>
              <a:t>卡诺的父亲拉扎尔</a:t>
            </a:r>
            <a:r>
              <a:rPr lang="en-US" altLang="zh-CN" sz="2800" dirty="0"/>
              <a:t>·</a:t>
            </a:r>
            <a:r>
              <a:rPr lang="zh-CN" altLang="en-US" sz="2800" dirty="0"/>
              <a:t>卡诺</a:t>
            </a:r>
            <a:r>
              <a:rPr lang="en-US" altLang="zh-CN" sz="2800" dirty="0"/>
              <a:t>:</a:t>
            </a:r>
            <a:r>
              <a:rPr lang="zh-CN" altLang="en-US" sz="2800" dirty="0"/>
              <a:t>政治家和科学家（科学方面：对热学与能量守恒与转化定律上均有贡献）</a:t>
            </a:r>
            <a:endParaRPr lang="en-US" altLang="zh-CN" sz="280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5235E-E354-438E-A68F-7D73BEBD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3D3995-578F-42D3-82E3-273849BBA529}" type="datetime1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7E80C-A224-4CD8-A20C-F921D6A2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机械与能源工程学院              高效清洁能源课题组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46353-4E82-48EF-B657-8DC9EAC6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6BAE3-3CA7-4E86-A963-87EF81686C6E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F60452-0C9C-4C25-9096-71810E6263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221" y="1779104"/>
            <a:ext cx="3550642" cy="448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0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3D3995-578F-42D3-82E3-273849BBA529}" type="datetime1">
              <a:rPr lang="zh-CN" altLang="en-US" smtClean="0"/>
              <a:t>2020/3/22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机械与能源工程学院              高效清洁能源课题组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6BAE3-3CA7-4E86-A963-87EF81686C6E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10790" y="2276872"/>
            <a:ext cx="67687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请批评指正！</a:t>
            </a:r>
            <a:endParaRPr lang="en-US" altLang="zh-CN" sz="4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4400" b="1" dirty="0">
                <a:latin typeface="楷体" panose="02010609060101010101" pitchFamily="49" charset="-122"/>
                <a:ea typeface="楷体" panose="02010609060101010101" pitchFamily="49" charset="-122"/>
              </a:rPr>
              <a:t>谢  谢！</a:t>
            </a:r>
          </a:p>
        </p:txBody>
      </p:sp>
    </p:spTree>
    <p:extLst>
      <p:ext uri="{BB962C8B-B14F-4D97-AF65-F5344CB8AC3E}">
        <p14:creationId xmlns:p14="http://schemas.microsoft.com/office/powerpoint/2010/main" val="2548875508"/>
      </p:ext>
    </p:extLst>
  </p:cSld>
  <p:clrMapOvr>
    <a:masterClrMapping/>
  </p:clrMapOvr>
</p:sld>
</file>

<file path=ppt/theme/theme1.xml><?xml version="1.0" encoding="utf-8"?>
<a:theme xmlns:a="http://schemas.openxmlformats.org/drawingml/2006/main" name="机械与能源工程学院朱彤教授课题组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1" id="{ECBB9D1D-BF21-45C2-8AAA-98041A48D98C}" vid="{A46508D3-86E1-45CA-990B-A5ACE0FA3E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高效清洁能源课题组模板</Template>
  <TotalTime>9115</TotalTime>
  <Words>424</Words>
  <Application>Microsoft Office PowerPoint</Application>
  <PresentationFormat>宽屏</PresentationFormat>
  <Paragraphs>78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华文行楷</vt:lpstr>
      <vt:lpstr>楷体</vt:lpstr>
      <vt:lpstr>宋体</vt:lpstr>
      <vt:lpstr>Arial</vt:lpstr>
      <vt:lpstr>Calibri</vt:lpstr>
      <vt:lpstr>Times New Roman</vt:lpstr>
      <vt:lpstr>Wingdings</vt:lpstr>
      <vt:lpstr>机械与能源工程学院朱彤教授课题组模板</vt:lpstr>
      <vt:lpstr>能量守恒与功能转换—著名的卡诺循环</vt:lpstr>
      <vt:lpstr>汇 报 内容</vt:lpstr>
      <vt:lpstr>汇 报 内容</vt:lpstr>
      <vt:lpstr>写在卡诺循环之前</vt:lpstr>
      <vt:lpstr>写在卡诺循环之前</vt:lpstr>
      <vt:lpstr>写在卡诺循环之前</vt:lpstr>
      <vt:lpstr>卡诺循环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zhutong</dc:creator>
  <cp:lastModifiedBy>徐 鸿飞</cp:lastModifiedBy>
  <cp:revision>592</cp:revision>
  <cp:lastPrinted>2016-05-03T05:08:14Z</cp:lastPrinted>
  <dcterms:created xsi:type="dcterms:W3CDTF">2017-04-22T22:05:25Z</dcterms:created>
  <dcterms:modified xsi:type="dcterms:W3CDTF">2020-03-22T14:21:35Z</dcterms:modified>
</cp:coreProperties>
</file>