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70" r:id="rId5"/>
    <p:sldId id="259" r:id="rId6"/>
    <p:sldId id="263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 varScale="1">
        <p:scale>
          <a:sx n="93" d="100"/>
          <a:sy n="93" d="100"/>
        </p:scale>
        <p:origin x="208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040F-90BC-E746-BE8A-D6E04879B400}" type="datetimeFigureOut">
              <a:rPr lang="en-US" smtClean="0"/>
              <a:t>12/3/19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C8C6-BEE3-7E43-AF58-90F784CED61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040F-90BC-E746-BE8A-D6E04879B400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C8C6-BEE3-7E43-AF58-90F784CED6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040F-90BC-E746-BE8A-D6E04879B400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C8C6-BEE3-7E43-AF58-90F784CED6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040F-90BC-E746-BE8A-D6E04879B400}" type="datetimeFigureOut">
              <a:rPr lang="en-US" smtClean="0"/>
              <a:t>12/3/19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C8C6-BEE3-7E43-AF58-90F784CED6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040F-90BC-E746-BE8A-D6E04879B400}" type="datetimeFigureOut">
              <a:rPr lang="en-US" smtClean="0"/>
              <a:t>12/3/19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C8C6-BEE3-7E43-AF58-90F784CED61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040F-90BC-E746-BE8A-D6E04879B400}" type="datetimeFigureOut">
              <a:rPr lang="en-US" smtClean="0"/>
              <a:t>12/3/19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C8C6-BEE3-7E43-AF58-90F784CED6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040F-90BC-E746-BE8A-D6E04879B400}" type="datetimeFigureOut">
              <a:rPr lang="en-US" smtClean="0"/>
              <a:t>12/3/19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C8C6-BEE3-7E43-AF58-90F784CED61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040F-90BC-E746-BE8A-D6E04879B400}" type="datetimeFigureOut">
              <a:rPr lang="en-US" smtClean="0"/>
              <a:t>12/3/19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C8C6-BEE3-7E43-AF58-90F784CED6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040F-90BC-E746-BE8A-D6E04879B400}" type="datetimeFigureOut">
              <a:rPr lang="en-US" smtClean="0"/>
              <a:t>12/3/19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C8C6-BEE3-7E43-AF58-90F784CED6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040F-90BC-E746-BE8A-D6E04879B400}" type="datetimeFigureOut">
              <a:rPr lang="en-US" smtClean="0"/>
              <a:t>12/3/19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C8C6-BEE3-7E43-AF58-90F784CED6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C90040F-90BC-E746-BE8A-D6E04879B400}" type="datetimeFigureOut">
              <a:rPr lang="en-US" smtClean="0"/>
              <a:t>12/3/19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C8C6-BEE3-7E43-AF58-90F784CED6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C90040F-90BC-E746-BE8A-D6E04879B400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698C8C6-BEE3-7E43-AF58-90F784CED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2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START-UMD/gtd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2152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Statistical Analysis to Predict Terrorist Attacks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220028"/>
          </a:xfrm>
        </p:spPr>
        <p:txBody>
          <a:bodyPr>
            <a:normAutofit/>
          </a:bodyPr>
          <a:lstStyle/>
          <a:p>
            <a:r>
              <a:rPr lang="en-US" dirty="0" smtClean="0"/>
              <a:t>David Hyatt</a:t>
            </a:r>
          </a:p>
          <a:p>
            <a:r>
              <a:rPr lang="en-US" dirty="0" smtClean="0"/>
              <a:t>The George Washington University</a:t>
            </a:r>
          </a:p>
          <a:p>
            <a:r>
              <a:rPr lang="en-US" dirty="0" smtClean="0"/>
              <a:t>SEAS 6401</a:t>
            </a:r>
          </a:p>
          <a:p>
            <a:r>
              <a:rPr lang="en-US" dirty="0" smtClean="0"/>
              <a:t>Dr. Ben Harvey</a:t>
            </a:r>
          </a:p>
          <a:p>
            <a:r>
              <a:rPr lang="en-US" dirty="0" smtClean="0"/>
              <a:t>December 3, 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031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71170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34.6% of attacks occur in the Middle East</a:t>
            </a:r>
          </a:p>
          <a:p>
            <a:r>
              <a:rPr lang="en-US" dirty="0" smtClean="0"/>
              <a:t>Since 2005, terrorist attacks have increased</a:t>
            </a:r>
          </a:p>
          <a:p>
            <a:r>
              <a:rPr lang="en-US" dirty="0" smtClean="0"/>
              <a:t>Bombings/Explosions are most common method</a:t>
            </a:r>
          </a:p>
          <a:p>
            <a:r>
              <a:rPr lang="en-US" dirty="0" smtClean="0"/>
              <a:t>Private citizens are number one target</a:t>
            </a:r>
          </a:p>
          <a:p>
            <a:r>
              <a:rPr lang="en-US" dirty="0" smtClean="0"/>
              <a:t>Taliban is most recognized terrorist group.</a:t>
            </a:r>
          </a:p>
          <a:p>
            <a:r>
              <a:rPr lang="en-US" dirty="0" smtClean="0"/>
              <a:t>ISIS is currently number three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373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Terrorism Database, 2018.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www.kaggle.com/START-UMD/gtd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639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3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26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35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25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terrorism</a:t>
            </a:r>
          </a:p>
          <a:p>
            <a:r>
              <a:rPr lang="en-US" dirty="0" smtClean="0"/>
              <a:t>Introduce data</a:t>
            </a:r>
          </a:p>
          <a:p>
            <a:r>
              <a:rPr lang="en-US" dirty="0" smtClean="0"/>
              <a:t>Visualization of terrorist attack data information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34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872836"/>
            <a:ext cx="7729728" cy="952789"/>
          </a:xfrm>
        </p:spPr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399" y="2396835"/>
            <a:ext cx="7730837" cy="385156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 of intentional violence against civilians for a political purposes.</a:t>
            </a:r>
          </a:p>
          <a:p>
            <a:r>
              <a:rPr lang="en-US" sz="2400" dirty="0" smtClean="0"/>
              <a:t>181,692 reported attacks between 1970-2017</a:t>
            </a:r>
          </a:p>
          <a:p>
            <a:r>
              <a:rPr lang="en-US" sz="2400" dirty="0" smtClean="0"/>
              <a:t>171,378 reported deaths </a:t>
            </a:r>
          </a:p>
          <a:p>
            <a:r>
              <a:rPr lang="en-US" sz="2400" dirty="0" smtClean="0"/>
              <a:t>In 2017, 3,781 reported attacks in the Middle East (34.6%) </a:t>
            </a:r>
          </a:p>
          <a:p>
            <a:r>
              <a:rPr lang="en-US" sz="2400" dirty="0" smtClean="0"/>
              <a:t>In 2016, 21,534 deaths record in Iraq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918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Bar Chart of Attacks Per Year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473" y="2382982"/>
            <a:ext cx="6456218" cy="4100945"/>
          </a:xfrm>
        </p:spPr>
      </p:pic>
    </p:spTree>
    <p:extLst>
      <p:ext uri="{BB962C8B-B14F-4D97-AF65-F5344CB8AC3E}">
        <p14:creationId xmlns:p14="http://schemas.microsoft.com/office/powerpoint/2010/main" val="802501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794835"/>
          </a:xfrm>
        </p:spPr>
        <p:txBody>
          <a:bodyPr/>
          <a:lstStyle/>
          <a:p>
            <a:pPr algn="ctr"/>
            <a:r>
              <a:rPr lang="en-US" dirty="0" smtClean="0"/>
              <a:t>Pie Chart of Regions</a:t>
            </a:r>
            <a:endParaRPr lang="en-US" dirty="0"/>
          </a:p>
        </p:txBody>
      </p:sp>
      <p:pic>
        <p:nvPicPr>
          <p:cNvPr id="9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527" y="2382983"/>
            <a:ext cx="6386946" cy="36437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1762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72599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Bar Chart of Regions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7" y="2008909"/>
            <a:ext cx="7729728" cy="4322618"/>
          </a:xfrm>
        </p:spPr>
      </p:pic>
    </p:spTree>
    <p:extLst>
      <p:ext uri="{BB962C8B-B14F-4D97-AF65-F5344CB8AC3E}">
        <p14:creationId xmlns:p14="http://schemas.microsoft.com/office/powerpoint/2010/main" val="1019519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14400"/>
            <a:ext cx="7729728" cy="77628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Targets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5" y="2028480"/>
            <a:ext cx="7769391" cy="4372320"/>
          </a:xfrm>
        </p:spPr>
      </p:pic>
    </p:spTree>
    <p:extLst>
      <p:ext uri="{BB962C8B-B14F-4D97-AF65-F5344CB8AC3E}">
        <p14:creationId xmlns:p14="http://schemas.microsoft.com/office/powerpoint/2010/main" val="45449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7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Heat Map of Attack Types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7" y="2175164"/>
            <a:ext cx="7729728" cy="4336471"/>
          </a:xfrm>
        </p:spPr>
      </p:pic>
    </p:spTree>
    <p:extLst>
      <p:ext uri="{BB962C8B-B14F-4D97-AF65-F5344CB8AC3E}">
        <p14:creationId xmlns:p14="http://schemas.microsoft.com/office/powerpoint/2010/main" val="1067140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3"/>
            <a:ext cx="7729728" cy="67014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Terrorist Groups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203" y="1963089"/>
            <a:ext cx="8611564" cy="4229367"/>
          </a:xfrm>
        </p:spPr>
      </p:pic>
    </p:spTree>
    <p:extLst>
      <p:ext uri="{BB962C8B-B14F-4D97-AF65-F5344CB8AC3E}">
        <p14:creationId xmlns:p14="http://schemas.microsoft.com/office/powerpoint/2010/main" val="191240110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88</TotalTime>
  <Words>146</Words>
  <Application>Microsoft Macintosh PowerPoint</Application>
  <PresentationFormat>Widescreen</PresentationFormat>
  <Paragraphs>34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Gill Sans MT</vt:lpstr>
      <vt:lpstr>Arial</vt:lpstr>
      <vt:lpstr>Parcel</vt:lpstr>
      <vt:lpstr>Statistical Analysis to Predict Terrorist Attacks</vt:lpstr>
      <vt:lpstr>Overview</vt:lpstr>
      <vt:lpstr>Introduction</vt:lpstr>
      <vt:lpstr>Bar Chart of Attacks Per Year</vt:lpstr>
      <vt:lpstr>Pie Chart of Regions</vt:lpstr>
      <vt:lpstr>Bar Chart of Regions</vt:lpstr>
      <vt:lpstr>Targets</vt:lpstr>
      <vt:lpstr>Heat Map of Attack Types</vt:lpstr>
      <vt:lpstr>Terrorist Groups</vt:lpstr>
      <vt:lpstr>Summary</vt:lpstr>
      <vt:lpstr>Bibliography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Analysis to Predict Terrorist Attacks</dc:title>
  <dc:creator>Microsoft Office User</dc:creator>
  <cp:lastModifiedBy>Microsoft Office User</cp:lastModifiedBy>
  <cp:revision>7</cp:revision>
  <dcterms:created xsi:type="dcterms:W3CDTF">2019-12-03T19:04:28Z</dcterms:created>
  <dcterms:modified xsi:type="dcterms:W3CDTF">2019-12-03T20:32:33Z</dcterms:modified>
</cp:coreProperties>
</file>