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9"/>
    <p:restoredTop sz="98303"/>
  </p:normalViewPr>
  <p:slideViewPr>
    <p:cSldViewPr snapToGrid="0" snapToObjects="1">
      <p:cViewPr varScale="1">
        <p:scale>
          <a:sx n="175" d="100"/>
          <a:sy n="175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4FC9-25AC-0A4B-A6D6-24DFD3B6F9FD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FDAE-AFB0-0844-98B4-4172EC51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348674-DD3C-3D41-A9B2-527241E02A3B}"/>
              </a:ext>
            </a:extLst>
          </p:cNvPr>
          <p:cNvGrpSpPr>
            <a:grpSpLocks noChangeAspect="1"/>
          </p:cNvGrpSpPr>
          <p:nvPr/>
        </p:nvGrpSpPr>
        <p:grpSpPr>
          <a:xfrm>
            <a:off x="1378861" y="36284"/>
            <a:ext cx="5095280" cy="9601601"/>
            <a:chOff x="-11723" y="0"/>
            <a:chExt cx="7784123" cy="146684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C38152-13E2-D74A-B26A-DC680D18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753A6EA-D27C-7842-ABF7-C0485B7E1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8463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2F87EFC-70BA-B249-B7A5-E07058AF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65012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8814F2D-2094-EC4F-9958-D2064CE0E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23" y="8791561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51091AD-CDF9-E142-A96B-CE4F10D49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23" y="11730024"/>
              <a:ext cx="7772400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E6BF77-C70B-A446-BE5C-6593A93ABD3C}"/>
              </a:ext>
            </a:extLst>
          </p:cNvPr>
          <p:cNvSpPr txBox="1"/>
          <p:nvPr/>
        </p:nvSpPr>
        <p:spPr>
          <a:xfrm>
            <a:off x="1654632" y="9622288"/>
            <a:ext cx="491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Overall        Asian /       </a:t>
            </a:r>
            <a:r>
              <a:rPr lang="en-US" sz="800" dirty="0"/>
              <a:t> </a:t>
            </a:r>
            <a:r>
              <a:rPr lang="en-US" sz="1200" dirty="0"/>
              <a:t>Black       Hispanic      White        </a:t>
            </a:r>
            <a:r>
              <a:rPr lang="en-US" sz="500" dirty="0"/>
              <a:t> </a:t>
            </a:r>
            <a:r>
              <a:rPr lang="en-US" sz="1200" dirty="0"/>
              <a:t>Other      Unknown</a:t>
            </a:r>
          </a:p>
          <a:p>
            <a:r>
              <a:rPr lang="en-US" sz="1200" dirty="0"/>
              <a:t>	    Pacific Islander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4A04D-2B1E-0B45-9624-EAE0574FA2EB}"/>
              </a:ext>
            </a:extLst>
          </p:cNvPr>
          <p:cNvSpPr txBox="1"/>
          <p:nvPr/>
        </p:nvSpPr>
        <p:spPr>
          <a:xfrm rot="16200000">
            <a:off x="-3846359" y="4544697"/>
            <a:ext cx="95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Variance Accounted for by Single-Alternative Matching</a:t>
            </a:r>
          </a:p>
        </p:txBody>
      </p:sp>
    </p:spTree>
    <p:extLst>
      <p:ext uri="{BB962C8B-B14F-4D97-AF65-F5344CB8AC3E}">
        <p14:creationId xmlns:p14="http://schemas.microsoft.com/office/powerpoint/2010/main" val="237602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 Cox</dc:creator>
  <cp:lastModifiedBy>David J Cox</cp:lastModifiedBy>
  <cp:revision>4</cp:revision>
  <dcterms:created xsi:type="dcterms:W3CDTF">2020-12-27T14:23:08Z</dcterms:created>
  <dcterms:modified xsi:type="dcterms:W3CDTF">2020-12-27T14:42:30Z</dcterms:modified>
</cp:coreProperties>
</file>