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1"/>
    <p:restoredTop sz="94713"/>
  </p:normalViewPr>
  <p:slideViewPr>
    <p:cSldViewPr snapToGrid="0" snapToObjects="1">
      <p:cViewPr varScale="1">
        <p:scale>
          <a:sx n="123" d="100"/>
          <a:sy n="123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3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0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6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0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8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818D-B19C-E147-94FA-9B91FA83F214}" type="datetimeFigureOut">
              <a:rPr lang="en-US" smtClean="0"/>
              <a:t>12/24/20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4D63B-1135-914C-ADAC-EDC42390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6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C2C22B-DE9E-3048-875C-2D617E33D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791" y="3720530"/>
            <a:ext cx="582652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AD2066-3E49-D343-AFB2-D468AF47E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093" y="3714533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4AAB57-71BA-1044-8D93-11484EC5F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748" y="3720530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3C0C131-F06C-5247-8090-8635CB26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700" y="3720530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79617C-58A7-3E4D-AB50-66D1A6D834F1}"/>
              </a:ext>
            </a:extLst>
          </p:cNvPr>
          <p:cNvSpPr txBox="1"/>
          <p:nvPr/>
        </p:nvSpPr>
        <p:spPr>
          <a:xfrm>
            <a:off x="1422904" y="4654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0109085-B5F1-704F-BEBD-2DC4C62F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177" y="3734899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C58A3F8-A34D-E44B-8DB3-76C238B80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656" y="3714533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773543-4B04-4C4B-BD33-9A51926F5934}"/>
              </a:ext>
            </a:extLst>
          </p:cNvPr>
          <p:cNvSpPr txBox="1"/>
          <p:nvPr/>
        </p:nvSpPr>
        <p:spPr>
          <a:xfrm>
            <a:off x="6299484" y="3996432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Nashville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54DB723B-29CA-F045-A281-B221E9CA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39" y="96751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2F9154E-912A-6340-B1BF-060C1961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12" y="96751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F1B89D0-ECF1-914C-A8A8-609B8373E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892" y="96751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FC8EDEE4-D41B-6D42-9C37-03A3DF93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410" y="96751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58C34443-BD48-C146-910E-0B5A8B556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306" y="117117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D15647EE-455C-D34C-8F00-58E23FA3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59" y="106933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C1F63D-1F1B-D040-86AB-B75B106ADCCC}"/>
              </a:ext>
            </a:extLst>
          </p:cNvPr>
          <p:cNvSpPr txBox="1"/>
          <p:nvPr/>
        </p:nvSpPr>
        <p:spPr>
          <a:xfrm>
            <a:off x="6006153" y="379467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Charlotte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2287-8FA8-7C4C-BE15-6841880E8BCA}"/>
              </a:ext>
            </a:extLst>
          </p:cNvPr>
          <p:cNvSpPr txBox="1"/>
          <p:nvPr/>
        </p:nvSpPr>
        <p:spPr>
          <a:xfrm>
            <a:off x="6075283" y="1252447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Durham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4BD7-AD18-914E-9787-D23FFDE86D32}"/>
              </a:ext>
            </a:extLst>
          </p:cNvPr>
          <p:cNvSpPr txBox="1"/>
          <p:nvPr/>
        </p:nvSpPr>
        <p:spPr>
          <a:xfrm>
            <a:off x="6133324" y="2083799"/>
            <a:ext cx="129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Fayetteville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D66A4-34B8-0D40-9F75-12EC752B1641}"/>
              </a:ext>
            </a:extLst>
          </p:cNvPr>
          <p:cNvSpPr txBox="1"/>
          <p:nvPr/>
        </p:nvSpPr>
        <p:spPr>
          <a:xfrm>
            <a:off x="6145434" y="3027794"/>
            <a:ext cx="1437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Greensboro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19AA8-3914-7748-8339-8D32EC138E24}"/>
              </a:ext>
            </a:extLst>
          </p:cNvPr>
          <p:cNvSpPr txBox="1"/>
          <p:nvPr/>
        </p:nvSpPr>
        <p:spPr>
          <a:xfrm>
            <a:off x="6227500" y="4839408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Pittsburgh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ED249-051A-4544-BAF2-9D1BFE996621}"/>
              </a:ext>
            </a:extLst>
          </p:cNvPr>
          <p:cNvSpPr txBox="1"/>
          <p:nvPr/>
        </p:nvSpPr>
        <p:spPr>
          <a:xfrm>
            <a:off x="6224678" y="5743552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Raleigh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22B347-B7E9-D145-85EE-1A2CB3693AD2}"/>
              </a:ext>
            </a:extLst>
          </p:cNvPr>
          <p:cNvSpPr txBox="1"/>
          <p:nvPr/>
        </p:nvSpPr>
        <p:spPr>
          <a:xfrm>
            <a:off x="6046353" y="6773311"/>
            <a:ext cx="16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NJ State Patrol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39F819-3C3A-E342-84A5-8F52799A6E54}"/>
              </a:ext>
            </a:extLst>
          </p:cNvPr>
          <p:cNvSpPr txBox="1"/>
          <p:nvPr/>
        </p:nvSpPr>
        <p:spPr>
          <a:xfrm>
            <a:off x="6006153" y="8018312"/>
            <a:ext cx="16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NC State Patrol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4DF4A1-FC89-4046-BD40-D41866AEB874}"/>
              </a:ext>
            </a:extLst>
          </p:cNvPr>
          <p:cNvSpPr txBox="1"/>
          <p:nvPr/>
        </p:nvSpPr>
        <p:spPr>
          <a:xfrm>
            <a:off x="5729795" y="8979052"/>
            <a:ext cx="208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Winston Salem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A68DDB-D7D9-F643-9722-6241C12585F6}"/>
              </a:ext>
            </a:extLst>
          </p:cNvPr>
          <p:cNvSpPr txBox="1"/>
          <p:nvPr/>
        </p:nvSpPr>
        <p:spPr>
          <a:xfrm rot="16200000">
            <a:off x="-1215897" y="4485465"/>
            <a:ext cx="3980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Count per Month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8A452F-6028-9646-8A69-76CDC55B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62" y="991195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2883E58-3146-0D40-950A-A36B7FD1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317" y="962823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456433FF-8946-4A4C-95B6-998C6AAC2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14" y="979913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48784B3-A9EB-1743-A61E-7C3BC098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25" y="962823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1A72745C-1156-E24F-814B-3CAA00F45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380" y="979913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79825A7-9CBF-AB4B-99D3-30158458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13" y="1046044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11AC695B-E815-C14A-88F6-73C16A231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02" y="1853454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>
            <a:extLst>
              <a:ext uri="{FF2B5EF4-FFF2-40B4-BE49-F238E27FC236}">
                <a16:creationId xmlns:a16="http://schemas.microsoft.com/office/drawing/2014/main" id="{2561B4D1-EB62-2647-B207-3FB5EDB6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89" y="1845431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8">
            <a:extLst>
              <a:ext uri="{FF2B5EF4-FFF2-40B4-BE49-F238E27FC236}">
                <a16:creationId xmlns:a16="http://schemas.microsoft.com/office/drawing/2014/main" id="{A289D14C-C972-D84D-80C6-0CEFFA974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87" y="1837025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>
            <a:extLst>
              <a:ext uri="{FF2B5EF4-FFF2-40B4-BE49-F238E27FC236}">
                <a16:creationId xmlns:a16="http://schemas.microsoft.com/office/drawing/2014/main" id="{01615734-79B8-7744-83FB-59813082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574" y="1876655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>
            <a:extLst>
              <a:ext uri="{FF2B5EF4-FFF2-40B4-BE49-F238E27FC236}">
                <a16:creationId xmlns:a16="http://schemas.microsoft.com/office/drawing/2014/main" id="{50851EAB-A51C-CB4A-94CF-03A615A1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665" y="1876655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>
            <a:extLst>
              <a:ext uri="{FF2B5EF4-FFF2-40B4-BE49-F238E27FC236}">
                <a16:creationId xmlns:a16="http://schemas.microsoft.com/office/drawing/2014/main" id="{9A58CBBD-459F-EB48-B3BA-946E6B7D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12" y="1876655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6">
            <a:extLst>
              <a:ext uri="{FF2B5EF4-FFF2-40B4-BE49-F238E27FC236}">
                <a16:creationId xmlns:a16="http://schemas.microsoft.com/office/drawing/2014/main" id="{11304478-A563-E645-B7D6-02BDAC9A2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02" y="2798888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64E0F6B-9226-2148-B1C6-DE888A08B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69" y="2761347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4AA2C25A-168B-664F-A663-812D9DB5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91" y="2758979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020D1492-A3BA-5341-8A3B-3EE17F2C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13" y="2799192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3FE9EA83-2BF9-A44F-861B-9E3D3000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93" y="2809310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7D9579D3-02A8-A243-BC17-69D8931A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99" y="2767854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C0CC5041-7A01-2B4C-BC0A-71CBBF4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73" y="4702798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764483E5-48B3-024F-B56A-273FA7FD0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38" y="4644840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CF2BBCFB-5E08-A94F-BF7E-0AD8CD81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11" y="4629038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FB2C914A-CB95-DE4D-98C2-530FEB31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74" y="4653302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55AF1E08-39CC-934C-AB94-4484FA95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761" y="4629038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17C94CFB-E436-F945-A239-144A01C4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79" y="4629038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70D755DE-4377-EB41-B4AF-27F6D406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62" y="5553760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BABB156A-EE77-564E-89DC-8EA378AF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80" y="5543408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E8EAE946-BA45-134C-9FD7-786E85D7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599" y="5505260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8018B1E3-C754-274E-A934-6D516364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251" y="5570375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9B80D4C9-81DE-D440-B0E9-62E2083C4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58" y="5555119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A8606A8E-E9F2-8440-B041-13ECF8CC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91" y="5555119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CC558D3B-F98A-524F-BBFB-718E8034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12" y="6490222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5826E451-C4EA-E047-965A-4CDAC0EA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620" y="6451946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6">
            <a:extLst>
              <a:ext uri="{FF2B5EF4-FFF2-40B4-BE49-F238E27FC236}">
                <a16:creationId xmlns:a16="http://schemas.microsoft.com/office/drawing/2014/main" id="{FDC68E43-A838-494B-93AA-7573277D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58" y="6451946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68">
            <a:extLst>
              <a:ext uri="{FF2B5EF4-FFF2-40B4-BE49-F238E27FC236}">
                <a16:creationId xmlns:a16="http://schemas.microsoft.com/office/drawing/2014/main" id="{6CB366D6-CACB-3A4D-B6B9-519BBD01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28" y="6481297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4" name="Picture 70">
            <a:extLst>
              <a:ext uri="{FF2B5EF4-FFF2-40B4-BE49-F238E27FC236}">
                <a16:creationId xmlns:a16="http://schemas.microsoft.com/office/drawing/2014/main" id="{BEA8FBD2-0AE6-C24A-92DC-0E6FB8B0A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61" y="6500777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72">
            <a:extLst>
              <a:ext uri="{FF2B5EF4-FFF2-40B4-BE49-F238E27FC236}">
                <a16:creationId xmlns:a16="http://schemas.microsoft.com/office/drawing/2014/main" id="{C331A667-55EB-ED47-945F-B570361E5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80" y="6490222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8" name="Picture 74">
            <a:extLst>
              <a:ext uri="{FF2B5EF4-FFF2-40B4-BE49-F238E27FC236}">
                <a16:creationId xmlns:a16="http://schemas.microsoft.com/office/drawing/2014/main" id="{7181A616-6486-B14A-86F0-6E376014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39" y="7514082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76">
            <a:extLst>
              <a:ext uri="{FF2B5EF4-FFF2-40B4-BE49-F238E27FC236}">
                <a16:creationId xmlns:a16="http://schemas.microsoft.com/office/drawing/2014/main" id="{06A5C806-C2DD-A644-8559-A935135B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795" y="7444249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2" name="Picture 78">
            <a:extLst>
              <a:ext uri="{FF2B5EF4-FFF2-40B4-BE49-F238E27FC236}">
                <a16:creationId xmlns:a16="http://schemas.microsoft.com/office/drawing/2014/main" id="{4D8BDC39-226B-8B46-AAE5-5CDD94A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34" y="7470747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80">
            <a:extLst>
              <a:ext uri="{FF2B5EF4-FFF2-40B4-BE49-F238E27FC236}">
                <a16:creationId xmlns:a16="http://schemas.microsoft.com/office/drawing/2014/main" id="{6D428105-2173-B240-91D2-E70A8B5C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328" y="7477795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" name="Picture 82">
            <a:extLst>
              <a:ext uri="{FF2B5EF4-FFF2-40B4-BE49-F238E27FC236}">
                <a16:creationId xmlns:a16="http://schemas.microsoft.com/office/drawing/2014/main" id="{089D9F45-7DB9-2745-A75E-A01806457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92" y="7554578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8" name="Picture 84">
            <a:extLst>
              <a:ext uri="{FF2B5EF4-FFF2-40B4-BE49-F238E27FC236}">
                <a16:creationId xmlns:a16="http://schemas.microsoft.com/office/drawing/2014/main" id="{B3BC1582-FC14-FC4D-B68D-452C6F49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478" y="7603648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0" name="Picture 86">
            <a:extLst>
              <a:ext uri="{FF2B5EF4-FFF2-40B4-BE49-F238E27FC236}">
                <a16:creationId xmlns:a16="http://schemas.microsoft.com/office/drawing/2014/main" id="{767BC0A3-9B45-6143-973B-06A6B5371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955" y="8606786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2" name="Picture 88">
            <a:extLst>
              <a:ext uri="{FF2B5EF4-FFF2-40B4-BE49-F238E27FC236}">
                <a16:creationId xmlns:a16="http://schemas.microsoft.com/office/drawing/2014/main" id="{7FDD6900-5093-4C4A-A3E2-95B45857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85" y="8605479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4" name="Picture 90">
            <a:extLst>
              <a:ext uri="{FF2B5EF4-FFF2-40B4-BE49-F238E27FC236}">
                <a16:creationId xmlns:a16="http://schemas.microsoft.com/office/drawing/2014/main" id="{7FD42C9B-C71E-DA40-B836-78B835387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58" y="8648015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" name="Picture 92">
            <a:extLst>
              <a:ext uri="{FF2B5EF4-FFF2-40B4-BE49-F238E27FC236}">
                <a16:creationId xmlns:a16="http://schemas.microsoft.com/office/drawing/2014/main" id="{42D6D602-763C-BB4A-919D-CF79AC87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10" y="8638377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8" name="Picture 94">
            <a:extLst>
              <a:ext uri="{FF2B5EF4-FFF2-40B4-BE49-F238E27FC236}">
                <a16:creationId xmlns:a16="http://schemas.microsoft.com/office/drawing/2014/main" id="{C2D96622-C6CD-C44D-8ACC-EEC32916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81" y="8654447"/>
            <a:ext cx="538046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0" name="Picture 96">
            <a:extLst>
              <a:ext uri="{FF2B5EF4-FFF2-40B4-BE49-F238E27FC236}">
                <a16:creationId xmlns:a16="http://schemas.microsoft.com/office/drawing/2014/main" id="{6F5E3094-F61A-8F43-A19D-B4AE85B4E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21" y="8680913"/>
            <a:ext cx="5296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97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3958</TotalTime>
  <Words>18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 Cox</dc:creator>
  <cp:lastModifiedBy>David J Cox</cp:lastModifiedBy>
  <cp:revision>13</cp:revision>
  <dcterms:created xsi:type="dcterms:W3CDTF">2020-12-24T18:33:31Z</dcterms:created>
  <dcterms:modified xsi:type="dcterms:W3CDTF">2020-12-27T12:34:49Z</dcterms:modified>
</cp:coreProperties>
</file>