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</p:sldIdLst>
  <p:sldSz cx="77724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31"/>
    <p:restoredTop sz="96327"/>
  </p:normalViewPr>
  <p:slideViewPr>
    <p:cSldViewPr snapToGrid="0" snapToObjects="1">
      <p:cViewPr varScale="1">
        <p:scale>
          <a:sx n="81" d="100"/>
          <a:sy n="81" d="100"/>
        </p:scale>
        <p:origin x="316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646133"/>
            <a:ext cx="6606540" cy="3501813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5282989"/>
            <a:ext cx="5829300" cy="2428451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14FC9-25AC-0A4B-A6D6-24DFD3B6F9FD}" type="datetimeFigureOut">
              <a:rPr lang="en-US" smtClean="0"/>
              <a:t>12/27/20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2FDAE-AFB0-0844-98B4-4172EC51B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211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14FC9-25AC-0A4B-A6D6-24DFD3B6F9FD}" type="datetimeFigureOut">
              <a:rPr lang="en-US" smtClean="0"/>
              <a:t>12/27/20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2FDAE-AFB0-0844-98B4-4172EC51B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356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535517"/>
            <a:ext cx="1675924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535517"/>
            <a:ext cx="4930616" cy="85240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14FC9-25AC-0A4B-A6D6-24DFD3B6F9FD}" type="datetimeFigureOut">
              <a:rPr lang="en-US" smtClean="0"/>
              <a:t>12/27/20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2FDAE-AFB0-0844-98B4-4172EC51B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6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14FC9-25AC-0A4B-A6D6-24DFD3B6F9FD}" type="datetimeFigureOut">
              <a:rPr lang="en-US" smtClean="0"/>
              <a:t>12/27/20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2FDAE-AFB0-0844-98B4-4172EC51B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739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2507618"/>
            <a:ext cx="6703695" cy="4184014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6731215"/>
            <a:ext cx="6703695" cy="2200274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/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14FC9-25AC-0A4B-A6D6-24DFD3B6F9FD}" type="datetimeFigureOut">
              <a:rPr lang="en-US" smtClean="0"/>
              <a:t>12/27/20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2FDAE-AFB0-0844-98B4-4172EC51B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255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14FC9-25AC-0A4B-A6D6-24DFD3B6F9FD}" type="datetimeFigureOut">
              <a:rPr lang="en-US" smtClean="0"/>
              <a:t>12/27/20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2FDAE-AFB0-0844-98B4-4172EC51B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67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535519"/>
            <a:ext cx="6703695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2465706"/>
            <a:ext cx="3288089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3674110"/>
            <a:ext cx="3288089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2465706"/>
            <a:ext cx="3304282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3674110"/>
            <a:ext cx="3304282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14FC9-25AC-0A4B-A6D6-24DFD3B6F9FD}" type="datetimeFigureOut">
              <a:rPr lang="en-US" smtClean="0"/>
              <a:t>12/27/20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2FDAE-AFB0-0844-98B4-4172EC51B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743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14FC9-25AC-0A4B-A6D6-24DFD3B6F9FD}" type="datetimeFigureOut">
              <a:rPr lang="en-US" smtClean="0"/>
              <a:t>12/27/20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2FDAE-AFB0-0844-98B4-4172EC51B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740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14FC9-25AC-0A4B-A6D6-24DFD3B6F9FD}" type="datetimeFigureOut">
              <a:rPr lang="en-US" smtClean="0"/>
              <a:t>12/27/20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2FDAE-AFB0-0844-98B4-4172EC51B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513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448226"/>
            <a:ext cx="3934778" cy="7147983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14FC9-25AC-0A4B-A6D6-24DFD3B6F9FD}" type="datetimeFigureOut">
              <a:rPr lang="en-US" smtClean="0"/>
              <a:t>12/27/20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2FDAE-AFB0-0844-98B4-4172EC51B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114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1448226"/>
            <a:ext cx="3934778" cy="7147983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14FC9-25AC-0A4B-A6D6-24DFD3B6F9FD}" type="datetimeFigureOut">
              <a:rPr lang="en-US" smtClean="0"/>
              <a:t>12/27/20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2FDAE-AFB0-0844-98B4-4172EC51B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884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714FC9-25AC-0A4B-A6D6-24DFD3B6F9FD}" type="datetimeFigureOut">
              <a:rPr lang="en-US" smtClean="0"/>
              <a:t>12/27/20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B2FDAE-AFB0-0844-98B4-4172EC51B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380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FE348674-DD3C-3D41-A9B2-527241E02A3B}"/>
              </a:ext>
            </a:extLst>
          </p:cNvPr>
          <p:cNvGrpSpPr>
            <a:grpSpLocks noChangeAspect="1"/>
          </p:cNvGrpSpPr>
          <p:nvPr/>
        </p:nvGrpSpPr>
        <p:grpSpPr>
          <a:xfrm>
            <a:off x="1378861" y="36284"/>
            <a:ext cx="5095280" cy="9601601"/>
            <a:chOff x="-11723" y="0"/>
            <a:chExt cx="7784123" cy="14668487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8BC38152-13E2-D74A-B26A-DC680D18EC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72400" cy="29384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0753A6EA-D27C-7842-ABF7-C0485B7E147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938463"/>
              <a:ext cx="7772400" cy="29384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>
              <a:extLst>
                <a:ext uri="{FF2B5EF4-FFF2-40B4-BE49-F238E27FC236}">
                  <a16:creationId xmlns:a16="http://schemas.microsoft.com/office/drawing/2014/main" id="{22F87EFC-70BA-B249-B7A5-E07058AF1F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5865012"/>
              <a:ext cx="7772400" cy="29384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>
              <a:extLst>
                <a:ext uri="{FF2B5EF4-FFF2-40B4-BE49-F238E27FC236}">
                  <a16:creationId xmlns:a16="http://schemas.microsoft.com/office/drawing/2014/main" id="{D8814F2D-2094-EC4F-9958-D2064CE0EC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1723" y="8791561"/>
              <a:ext cx="7772400" cy="29384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>
              <a:extLst>
                <a:ext uri="{FF2B5EF4-FFF2-40B4-BE49-F238E27FC236}">
                  <a16:creationId xmlns:a16="http://schemas.microsoft.com/office/drawing/2014/main" id="{351091AD-CDF9-E142-A96B-CE4F10D49AB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1723" y="11730024"/>
              <a:ext cx="7772400" cy="29384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E3E6BF77-C70B-A446-BE5C-6593A93ABD3C}"/>
              </a:ext>
            </a:extLst>
          </p:cNvPr>
          <p:cNvSpPr txBox="1"/>
          <p:nvPr/>
        </p:nvSpPr>
        <p:spPr>
          <a:xfrm>
            <a:off x="1654632" y="9622288"/>
            <a:ext cx="49135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    Overall        Asian /       </a:t>
            </a:r>
            <a:r>
              <a:rPr lang="en-US" sz="800" dirty="0"/>
              <a:t> </a:t>
            </a:r>
            <a:r>
              <a:rPr lang="en-US" sz="1200" dirty="0"/>
              <a:t>Black       Hispanic      White        </a:t>
            </a:r>
            <a:r>
              <a:rPr lang="en-US" sz="500" dirty="0"/>
              <a:t> </a:t>
            </a:r>
            <a:r>
              <a:rPr lang="en-US" sz="1200" dirty="0"/>
              <a:t>Other      Unknown</a:t>
            </a:r>
          </a:p>
          <a:p>
            <a:r>
              <a:rPr lang="en-US" sz="1200" dirty="0"/>
              <a:t>	    Pacific Islander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94A04D-2B1E-0B45-9624-EAE0574FA2EB}"/>
              </a:ext>
            </a:extLst>
          </p:cNvPr>
          <p:cNvSpPr txBox="1"/>
          <p:nvPr/>
        </p:nvSpPr>
        <p:spPr>
          <a:xfrm rot="16200000">
            <a:off x="-3846359" y="4544697"/>
            <a:ext cx="95061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Variance Accounted for by Single-Alternative Matching</a:t>
            </a:r>
          </a:p>
        </p:txBody>
      </p:sp>
    </p:spTree>
    <p:extLst>
      <p:ext uri="{BB962C8B-B14F-4D97-AF65-F5344CB8AC3E}">
        <p14:creationId xmlns:p14="http://schemas.microsoft.com/office/powerpoint/2010/main" val="2376024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DAA7C95-06E3-7642-97D8-2DB604645A63}"/>
              </a:ext>
            </a:extLst>
          </p:cNvPr>
          <p:cNvSpPr txBox="1"/>
          <p:nvPr/>
        </p:nvSpPr>
        <p:spPr>
          <a:xfrm>
            <a:off x="1654632" y="9622288"/>
            <a:ext cx="49135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    Overall        Asian /       </a:t>
            </a:r>
            <a:r>
              <a:rPr lang="en-US" sz="800" dirty="0"/>
              <a:t> </a:t>
            </a:r>
            <a:r>
              <a:rPr lang="en-US" sz="1200" dirty="0"/>
              <a:t>Black       Hispanic      White        </a:t>
            </a:r>
            <a:r>
              <a:rPr lang="en-US" sz="500" dirty="0"/>
              <a:t> </a:t>
            </a:r>
            <a:r>
              <a:rPr lang="en-US" sz="1200" dirty="0"/>
              <a:t>Other      Unknown</a:t>
            </a:r>
          </a:p>
          <a:p>
            <a:r>
              <a:rPr lang="en-US" sz="1200" dirty="0"/>
              <a:t>	    Pacific Islander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F2FEBE-2466-9E43-95FB-816878A857A0}"/>
              </a:ext>
            </a:extLst>
          </p:cNvPr>
          <p:cNvSpPr txBox="1"/>
          <p:nvPr/>
        </p:nvSpPr>
        <p:spPr>
          <a:xfrm rot="16200000">
            <a:off x="-3846359" y="4544697"/>
            <a:ext cx="95061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Variance Accounted for by Single-Alternative Matching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BF9E5AC-2BF4-2F40-B284-E851F07C9B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2606" y="54969"/>
            <a:ext cx="5079143" cy="192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8E867C14-511B-524D-B687-6089124D4D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5415" y="1970610"/>
            <a:ext cx="5079143" cy="192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E4E7F617-11D1-3045-A68E-6704746AAA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2606" y="3876878"/>
            <a:ext cx="5079143" cy="192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CBA2E09E-8CE5-D343-9B61-251CFE466A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4649" y="5800922"/>
            <a:ext cx="5079143" cy="192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E2E51F65-F706-3B44-83CA-D1D3D63225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2606" y="7724966"/>
            <a:ext cx="5079143" cy="192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52238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216</TotalTime>
  <Words>38</Words>
  <Application>Microsoft Macintosh PowerPoint</Application>
  <PresentationFormat>Custom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J Cox</dc:creator>
  <cp:lastModifiedBy>David J Cox</cp:lastModifiedBy>
  <cp:revision>8</cp:revision>
  <dcterms:created xsi:type="dcterms:W3CDTF">2020-12-27T14:23:08Z</dcterms:created>
  <dcterms:modified xsi:type="dcterms:W3CDTF">2020-12-27T21:25:46Z</dcterms:modified>
</cp:coreProperties>
</file>