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2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9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1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462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3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87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7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57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1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8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0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BDB8B1-303F-42D4-A994-1A34DAA4819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2BDE-6425-4129-8D79-CC0E9EEC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00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  <p:sldLayoutId id="2147484044" r:id="rId15"/>
    <p:sldLayoutId id="2147484045" r:id="rId16"/>
    <p:sldLayoutId id="21474840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3631-10FD-4B97-8ED9-2E1EB9EDC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55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Issue Tracker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6B473-2D40-4560-877B-DFA6D8268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0906" y="2612773"/>
            <a:ext cx="9144000" cy="220630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David Jenn</a:t>
            </a:r>
          </a:p>
          <a:p>
            <a:pPr algn="ctr"/>
            <a:r>
              <a:rPr lang="en-US" sz="2800" dirty="0"/>
              <a:t> AWD 1111 Database Driven Web Development</a:t>
            </a:r>
          </a:p>
          <a:p>
            <a:pPr algn="ctr"/>
            <a:r>
              <a:rPr lang="en-US" sz="2800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315024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0507-70DC-4F32-98A5-DEFF1A25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459" y="1090893"/>
            <a:ext cx="9404723" cy="1400530"/>
          </a:xfrm>
        </p:spPr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5757-8972-43FA-ACE0-CDD38105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551" y="2074209"/>
            <a:ext cx="8946541" cy="419548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Full stack application used to store and modify issues that are found in a system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Store data on users, bugs, comments, and test cases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Full CRUD capability to create, read, update, and delete (close a bug) entities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Users have different levels of authorization to perform a variety of tasks within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47607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06B1-3A13-4B75-8FD8-601CE62D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224" y="756123"/>
            <a:ext cx="10515600" cy="1325563"/>
          </a:xfrm>
        </p:spPr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A658-E390-43DA-ADF4-1B098096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673" y="2607682"/>
            <a:ext cx="4124327" cy="415521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Learn how front-end, back-end, and the database all work together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Understand how to store data efficiently in MongoDB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Get practice with react and better understand how to work with it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/>
              <a:t>Gain knowledge of sending and receiving data across the web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0E950-F57A-4112-828E-76C2B8184157}"/>
              </a:ext>
            </a:extLst>
          </p:cNvPr>
          <p:cNvSpPr txBox="1"/>
          <p:nvPr/>
        </p:nvSpPr>
        <p:spPr>
          <a:xfrm>
            <a:off x="2028867" y="1555691"/>
            <a:ext cx="2004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build this project?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3A47F-CD6C-4C86-AF3C-D6C9BCB6E107}"/>
              </a:ext>
            </a:extLst>
          </p:cNvPr>
          <p:cNvSpPr txBox="1"/>
          <p:nvPr/>
        </p:nvSpPr>
        <p:spPr>
          <a:xfrm>
            <a:off x="6871024" y="1666188"/>
            <a:ext cx="2944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Would I Do Differently?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1E78A-4EA7-4EC9-80AB-C8D256D2EDE1}"/>
              </a:ext>
            </a:extLst>
          </p:cNvPr>
          <p:cNvSpPr txBox="1"/>
          <p:nvPr/>
        </p:nvSpPr>
        <p:spPr>
          <a:xfrm>
            <a:off x="6655442" y="2607682"/>
            <a:ext cx="5086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More careful on code organization and naming conventions.</a:t>
            </a:r>
          </a:p>
          <a:p>
            <a:pPr>
              <a:buSzPct val="80000"/>
            </a:pPr>
            <a:endParaRPr lang="en-US" sz="2000" dirty="0">
              <a:latin typeface="+mj-lt"/>
            </a:endParaRPr>
          </a:p>
          <a:p>
            <a:pPr marL="285750" indent="-285750">
              <a:buSzPct val="80000"/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Work on front-end earlier on</a:t>
            </a:r>
          </a:p>
          <a:p>
            <a:pPr>
              <a:buSzPct val="80000"/>
            </a:pPr>
            <a:endParaRPr lang="en-US" sz="2000" dirty="0">
              <a:latin typeface="+mj-lt"/>
            </a:endParaRPr>
          </a:p>
          <a:p>
            <a:pPr marL="285750" indent="-285750">
              <a:buSzPct val="80000"/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Implement an upvote or downvote system on comments</a:t>
            </a:r>
          </a:p>
        </p:txBody>
      </p:sp>
    </p:spTree>
    <p:extLst>
      <p:ext uri="{BB962C8B-B14F-4D97-AF65-F5344CB8AC3E}">
        <p14:creationId xmlns:p14="http://schemas.microsoft.com/office/powerpoint/2010/main" val="200508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A99D-C46A-4473-A297-33750364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2120" y="52387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Similar Applications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Zoho BugTracker – Boosted CRM">
            <a:extLst>
              <a:ext uri="{FF2B5EF4-FFF2-40B4-BE49-F238E27FC236}">
                <a16:creationId xmlns:a16="http://schemas.microsoft.com/office/drawing/2014/main" id="{1B41996C-6359-4F5B-B663-57A1DC5C8D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86" y="2537449"/>
            <a:ext cx="4586448" cy="28334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sue and Bug Tracking Software | Backlog">
            <a:extLst>
              <a:ext uri="{FF2B5EF4-FFF2-40B4-BE49-F238E27FC236}">
                <a16:creationId xmlns:a16="http://schemas.microsoft.com/office/drawing/2014/main" id="{A4EB5732-74C2-4CC6-9CAF-C95DBA084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49837"/>
            <a:ext cx="5084869" cy="28334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389B8-F916-41E4-9470-7EBCCEFAD652}"/>
              </a:ext>
            </a:extLst>
          </p:cNvPr>
          <p:cNvSpPr txBox="1"/>
          <p:nvPr/>
        </p:nvSpPr>
        <p:spPr>
          <a:xfrm>
            <a:off x="1184661" y="1777592"/>
            <a:ext cx="310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Zoho Bug Tracker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8EFB3-2FAE-4DC8-B8AF-EB80FC318D9A}"/>
              </a:ext>
            </a:extLst>
          </p:cNvPr>
          <p:cNvSpPr txBox="1"/>
          <p:nvPr/>
        </p:nvSpPr>
        <p:spPr>
          <a:xfrm>
            <a:off x="6018759" y="1777592"/>
            <a:ext cx="437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Backlog Bug Tracker</a:t>
            </a:r>
          </a:p>
        </p:txBody>
      </p:sp>
    </p:spTree>
    <p:extLst>
      <p:ext uri="{BB962C8B-B14F-4D97-AF65-F5344CB8AC3E}">
        <p14:creationId xmlns:p14="http://schemas.microsoft.com/office/powerpoint/2010/main" val="389879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2F89-BD0B-4A64-B70D-DEFD59AC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7839" y="1052793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2C40-4950-4E75-AB65-9F8515F9C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987" y="2071968"/>
            <a:ext cx="8946541" cy="419548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Store and organize a list a bugs and users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Create and update new or existing bugs or users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Users can leave comments on a bug that are stored in a separate collection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Configurable roles to allow customizing of roles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Validation done on backend to prevent attacks and invalid data</a:t>
            </a:r>
          </a:p>
        </p:txBody>
      </p:sp>
    </p:spTree>
    <p:extLst>
      <p:ext uri="{BB962C8B-B14F-4D97-AF65-F5344CB8AC3E}">
        <p14:creationId xmlns:p14="http://schemas.microsoft.com/office/powerpoint/2010/main" val="39606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8720-E01A-482A-8836-607108DC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3089" y="651591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My Project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6E357E78-2AAF-41AD-A9FB-42D0FBE18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98" y="1381125"/>
            <a:ext cx="8707163" cy="5148230"/>
          </a:xfrm>
        </p:spPr>
      </p:pic>
    </p:spTree>
    <p:extLst>
      <p:ext uri="{BB962C8B-B14F-4D97-AF65-F5344CB8AC3E}">
        <p14:creationId xmlns:p14="http://schemas.microsoft.com/office/powerpoint/2010/main" val="223184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E464-127B-41F2-8A91-3AD7E36B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684" y="23241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924583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149</TotalTime>
  <Words>217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Issue Tracker Project</vt:lpstr>
      <vt:lpstr>Project Objective</vt:lpstr>
      <vt:lpstr>Project Background</vt:lpstr>
      <vt:lpstr>Similar Applications</vt:lpstr>
      <vt:lpstr>Key Features</vt:lpstr>
      <vt:lpstr>My Project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Tracker Project</dc:title>
  <dc:creator>djenn9000@gmail.com</dc:creator>
  <cp:lastModifiedBy>djenn9000@gmail.com</cp:lastModifiedBy>
  <cp:revision>4</cp:revision>
  <dcterms:created xsi:type="dcterms:W3CDTF">2021-12-14T18:42:15Z</dcterms:created>
  <dcterms:modified xsi:type="dcterms:W3CDTF">2021-12-14T21:14:27Z</dcterms:modified>
</cp:coreProperties>
</file>