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E3CB-2E1B-4A39-B8F3-EFB550CC12E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B3A68-0101-4CC5-B164-AAD04383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9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85FE-1E8E-40E7-801F-28BFCEA31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19759"/>
            <a:ext cx="6815669" cy="1515533"/>
          </a:xfrm>
        </p:spPr>
        <p:txBody>
          <a:bodyPr/>
          <a:lstStyle/>
          <a:p>
            <a:r>
              <a:rPr lang="en-US" sz="3700" dirty="0"/>
              <a:t>Improvements to Polynomial Multiplication Through Fast Fourier Transforms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74425-B081-4DB5-9CB3-37267D35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749876"/>
            <a:ext cx="6815669" cy="1320802"/>
          </a:xfrm>
        </p:spPr>
        <p:txBody>
          <a:bodyPr/>
          <a:lstStyle/>
          <a:p>
            <a:r>
              <a:rPr lang="en-US" dirty="0"/>
              <a:t>David Lambropoulos</a:t>
            </a:r>
          </a:p>
          <a:p>
            <a:r>
              <a:rPr lang="en-US" dirty="0"/>
              <a:t>Demetrios Lambropoulos</a:t>
            </a:r>
          </a:p>
        </p:txBody>
      </p:sp>
    </p:spTree>
    <p:extLst>
      <p:ext uri="{BB962C8B-B14F-4D97-AF65-F5344CB8AC3E}">
        <p14:creationId xmlns:p14="http://schemas.microsoft.com/office/powerpoint/2010/main" val="100558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53DF-7646-41FD-A585-507DFED4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A829-7629-4972-8E57-5B3DB00A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DA4-C252-4D47-B302-8346490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BE15-9705-40AF-B98D-C8F60490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Introduction/Motivation</a:t>
            </a:r>
          </a:p>
          <a:p>
            <a:r>
              <a:rPr lang="en-US" dirty="0"/>
              <a:t>Theory/Algorithms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Results and Analysis</a:t>
            </a:r>
          </a:p>
          <a:p>
            <a:r>
              <a:rPr lang="en-US" dirty="0">
                <a:solidFill>
                  <a:srgbClr val="FF0000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77129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53DF-7646-41FD-A585-507DFED4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A829-7629-4972-8E57-5B3DB00A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1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DA4-C252-4D47-B302-8346490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BE15-9705-40AF-B98D-C8F60490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Introduction/Motivation</a:t>
            </a:r>
          </a:p>
          <a:p>
            <a:r>
              <a:rPr lang="en-US" dirty="0"/>
              <a:t>Theory/Algorithms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Results and Analysis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697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DA4-C252-4D47-B302-8346490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BE15-9705-40AF-B98D-C8F60490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Introduction/Motivation</a:t>
            </a:r>
          </a:p>
          <a:p>
            <a:r>
              <a:rPr lang="en-US" dirty="0"/>
              <a:t>Theory/Algorithms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Results and Analysis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17142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53DF-7646-41FD-A585-507DFED4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A829-7629-4972-8E57-5B3DB00A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DA4-C252-4D47-B302-8346490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BE15-9705-40AF-B98D-C8F60490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Introduction/Motivation</a:t>
            </a:r>
          </a:p>
          <a:p>
            <a:r>
              <a:rPr lang="en-US" dirty="0">
                <a:solidFill>
                  <a:srgbClr val="FF0000"/>
                </a:solidFill>
              </a:rPr>
              <a:t>Theory/Algorithms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Results and Analysis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23129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53DF-7646-41FD-A585-507DFED4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Theory/Algorithms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A829-7629-4972-8E57-5B3DB00A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6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DA4-C252-4D47-B302-8346490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BE15-9705-40AF-B98D-C8F60490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Introduction/Motivation</a:t>
            </a:r>
          </a:p>
          <a:p>
            <a:r>
              <a:rPr lang="en-US" dirty="0"/>
              <a:t>Theory/Algorithms</a:t>
            </a:r>
          </a:p>
          <a:p>
            <a:r>
              <a:rPr lang="en-US" dirty="0">
                <a:solidFill>
                  <a:srgbClr val="FF0000"/>
                </a:solidFill>
              </a:rPr>
              <a:t>Experimental Setup</a:t>
            </a:r>
          </a:p>
          <a:p>
            <a:r>
              <a:rPr lang="en-US" dirty="0"/>
              <a:t>Results and Analysis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53845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53DF-7646-41FD-A585-507DFED4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A829-7629-4972-8E57-5B3DB00A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DA4-C252-4D47-B302-8346490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BE15-9705-40AF-B98D-C8F60490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Introduction/Motivation</a:t>
            </a:r>
          </a:p>
          <a:p>
            <a:r>
              <a:rPr lang="en-US" dirty="0"/>
              <a:t>Theory/Algorithms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>
                <a:solidFill>
                  <a:srgbClr val="FF0000"/>
                </a:solidFill>
              </a:rPr>
              <a:t>Results and Analysis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49018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102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Improvements to Polynomial Multiplication Through Fast Fourier Transforms</vt:lpstr>
      <vt:lpstr>Contents</vt:lpstr>
      <vt:lpstr>Contents</vt:lpstr>
      <vt:lpstr>Introduction/Motivation</vt:lpstr>
      <vt:lpstr>Contents</vt:lpstr>
      <vt:lpstr>Theory/Algorithms</vt:lpstr>
      <vt:lpstr>Contents</vt:lpstr>
      <vt:lpstr>Experimental Setup</vt:lpstr>
      <vt:lpstr>Contents</vt:lpstr>
      <vt:lpstr>Results and Analysis</vt:lpstr>
      <vt:lpstr>Contents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Improvements to Polynomial Multiplication Through Fast Fourier Transforms</dc:title>
  <dc:creator>David Lambropoulos</dc:creator>
  <cp:lastModifiedBy>David Lambropoulos</cp:lastModifiedBy>
  <cp:revision>6</cp:revision>
  <dcterms:created xsi:type="dcterms:W3CDTF">2018-05-03T14:38:49Z</dcterms:created>
  <dcterms:modified xsi:type="dcterms:W3CDTF">2018-05-03T15:16:01Z</dcterms:modified>
</cp:coreProperties>
</file>