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85FE-1E8E-40E7-801F-28BFCEA31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19759"/>
            <a:ext cx="6815669" cy="1515533"/>
          </a:xfrm>
        </p:spPr>
        <p:txBody>
          <a:bodyPr/>
          <a:lstStyle/>
          <a:p>
            <a:r>
              <a:rPr lang="en-US" sz="3700" dirty="0"/>
              <a:t>Improvements to Polynomial Multiplication Through Fast Fourier Transforms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74425-B081-4DB5-9CB3-37267D355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3749876"/>
            <a:ext cx="6815669" cy="1320802"/>
          </a:xfrm>
        </p:spPr>
        <p:txBody>
          <a:bodyPr/>
          <a:lstStyle/>
          <a:p>
            <a:r>
              <a:rPr lang="en-US" dirty="0"/>
              <a:t>David Lambropoulos</a:t>
            </a:r>
          </a:p>
          <a:p>
            <a:r>
              <a:rPr lang="en-US" dirty="0"/>
              <a:t>Demetrios Lambropoulos</a:t>
            </a:r>
          </a:p>
        </p:txBody>
      </p:sp>
    </p:spTree>
    <p:extLst>
      <p:ext uri="{BB962C8B-B14F-4D97-AF65-F5344CB8AC3E}">
        <p14:creationId xmlns:p14="http://schemas.microsoft.com/office/powerpoint/2010/main" val="100558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6DA4-C252-4D47-B302-8346490C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4BE15-9705-40AF-B98D-C8F60490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46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Improvements to Polynomial Multiplication Through Fast Fourier Transforms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Improvements to Polynomial Multiplication Through Fast Fourier Transforms</dc:title>
  <dc:creator>David Lambropoulos</dc:creator>
  <cp:lastModifiedBy>David Lambropoulos</cp:lastModifiedBy>
  <cp:revision>3</cp:revision>
  <dcterms:created xsi:type="dcterms:W3CDTF">2018-05-03T14:38:49Z</dcterms:created>
  <dcterms:modified xsi:type="dcterms:W3CDTF">2018-05-03T15:03:38Z</dcterms:modified>
</cp:coreProperties>
</file>