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54b82299b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54b82299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54b82299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54b82299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54b82299b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54b82299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54b82299b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54b82299b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54b82299b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54b82299b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54b82299b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54b82299b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54b82299b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54b82299b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54b82299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54b82299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54b82299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54b82299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54b82299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54b82299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54b82299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54b82299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54b82299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54b82299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54b82299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54b82299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54b82299b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54b82299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54b82299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54b82299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</a:t>
            </a:r>
            <a:r>
              <a:rPr lang="en"/>
              <a:t> and Polymorphism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Subclass Constructors</a:t>
            </a:r>
            <a:endParaRPr sz="3600"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You can use super() in the subclass constructor to call the constructor of the parent class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super() must be the first line of the constructor</a:t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Overriding Methods</a:t>
            </a:r>
            <a:endParaRPr sz="3600"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Overriding methods allows a child class to provide a specific implementation of a method that has already been defined in the parent class</a:t>
            </a: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Overriding Methods</a:t>
            </a:r>
            <a:endParaRPr sz="3600"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An overridden function will have the same name and parameter list as the function in the parent class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Polymorphism</a:t>
            </a:r>
            <a:endParaRPr/>
          </a:p>
        </p:txBody>
      </p:sp>
      <p:sp>
        <p:nvSpPr>
          <p:cNvPr id="160" name="Google Shape;160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5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Polymorphism</a:t>
            </a:r>
            <a:endParaRPr sz="3600"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“The treatment of a single object instance in multiple forms”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The reference type of an object can be a superclass of that object type</a:t>
            </a:r>
            <a:endParaRPr sz="3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Polymorphism</a:t>
            </a:r>
            <a:endParaRPr sz="3600"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reference type of an object can be a superclass of that object type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800">
                <a:latin typeface="Courier New"/>
                <a:ea typeface="Courier New"/>
                <a:cs typeface="Courier New"/>
                <a:sym typeface="Courier New"/>
              </a:rPr>
              <a:t>SuperClass objectName = new SubClass();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Resources</a:t>
            </a:r>
            <a:endParaRPr sz="3600"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Shiffman, Daniel. Learning Processing: Chapter 22</a:t>
            </a:r>
            <a:endParaRPr sz="2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800"/>
              <a:t>Sierra, Kathy and Bert Bates. Head First Java: Chapters 7 and 8</a:t>
            </a:r>
            <a:endParaRPr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Pre-Topic Exercise</a:t>
            </a:r>
            <a:endParaRPr sz="3600"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Write a basic 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Marker</a:t>
            </a:r>
            <a:r>
              <a:rPr lang="en" sz="3000"/>
              <a:t> class with a default constructor.  Create and initialize an array of 100 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Marker</a:t>
            </a:r>
            <a:r>
              <a:rPr lang="en" sz="3000"/>
              <a:t> objects.  Be sure to initialize each 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Marker</a:t>
            </a:r>
            <a:r>
              <a:rPr lang="en" sz="3000"/>
              <a:t> object in the array.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Topics</a:t>
            </a:r>
            <a:endParaRPr sz="3600"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Encapsulation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Inheritance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Polymorphism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Encapsulation</a:t>
            </a:r>
            <a:endParaRPr/>
          </a:p>
        </p:txBody>
      </p:sp>
      <p:sp>
        <p:nvSpPr>
          <p:cNvPr id="104" name="Google Shape;104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Encapsulation</a:t>
            </a:r>
            <a:endParaRPr sz="3600"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Classes allow us to </a:t>
            </a:r>
            <a:r>
              <a:rPr b="1" i="1" lang="en" sz="3000"/>
              <a:t>encapsulate</a:t>
            </a:r>
            <a:r>
              <a:rPr lang="en" sz="3000"/>
              <a:t> data from the user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i="1" lang="en" sz="3000"/>
              <a:t>Encapsulation</a:t>
            </a:r>
            <a:r>
              <a:rPr lang="en" sz="3000"/>
              <a:t> “hides the inner workings of an object from the user of that object”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</a:t>
            </a:r>
            <a:endParaRPr/>
          </a:p>
        </p:txBody>
      </p:sp>
      <p:sp>
        <p:nvSpPr>
          <p:cNvPr id="117" name="Google Shape;117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Inheritance</a:t>
            </a:r>
            <a:endParaRPr sz="3600"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Inheritance allows us to create or derive a new class based on an existing class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A subclass (child class) will inherit both the properties and functionality of a superclass (parent class) 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Inheritance</a:t>
            </a:r>
            <a:endParaRPr sz="3600"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Inheritance defines an “is a” relationship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An apple is a fruit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A purse is a bag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A rectangle is a shape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Inheritance</a:t>
            </a:r>
            <a:endParaRPr sz="3600"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Subclass extends Superclass {</a:t>
            </a:r>
            <a:br>
              <a:rPr lang="en" sz="26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6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    // class definition</a:t>
            </a:r>
            <a:br>
              <a:rPr lang="en" sz="26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6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