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0df27b99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0df27b99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0df27b995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0df27b99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0df27b995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0df27b995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0df27b995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0df27b995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0df27b99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0df27b99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cessing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ASIM/CRCP 1310 Introduction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Topics</a:t>
            </a:r>
            <a:endParaRPr sz="36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Introductions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The Syllabus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Download Processing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Computers and Coding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Syllabus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Processing</a:t>
            </a:r>
            <a:endParaRPr/>
          </a:p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https://processing.org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Computers and Coding</a:t>
            </a:r>
            <a:endParaRPr/>
          </a:p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