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3fdaed8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3fdaed8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3fdaed8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3fdaed8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13fdaed8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13fdaed8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3fdaed8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3fdaed8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13fdaed8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13fdaed8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3fdaed8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3fdaed8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3fdaed8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3fdaed8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3fdaed8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3fdaed8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13fdaed8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13fdaed8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13fdaed8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13fdaed8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3fdaed8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3fdaed8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3fdaed8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13fdaed8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13fdaed8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13fdaed8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13fdaed8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13fdaed8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13fdaed8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13fdaed8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13fdaed8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13fdaed8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13fdaed8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13fdaed8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13fdaed8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13fdaed8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3fdaed8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3fdaed8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3fdaed8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3fdaed8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3fdaed8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3fdaed8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3fdaed8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3fdaed8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3fdaed8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3fdaed8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3fdaed8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3fdaed8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3fdaed8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3fdaed8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65500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Declaration and Initialization</a:t>
            </a:r>
            <a:endParaRPr/>
          </a:p>
        </p:txBody>
      </p:sp>
      <p:sp>
        <p:nvSpPr>
          <p:cNvPr id="141" name="Google Shape;14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Variable Declaration</a:t>
            </a:r>
            <a:endParaRPr sz="360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Variable declaration sets aside space in memory for a </a:t>
            </a:r>
            <a:r>
              <a:rPr lang="en" sz="3000"/>
              <a:t>variable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A variable must have a name, and a variable must have a type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Variable Declaration</a:t>
            </a:r>
            <a:endParaRPr sz="360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declare a variable by listing its data type followed by its name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dataType variableName;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Variable Naming Rules</a:t>
            </a:r>
            <a:endParaRPr sz="3600"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Variables can contain letters, numbers, or underscore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Variables cannot begin with a number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Variables names should not appear elsewhere in Processing (e.g. mouseX, setup, etc.)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Variable Initialization</a:t>
            </a:r>
            <a:endParaRPr sz="3600"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Variable initialization gives an initial value to a variable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We initialize a variable using the assignment operator (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3000"/>
              <a:t>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variableName = value;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Variable Declaration and Initialization</a:t>
            </a:r>
            <a:endParaRPr sz="3600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can perform a declaration and initialization on the same line of code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dataType variableName = value;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Variable Assignment</a:t>
            </a:r>
            <a:endParaRPr sz="3600"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values of variables can change after you </a:t>
            </a:r>
            <a:r>
              <a:rPr lang="en" sz="3000"/>
              <a:t>initialize</a:t>
            </a:r>
            <a:r>
              <a:rPr lang="en" sz="3000"/>
              <a:t> them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Variables can be assigned a literal value or the result of an expression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Mathematical Operators</a:t>
            </a:r>
            <a:endParaRPr sz="3600"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Addition (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3000"/>
              <a:t>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Subtraction (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3000"/>
              <a:t>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Multiplication (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3000"/>
              <a:t>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Division (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3000"/>
              <a:t>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Modulus (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3000"/>
              <a:t>)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Integer Division</a:t>
            </a:r>
            <a:endParaRPr sz="3600"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performing division, if both operands are integers, the result of the division will also be an integer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5 / 2 = 2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3 / 4 = 0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Modulus</a:t>
            </a:r>
            <a:endParaRPr sz="3600"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modulus operator returns the remainder of the division of the two operands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16 % 5 = 1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17 % 5 = 2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20 % 5 = 0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Topics</a:t>
            </a:r>
            <a:endParaRPr sz="36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Variables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Declaring and Initializing Variables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Built-In Variables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random()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Variables</a:t>
            </a:r>
            <a:endParaRPr/>
          </a:p>
        </p:txBody>
      </p:sp>
      <p:sp>
        <p:nvSpPr>
          <p:cNvPr id="201" name="Google Shape;201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Variables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You do not need to declare built-in variables before you use them.  They are variables built in to processing whose values are assigned automatically.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2600"/>
              <a:t>, 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2600"/>
              <a:t>, 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frameCount</a:t>
            </a:r>
            <a:r>
              <a:rPr lang="en" sz="2600"/>
              <a:t>, 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displayWidth, displayHeight</a:t>
            </a:r>
            <a:r>
              <a:rPr lang="en" sz="2600"/>
              <a:t>, 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2600"/>
              <a:t>, 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keyCode</a:t>
            </a:r>
            <a:r>
              <a:rPr lang="en" sz="2600"/>
              <a:t>, 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keyPressed</a:t>
            </a:r>
            <a:r>
              <a:rPr lang="en" sz="2600"/>
              <a:t>,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 mousePressed</a:t>
            </a:r>
            <a:r>
              <a:rPr lang="en" sz="2600"/>
              <a:t>, 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mouseButton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random()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Random is a function that returns a floating point value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random(maxValue)</a:t>
            </a:r>
            <a:br>
              <a:rPr lang="en" sz="2600"/>
            </a:br>
            <a:r>
              <a:rPr lang="en" sz="2600"/>
              <a:t>Returns a random number between 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600"/>
              <a:t> and 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maxValue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random(minValue, maxValue)</a:t>
            </a:r>
            <a:br>
              <a:rPr lang="en" sz="2600"/>
            </a:br>
            <a:r>
              <a:rPr lang="en" sz="2600"/>
              <a:t>Returns a random number between 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minValue</a:t>
            </a:r>
            <a:r>
              <a:rPr lang="en" sz="2600"/>
              <a:t> and 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maxValue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Conversions in Java</a:t>
            </a:r>
            <a:endParaRPr sz="3600"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Java will automatically convert an integer to a floating point number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However, Java will not automatically convert a floating point number to an integer because there could be a loss of precision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Casting</a:t>
            </a:r>
            <a:endParaRPr sz="3600"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Casting is the process of converting a value from one data type to another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To bypass the loss of precision error, you must explicitly cast the floating point value to an integer</a:t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Resources</a:t>
            </a:r>
            <a:endParaRPr sz="3600"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Shiffman, Daniel. </a:t>
            </a:r>
            <a:r>
              <a:rPr i="1" lang="en" sz="3000"/>
              <a:t>Learning Processing</a:t>
            </a:r>
            <a:r>
              <a:rPr lang="en" sz="3000"/>
              <a:t>: Chapter 4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Variables</a:t>
            </a:r>
            <a:endParaRPr sz="36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“A variable is a named ... location in the computer’s memory where data is stored”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A variable is like a bucket, or a cup, or a post-it note, or a box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A variable holds a value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Variables</a:t>
            </a:r>
            <a:endParaRPr sz="36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Variables allow us to save information in one part of a program and refer back to it in another 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There are two types of variables: primitive and reference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/>
              <a:t>Variables in Processing must have a name and they must have a type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Primitive Data Types: Integer</a:t>
            </a:r>
            <a:endParaRPr sz="36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Any whole number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1, 2, 3, 4, 2930, 342, 5324, -34234, -34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Types: Float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loat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Floating point number. Any decimal number.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3.14159, 45.23, -90.56, 42.42, -342.0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Primitive Data Types: Character</a:t>
            </a:r>
            <a:endParaRPr sz="36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har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Any single character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A, B, C, a, b, c, d, e, 5, 6, 4, 9, &gt;, &lt;, [, ]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Primitive Data Types: Boolean</a:t>
            </a:r>
            <a:endParaRPr sz="360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oolean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A boolean value. Boolean variables can only be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3000"/>
              <a:t> or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3000"/>
              <a:t>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