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1CB8D-8BE0-48C7-9957-A330FBD508C1}">
  <a:tblStyle styleId="{EED1CB8D-8BE0-48C7-9957-A330FBD50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90db95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90db95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90db95e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90db95e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90db95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90db95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90db95e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90db95e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90db95e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90db95e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90db95e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90db95e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90db95e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90db95e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90db95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90db95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90db95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90db95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90db95e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90db95e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90db95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90db95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90db95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90db95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90db95e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90db95e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90db95e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90db95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90db95e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90db95e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Conditionals</a:t>
            </a:r>
            <a:endParaRPr sz="36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(boolean expression #1)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code to execute if expression #1 is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(boolean expression #2)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code to execute if expression #2 is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(boolean expression #n)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code to execute if expression #n is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code to execute if none of the above expressions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are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Logical Operators</a:t>
            </a:r>
            <a:endParaRPr sz="36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Logical operators allow us to make more complex boolean expressions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AND 	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OR 	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NOT	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!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Truth Tables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51850" y="1379625"/>
            <a:ext cx="25752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528150" y="14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{EED1CB8D-8BE0-48C7-9957-A330FBD508C1}</a:tableStyleId>
              </a:tblPr>
              <a:tblGrid>
                <a:gridCol w="954375"/>
                <a:gridCol w="961475"/>
                <a:gridCol w="1859950"/>
              </a:tblGrid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boolA &amp;&amp; boolB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3" name="Google Shape;163;p25"/>
          <p:cNvGraphicFramePr/>
          <p:nvPr/>
        </p:nvGraphicFramePr>
        <p:xfrm>
          <a:off x="4861850" y="14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{EED1CB8D-8BE0-48C7-9957-A330FBD508C1}</a:tableStyleId>
              </a:tblPr>
              <a:tblGrid>
                <a:gridCol w="954375"/>
                <a:gridCol w="961475"/>
                <a:gridCol w="1859950"/>
              </a:tblGrid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boolA || boolB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Truth Tables</a:t>
            </a:r>
            <a:endParaRPr sz="3600"/>
          </a:p>
        </p:txBody>
      </p:sp>
      <p:sp>
        <p:nvSpPr>
          <p:cNvPr id="169" name="Google Shape;169;p26"/>
          <p:cNvSpPr txBox="1"/>
          <p:nvPr/>
        </p:nvSpPr>
        <p:spPr>
          <a:xfrm>
            <a:off x="551850" y="1379625"/>
            <a:ext cx="25752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518563" y="170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{EED1CB8D-8BE0-48C7-9957-A330FBD508C1}</a:tableStyleId>
              </a:tblPr>
              <a:tblGrid>
                <a:gridCol w="961475"/>
                <a:gridCol w="1145375"/>
              </a:tblGrid>
              <a:tr h="57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!boolA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57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</a:t>
            </a:r>
            <a:endParaRPr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Shiffman, Daniel. </a:t>
            </a:r>
            <a:r>
              <a:rPr i="1" lang="en" sz="2800"/>
              <a:t>Learning Processing</a:t>
            </a:r>
            <a:r>
              <a:rPr lang="en" sz="2800"/>
              <a:t>: Chapter 5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Pre-Topic Exercise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Create a Processing sketch where a shape moves across the screen from the right edge to the left edge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Boolean Expressions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Conditionals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Logical Operators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Boolean Variables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 Expression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boolean expression is an expression that evaluates to true or false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My favorite color is blue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15 is greater than 20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32 is less than 33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Operators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Less Than				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Less Than or Equal To 	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Greater Than 			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Greater Than or Equal To 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Equal To					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Not Equal To 				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Conditionals</a:t>
            </a:r>
            <a:endParaRPr sz="36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Conditionals allow our programs to follow different paths depending on various conditions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(boolean expression) {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code to execute if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boolean expression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is true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Conditionals</a:t>
            </a:r>
            <a:endParaRPr sz="36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(boolean expression) {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code to execute if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boolean expression is true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code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// boolean expression is false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