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bc2d07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bc2d07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bc2d072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bc2d072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bc2d072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bc2d072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bc2d072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bc2d072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bc2d072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bc2d072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bc2d07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bc2d07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bc2d072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bc2d072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5185b2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5185b2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5185b2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5185b2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5185b2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5185b2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bc2d07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bc2d07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5185b2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5185b2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5185b2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5185b2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5185b2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5185b2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5185b2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5185b2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5185b2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5185b2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59d76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59d76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bc2d07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bc2d07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bc2d07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bc2d07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bc2d07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bc2d07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bc2d07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bc2d07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bc2d072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bc2d072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bc2d072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bc2d072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bc2d07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bc2d07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Loop: Components</a:t>
            </a:r>
            <a:endParaRPr sz="36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Initialization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Boolean Test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Iteration Expression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Loop: Initialization</a:t>
            </a:r>
            <a:endParaRPr sz="36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Initialization is where you declare and initialize a variable to use within the loop.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This variable is often </a:t>
            </a:r>
            <a:r>
              <a:rPr lang="en" sz="3000"/>
              <a:t>referred</a:t>
            </a:r>
            <a:r>
              <a:rPr lang="en" sz="3000"/>
              <a:t> to as a counter.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Loop: Boolean Test</a:t>
            </a:r>
            <a:endParaRPr sz="36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boolean test is any boolean expression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It typically is a relational operator comparing the counter to its stopping point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Loop: Iteration Expression</a:t>
            </a:r>
            <a:endParaRPr sz="36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iteration expression is an instruction to execute at the end of each loop cycle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It typically increments the counter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Loop</a:t>
            </a:r>
            <a:endParaRPr sz="36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(initialization; boolean test; iteration expression)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code to execute if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boolean test is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Increment and Decrement Operations</a:t>
            </a:r>
            <a:endParaRPr sz="3600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++; 		// x = x + 1;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x--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 		// x = x - 1;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+= 2; 	// x = x + 2;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-= 6; 	// x = x - 6;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*= 5; // x = x * 5;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/= 7; // x = x / 7;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</a:t>
            </a:r>
            <a:endParaRPr/>
          </a:p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Variables</a:t>
            </a:r>
            <a:endParaRPr sz="3600"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Variables can be declared anywhere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Where a variable is declared determines where it is accessible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Global Variables</a:t>
            </a:r>
            <a:endParaRPr sz="36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Global variables are declared at the top of the program, outside of setup and draw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Global variables can be used anywhere in the program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Pre-Topic Exercise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a Processing sketch with a background whose blue color </a:t>
            </a:r>
            <a:r>
              <a:rPr lang="en" sz="3000"/>
              <a:t>bounces</a:t>
            </a:r>
            <a:r>
              <a:rPr lang="en" sz="3000"/>
              <a:t> between 0 and 255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/>
              <a:t>Challenge: </a:t>
            </a:r>
            <a:r>
              <a:rPr lang="en" sz="3000"/>
              <a:t>Bounce an additional color component.  What happens when you change the speeds of the colors?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Variables</a:t>
            </a:r>
            <a:endParaRPr sz="3600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Local variables are variables that have been declared in some block of code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Local variables are only accessible in the block of code they were declared in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Variables</a:t>
            </a:r>
            <a:endParaRPr sz="3600"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can have a local variable with the same name as a global variable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The computer will use the most local variable until that variable is out of scope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Variables</a:t>
            </a:r>
            <a:endParaRPr sz="3600"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You cannot have two variables with the same name in the same scope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 Draw</a:t>
            </a:r>
            <a:endParaRPr/>
          </a:p>
        </p:txBody>
      </p:sp>
      <p:sp>
        <p:nvSpPr>
          <p:cNvPr id="221" name="Google Shape;221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Loops in Draw</a:t>
            </a:r>
            <a:endParaRPr sz="3600"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Processing does not update the display window until it reaches the end of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draw()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Shiffman, Daniel. </a:t>
            </a:r>
            <a:r>
              <a:rPr i="1" lang="en" sz="2800"/>
              <a:t>Learning Processing</a:t>
            </a:r>
            <a:r>
              <a:rPr lang="en" sz="2800"/>
              <a:t>: Chapter 6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While Loops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For Loops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Variable Scope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Loops in Draw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Iteration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Iteration is a generative process of repeating a set of rules or steps over and over again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While Loop</a:t>
            </a:r>
            <a:endParaRPr sz="36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hile (boolean expression) {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// code to execute if 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// boolean expression is true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While Loop</a:t>
            </a:r>
            <a:endParaRPr sz="36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In a while loop, the boolean expression is evaluated and the code is executed again and again until the boolean expression is false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 to Ask When Creating a Loop</a:t>
            </a:r>
            <a:endParaRPr sz="36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1 ) What is the initial condition?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2 ) When should the loop stop?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3 ) What is your loop operation?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Exit Conditions</a:t>
            </a:r>
            <a:endParaRPr sz="36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You must make sure that the exit condition for the loop will eventually be met!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