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534965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534965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9754d4b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9754d4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9754d4b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9754d4b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9754d4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9754d4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9754d4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9754d4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97555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97555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53496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53496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97555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97555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55760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55760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975552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975552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9754d4b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9754d4b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975552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975552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975552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975552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975552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975552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975552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975552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48933c4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48933c4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975552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975552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534965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534965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534965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534965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534965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534965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534965e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534965e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9754d4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9754d4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8933c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48933c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8933c4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48933c4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53495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53495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975552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3975552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5552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5552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9754d4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9754d4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9754d4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9754d4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534965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534965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9754d4b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9754d4b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9754d4b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9754d4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9754d4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9754d4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 Definitions</a:t>
            </a:r>
            <a:endParaRPr sz="36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function definitions have a…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Return type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Function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Parameter list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Code body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 Definition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eturnType functionName(parameter list) {</a:t>
            </a:r>
            <a:br>
              <a:rPr lang="en" sz="2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    // code body of function</a:t>
            </a:r>
            <a:br>
              <a:rPr lang="en" sz="2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Draw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</a:t>
            </a:r>
            <a:r>
              <a:rPr lang="en" sz="3000"/>
              <a:t>etup, draw, mousePressed, keyPressed, et al. are functions we define that are called automatically by Processing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oid setup() {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size(500, 500);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and Parameters</a:t>
            </a:r>
            <a:endParaRPr/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Arguments</a:t>
            </a:r>
            <a:endParaRPr sz="36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Arguments are the values that you “pass” in to a function. Arguments are separated by commas in the function call.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nt g = 40;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fill(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random(255)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50 + 50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ellipse(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</a:t>
            </a:r>
            <a:endParaRPr sz="36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Parameters are local variables declared inside the parentheses of a </a:t>
            </a:r>
            <a:r>
              <a:rPr lang="en" sz="3000"/>
              <a:t>function</a:t>
            </a:r>
            <a:r>
              <a:rPr lang="en" sz="3000"/>
              <a:t> definition. Parameters are separated by commas in the function definition.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oid printAge(</a:t>
            </a:r>
            <a:r>
              <a:rPr lang="en" sz="19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int age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println(“You are “ + age + “ years old”);</a:t>
            </a:r>
            <a:br>
              <a:rPr lang="en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</a:t>
            </a:r>
            <a:endParaRPr sz="36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Parameters are local </a:t>
            </a:r>
            <a:r>
              <a:rPr b="1" i="1" lang="en" sz="3000"/>
              <a:t>variables</a:t>
            </a:r>
            <a:endParaRPr b="1" i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All variables need a type and a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Parameters can have any data type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</a:t>
            </a:r>
            <a:endParaRPr sz="36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The parameters of the function definition determine how many and what type of arguments are passed to the function call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Variables</a:t>
            </a:r>
            <a:endParaRPr sz="360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 have a local variable with the same name as a global 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 computer will use the most local variable until that variable is out of scope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Types</a:t>
            </a:r>
            <a:endParaRPr/>
          </a:p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Take the concentric circles while loop example (Code Example: Concentric Circles - While Loop) and draw the same set of circles using a for loop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/>
              <a:t>Challenge:</a:t>
            </a:r>
            <a:r>
              <a:rPr lang="en" sz="2900"/>
              <a:t> Draw a set of circles across the screen (horizontally) using a for loop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Return Types</a:t>
            </a:r>
            <a:endParaRPr sz="3600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Functions can return values to where they were called from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loat r = random(30, 50);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= constrain(x, 0, width);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Return Types</a:t>
            </a:r>
            <a:endParaRPr sz="36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Functions can return any data type (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3000"/>
              <a:t>, etc) or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3600"/>
              <a:t>Return Type</a:t>
            </a:r>
            <a:endParaRPr sz="3600"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Functions with a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3000"/>
              <a:t> return type do not return a value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Return Types</a:t>
            </a:r>
            <a:endParaRPr sz="3600"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function that does not have a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3000"/>
              <a:t> return type must return a value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We return values using the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3000"/>
              <a:t> keyword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Other Return Types</a:t>
            </a:r>
            <a:endParaRPr sz="3600"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 type of the value being returned must match the return type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return statement should be the last line of the function definition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Returned Values</a:t>
            </a:r>
            <a:endParaRPr sz="36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value returned from a function can be assigned to a variable or used in any appropriate expression (e.g. function call, print statement, arithmetic operation)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</p:txBody>
      </p:sp>
      <p:sp>
        <p:nvSpPr>
          <p:cNvPr id="240" name="Google Shape;240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Calling a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3600"/>
              <a:t> Function</a:t>
            </a:r>
            <a:endParaRPr sz="3600"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functionName(arguments);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Calling a Function that Returns a Value</a:t>
            </a:r>
            <a:endParaRPr sz="3600"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Whenever you are assigning the result of a function to a variable, make sure the return type of the function matches the data type of the variable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Calling a Function that Returns a Value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dataType varName = functionName(arguments);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dataType varName2;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varName2 = functionName(arguments);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functionName1(functionName2(arguments));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Definitions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Arguments and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Overloading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 by Value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 Functions</a:t>
            </a:r>
            <a:endParaRPr/>
          </a:p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Overloading Functions</a:t>
            </a:r>
            <a:endParaRPr sz="3600"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can define functions that have the same name but take different parameters.  This is known as function overloading.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fill(0); // grayscale color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fill(25, 90, 150); // rgb color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Value</a:t>
            </a:r>
            <a:endParaRPr/>
          </a:p>
        </p:txBody>
      </p:sp>
      <p:sp>
        <p:nvSpPr>
          <p:cNvPr id="278" name="Google Shape;278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Pass by Value</a:t>
            </a:r>
            <a:endParaRPr sz="3600"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 is Pass-By-Value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“Pass-by-Copy”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“When you pass a primitive value to a function, you do not actually pass the value itself, but a copy of that variable”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Shiffman, Daniel. </a:t>
            </a:r>
            <a:r>
              <a:rPr i="1" lang="en" sz="2800"/>
              <a:t>Learning Processing</a:t>
            </a:r>
            <a:r>
              <a:rPr lang="en" sz="2800"/>
              <a:t>: Chapter 7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“Functions are a means of taking the parts of a program and separating them out into modular pieces”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Functions make our code easier to read and revise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Modular:</a:t>
            </a:r>
            <a:r>
              <a:rPr lang="en" sz="3000"/>
              <a:t> functions break our programs down into smaller, more manageable pieces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/>
              <a:t>Reusable:</a:t>
            </a:r>
            <a:r>
              <a:rPr lang="en" sz="3000"/>
              <a:t> functions allow us to execute a set of commands multiple times without having to rewrite all of the commands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Processing Functions </a:t>
            </a:r>
            <a:endParaRPr sz="36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have used numerous functions that are defined in the processing library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ize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ect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ellipse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constrain</a:t>
            </a:r>
            <a:r>
              <a:rPr lang="en" sz="3000"/>
              <a:t>,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3000"/>
              <a:t>, etc.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User-Defined Functions </a:t>
            </a:r>
            <a:endParaRPr sz="3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We have the ability to define functions of our own that we can call in our code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Definitions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