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455d18ac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455d18ac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55d18ac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55d18ac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55d18ac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55d18ac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55d18ac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55d18ac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55d18ac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55d18ac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55d18ac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55d18ac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55d18ac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455d18ac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55d18ac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55d18ac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55d18ac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455d18ac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55d18ac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55d18ac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55d18ac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55d18ac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55d18ac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55d18ac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455d18ac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455d18ac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55d18ac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455d18ac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455d18ac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455d18ac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55d18ac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55d18ac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455d18ac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455d18ac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55d18ac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455d18ac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455d18ac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455d18ac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455d18ac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455d18ac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455d18ac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455d18ac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55d18ac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55d18ac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455d18ac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455d18ac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455d18ac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455d18ac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55d18ac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55d18ac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55d18ac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55d18ac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55d18ac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55d18ac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55d18ac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55d18ac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455d18ac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455d18ac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55d18ac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55d18ac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 Definitions: Data</a:t>
            </a:r>
            <a:endParaRPr sz="3600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data are a collection of variables known as instance variables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Instance variables are things the object knows about itself. They are variables declared within the class definition.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 Definitions: Constructor</a:t>
            </a:r>
            <a:endParaRPr sz="36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constructor is a special function in a class that creates the instance of an object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ClassName() {</a:t>
            </a:r>
            <a:br>
              <a:rPr lang="en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// constructor function body</a:t>
            </a:r>
            <a:br>
              <a:rPr lang="en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Constructor</a:t>
            </a:r>
            <a:endParaRPr sz="3600"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Constructors do not have a return type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The name of the constructor and the name of the class are always the same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 Definitions: Functionality</a:t>
            </a:r>
            <a:endParaRPr sz="360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functionality are functions inside the class that define what an object can do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Functions defined inside of a class are sometimes referred to as </a:t>
            </a:r>
            <a:r>
              <a:rPr b="1" i="1" lang="en" sz="3000"/>
              <a:t>methods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Using Objects</a:t>
            </a:r>
            <a:endParaRPr/>
          </a:p>
        </p:txBody>
      </p:sp>
      <p:sp>
        <p:nvSpPr>
          <p:cNvPr id="166" name="Google Shape;166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Creating and Using Objects</a:t>
            </a:r>
            <a:endParaRPr sz="3600"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1: Declare the object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Step 2: Initialize the object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Step 3: Use the object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1: Declare the Object</a:t>
            </a:r>
            <a:endParaRPr sz="3600"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 object is a reference variable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All variables need a type and a name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The type of the object is the name of the class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Reference variables hold a reference (a memory address)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1: Declare the Object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ClassName objectName;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2: Initialize an Object</a:t>
            </a:r>
            <a:endParaRPr sz="3600"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Before we can use an object, we need to create the object using the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3000"/>
              <a:t> keyword and the constructor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objectName = new ClassName();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2: Initialize an Object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cannot use an object until you initialize it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A Null Pointer Error means that you are trying to use an object that has not been constructed yet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Pre-Topic Exercise</a:t>
            </a:r>
            <a:endParaRPr sz="36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Design a shape or design using primitive shapes (rect, ellipse, line, etc)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Write a function for your shape that allows you to draw the shape in various locations based on the arguments passed into the function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Call your function so your shape is drawn in</a:t>
            </a:r>
            <a:br>
              <a:rPr lang="en" sz="2400"/>
            </a:br>
            <a:r>
              <a:rPr lang="en" sz="2400"/>
              <a:t>d</a:t>
            </a:r>
            <a:r>
              <a:rPr lang="en" sz="2400"/>
              <a:t>ifferent locations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3: Use the Object</a:t>
            </a:r>
            <a:endParaRPr sz="3600"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can use an object by calling methods that are defined in that object’s class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We call methods on an object using dot syntax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3: Use the Object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objectName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.objectMethod(method arguments);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3: Use the Object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We can also access and change the values of instance variables via dot syntax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3: Use the Object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// changing the value</a:t>
            </a:r>
            <a:br>
              <a:rPr lang="en" sz="2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objectName.instanceVariableName = newValue;</a:t>
            </a:r>
            <a:br>
              <a:rPr lang="en" sz="25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2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// accessing the value</a:t>
            </a:r>
            <a:br>
              <a:rPr lang="en" sz="2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println(objectName.instanceVarName);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Arguments</a:t>
            </a:r>
            <a:endParaRPr/>
          </a:p>
        </p:txBody>
      </p:sp>
      <p:sp>
        <p:nvSpPr>
          <p:cNvPr id="227" name="Google Shape;227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Constructor Arguments</a:t>
            </a:r>
            <a:endParaRPr sz="3600"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may want to customize what values are used to create an object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We can define a constructor that accepts parameters</a:t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Constructor Arguments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constructor with no parameters is known as a default constructor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Constructors with parameters are known as overloaded constructors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Constructor Arguments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pass the proper arguments into the constructor when the object is initialized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ClassName objectName = new ClassName(arguments);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</a:t>
            </a: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3600"/>
              <a:t> keyword</a:t>
            </a:r>
            <a:endParaRPr sz="3600"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his</a:t>
            </a:r>
            <a:r>
              <a:rPr lang="en" sz="3000"/>
              <a:t> is used to refer to a specific instance of the class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his</a:t>
            </a:r>
            <a:r>
              <a:rPr lang="en" sz="3000"/>
              <a:t> can be used to </a:t>
            </a:r>
            <a:r>
              <a:rPr lang="en" sz="3000"/>
              <a:t>differentiate</a:t>
            </a:r>
            <a:r>
              <a:rPr lang="en" sz="3000"/>
              <a:t> between an instance variable and a local variable with the same name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Variables</a:t>
            </a:r>
            <a:endParaRPr/>
          </a:p>
        </p:txBody>
      </p:sp>
      <p:sp>
        <p:nvSpPr>
          <p:cNvPr id="258" name="Google Shape;258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Topics</a:t>
            </a:r>
            <a:endParaRPr sz="36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Class Definitions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Creating and Using Objects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Constructor Arguments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Reference Variables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Reference Variables</a:t>
            </a:r>
            <a:endParaRPr sz="3600"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Assigning one reference variable to another will not create a new object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Both variables will reference the same object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We can only create new objects using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3000"/>
              <a:t> and the constructor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Resources</a:t>
            </a:r>
            <a:endParaRPr sz="3600"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/>
              <a:t>Shiffman, Daniel. </a:t>
            </a:r>
            <a:r>
              <a:rPr i="1" lang="en" sz="2800"/>
              <a:t>Learning Processing</a:t>
            </a:r>
            <a:r>
              <a:rPr lang="en" sz="2800"/>
              <a:t>: Chapter 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Objects</a:t>
            </a:r>
            <a:endParaRPr sz="36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Objects give us a new way to structure and organize our code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A class is like a blueprint or a cookie cutter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The objects we make are the cookies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Objects</a:t>
            </a:r>
            <a:endParaRPr sz="36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Objects have properties and behavior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Properties are variables/data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Behavior are methods/functions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Definitions</a:t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 Definitions</a:t>
            </a:r>
            <a:endParaRPr sz="360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 definitions have…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Class Name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Data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Constructor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Functionality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Class Definitions: Class Name</a:t>
            </a:r>
            <a:endParaRPr sz="36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class name is the name of your class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lass ClassName {</a:t>
            </a:r>
            <a:br>
              <a:rPr lang="en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// class definition body</a:t>
            </a:r>
            <a:br>
              <a:rPr lang="en" sz="3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