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b9f82ce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b9f82ce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b9f82ce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4b9f82ce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b9f82ce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b9f82ce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b9f82ce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b9f82ce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4b9f82ce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4b9f82ce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4b9f82ce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4b9f82ce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4b9f82ce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4b9f82ce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4b9f82ce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4b9f82ce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4b9f82ce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4b9f82ce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4b9f82ce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4b9f82ce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b9f82ce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b9f82ce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4b9f82ce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4b9f82ce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4b9f82ce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4b9f82ce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4b9f82ce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4b9f82ce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b9f82ce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4b9f82ce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b9f82ce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b9f82ce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b9f82ce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4b9f82ce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b9f82ce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b9f82ce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4b9f82ce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4b9f82ce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4b9f82ce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4b9f82ce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4b9f82ce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4b9f82ce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b9f82ce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4b9f82ce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Declaring Arrays</a:t>
            </a:r>
            <a:endParaRPr sz="3600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Declaring an array only declares the reference variable; it does not create the space for the array itself.  To create space for the array elements, you must initialize the array.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Initializing Arrays</a:t>
            </a:r>
            <a:endParaRPr sz="3600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initialize arrays using the new operator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arrayName = new dataType[arraySize];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Note: the data type in the declaration and the data type in the initialization must be the same.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Initializing the Elements of an Array</a:t>
            </a:r>
            <a:endParaRPr sz="3600"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Initializing an array does not initialize the elements of an array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There are many ways to give values to the elements of an array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Initializing the Elements of an Array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can initialize the elements of an array by accessing the elements of the array using the array indices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arrayName[index] = value;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Initializing the Elements of an Array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can initialize the elements of an array by assigning values manually when we declare the array.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dataType[] arrayName = {value1, value2, ...};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Initializing the Elements of an Array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Rather than accessing the elements one by one, we can iterate through the array and assign values to the elements using a loop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Things to Know About Arrays</a:t>
            </a:r>
            <a:endParaRPr sz="3600"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name of the array refers to the whole list of elements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To access a specific element, you must access it using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arrayName[index]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Things to Know About Arrays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Arrays are immutable.  This means that they have a fixed size.  You cannot change the size of an array after you have created it.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To access the size of an array, you can use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arrayName.length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Arrays</a:t>
            </a:r>
            <a:endParaRPr/>
          </a:p>
        </p:txBody>
      </p:sp>
      <p:sp>
        <p:nvSpPr>
          <p:cNvPr id="190" name="Google Shape;190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 Arrays</a:t>
            </a:r>
            <a:endParaRPr sz="3600"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access specific elements of an array using the index of the element in the array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arrayName[index]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Pre-Topic Exercise</a:t>
            </a:r>
            <a:endParaRPr sz="36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Design a unique shape using 2D primitive functions, then design a class for your shape.  Create multiple objects of your new shape and display them on the screen.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2800"/>
              <a:t>Consider This:</a:t>
            </a:r>
            <a:r>
              <a:rPr lang="en" sz="2800"/>
              <a:t> How much code would you need to write to have 100 objects on the screen?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 Arrays</a:t>
            </a:r>
            <a:endParaRPr sz="3600"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We can use elements of an array in any expression appropriate for the element’s data type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Objects</a:t>
            </a:r>
            <a:endParaRPr/>
          </a:p>
        </p:txBody>
      </p:sp>
      <p:sp>
        <p:nvSpPr>
          <p:cNvPr id="209" name="Google Shape;209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Steps to Creating an Array of Objects</a:t>
            </a:r>
            <a:endParaRPr sz="3600"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Step 1: Declare the Array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Step 2: Initialize the Array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Step 3: Initialize the Objects in the Array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/>
              <a:t>Step 4: Access and Use the Elements of the Array</a:t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Resources</a:t>
            </a:r>
            <a:endParaRPr sz="3600"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Shiffman, Daniel. </a:t>
            </a:r>
            <a:r>
              <a:rPr i="1" lang="en" sz="3000"/>
              <a:t>Learning Processing</a:t>
            </a:r>
            <a:r>
              <a:rPr lang="en" sz="3000"/>
              <a:t>: Chapter 9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Topics</a:t>
            </a:r>
            <a:endParaRPr sz="36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Arrays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Declaring and Initializing Arrays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Using Arrays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Arrays of Objects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Arrays</a:t>
            </a:r>
            <a:endParaRPr sz="36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 array is a variable that points to multiple </a:t>
            </a:r>
            <a:r>
              <a:rPr lang="en" sz="3000"/>
              <a:t>pieces</a:t>
            </a:r>
            <a:r>
              <a:rPr lang="en" sz="3000"/>
              <a:t> of information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An array is, essentially, a list of variables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The list keeps track of the elements and the order of the elements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Array Elements</a:t>
            </a:r>
            <a:endParaRPr sz="36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Each element of an array has a unique index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Each element of the array is accessed through its position in the array.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Array Indexes</a:t>
            </a:r>
            <a:endParaRPr sz="360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For any array with N elements...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The first index of the array is 0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The last index of the array is N-1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and Initializing Arrays</a:t>
            </a:r>
            <a:endParaRPr/>
          </a:p>
        </p:txBody>
      </p:sp>
      <p:sp>
        <p:nvSpPr>
          <p:cNvPr id="129" name="Google Shape;129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Declaring Arrays</a:t>
            </a:r>
            <a:endParaRPr sz="3600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 array is a reference variable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All variables must have a type and a name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ataType[] arrayName;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