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Sheet1!$A$2:$A$7</c:f>
              <c:strCache>
                <c:ptCount val="6"/>
                <c:pt idx="0">
                  <c:v>14</c:v>
                </c:pt>
                <c:pt idx="1">
                  <c:v>15</c:v>
                </c:pt>
                <c:pt idx="2">
                  <c:v>16</c:v>
                </c:pt>
                <c:pt idx="3">
                  <c:v>17</c:v>
                </c:pt>
                <c:pt idx="4">
                  <c:v>18</c:v>
                </c:pt>
                <c:pt idx="5">
                  <c:v>19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21</c:v>
                </c:pt>
                <c:pt idx="2">
                  <c:v>418</c:v>
                </c:pt>
                <c:pt idx="3">
                  <c:v>732</c:v>
                </c:pt>
                <c:pt idx="4">
                  <c:v>114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4F-4160-B13A-BAC1E5DD0E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Sheet1!$A$2:$A$8</c:f>
              <c:strCache>
                <c:ptCount val="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nan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22</c:v>
                </c:pt>
                <c:pt idx="1">
                  <c:v>34</c:v>
                </c:pt>
                <c:pt idx="2">
                  <c:v>78</c:v>
                </c:pt>
                <c:pt idx="3">
                  <c:v>406</c:v>
                </c:pt>
                <c:pt idx="4">
                  <c:v>400</c:v>
                </c:pt>
                <c:pt idx="5">
                  <c:v>249</c:v>
                </c:pt>
                <c:pt idx="6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86-48C8-A57F-3C3251FAD3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2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4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0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1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5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8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3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3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2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22C9-8B07-41D0-983B-AF6DFCFDFE7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59556-C04B-4D27-8DA8-3CD65DD997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Subti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1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Edad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Si </a:t>
            </a:r>
            <a:r>
              <a:rPr dirty="0" err="1"/>
              <a:t>presentaste</a:t>
            </a:r>
            <a:r>
              <a:rPr dirty="0"/>
              <a:t> o </a:t>
            </a:r>
            <a:r>
              <a:rPr dirty="0" err="1"/>
              <a:t>presentaras</a:t>
            </a:r>
            <a:r>
              <a:rPr dirty="0"/>
              <a:t> la </a:t>
            </a:r>
            <a:r>
              <a:rPr dirty="0" err="1"/>
              <a:t>prueba</a:t>
            </a:r>
            <a:r>
              <a:rPr dirty="0"/>
              <a:t> de </a:t>
            </a:r>
            <a:r>
              <a:rPr dirty="0" err="1"/>
              <a:t>ingreso</a:t>
            </a:r>
            <a:r>
              <a:rPr dirty="0"/>
              <a:t> de  UCAB ¿</a:t>
            </a:r>
            <a:r>
              <a:rPr dirty="0" err="1"/>
              <a:t>cuántas</a:t>
            </a:r>
            <a:r>
              <a:rPr dirty="0"/>
              <a:t> </a:t>
            </a:r>
            <a:r>
              <a:rPr dirty="0" err="1"/>
              <a:t>posibilidades</a:t>
            </a:r>
            <a:r>
              <a:rPr dirty="0"/>
              <a:t> </a:t>
            </a:r>
            <a:r>
              <a:rPr dirty="0" err="1"/>
              <a:t>crees</a:t>
            </a:r>
            <a:r>
              <a:rPr dirty="0"/>
              <a:t> que </a:t>
            </a:r>
            <a:r>
              <a:rPr dirty="0" err="1"/>
              <a:t>tendrías</a:t>
            </a:r>
            <a:r>
              <a:rPr dirty="0"/>
              <a:t> de </a:t>
            </a:r>
            <a:r>
              <a:rPr dirty="0" err="1"/>
              <a:t>ser</a:t>
            </a:r>
            <a:r>
              <a:rPr dirty="0"/>
              <a:t> </a:t>
            </a:r>
            <a:r>
              <a:rPr dirty="0" err="1"/>
              <a:t>admitido</a:t>
            </a:r>
            <a:r>
              <a:rPr dirty="0"/>
              <a:t>(a)?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Panorámica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Edad</vt:lpstr>
      <vt:lpstr>Si presentaste o presentaras la prueba de ingreso de  UCAB ¿cuántas posibilidades crees que tendrías de ser admitido(a)?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Carolina Patiño</dc:creator>
  <cp:lastModifiedBy>Carolina Patiño</cp:lastModifiedBy>
  <cp:revision>2</cp:revision>
  <dcterms:created xsi:type="dcterms:W3CDTF">2022-08-07T15:39:37Z</dcterms:created>
  <dcterms:modified xsi:type="dcterms:W3CDTF">2022-08-08T00:52:04Z</dcterms:modified>
</cp:coreProperties>
</file>