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6A0"/>
    <a:srgbClr val="1631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Edición: 001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nan</c:v>
                </c:pt>
                <c:pt idx="1">
                  <c:v>6.0</c:v>
                </c:pt>
                <c:pt idx="2">
                  <c:v>4.0</c:v>
                </c:pt>
                <c:pt idx="3">
                  <c:v>2.0</c:v>
                </c:pt>
                <c:pt idx="4">
                  <c:v>1.0</c:v>
                </c:pt>
                <c:pt idx="5">
                  <c:v>5.0</c:v>
                </c:pt>
                <c:pt idx="6">
                  <c:v>3.0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985</c:v>
                </c:pt>
                <c:pt idx="1">
                  <c:v>105</c:v>
                </c:pt>
                <c:pt idx="2">
                  <c:v>51</c:v>
                </c:pt>
                <c:pt idx="3">
                  <c:v>9</c:v>
                </c:pt>
                <c:pt idx="4">
                  <c:v>4</c:v>
                </c:pt>
                <c:pt idx="5">
                  <c:v>86</c:v>
                </c:pt>
                <c:pt idx="6">
                  <c:v>18</c:v>
                </c:pt>
              </c:numCache>
            </c:numRef>
          </c:val>
        </c:ser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Edición: 002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nan</c:v>
                </c:pt>
                <c:pt idx="1">
                  <c:v>6.0</c:v>
                </c:pt>
                <c:pt idx="2">
                  <c:v>4.0</c:v>
                </c:pt>
                <c:pt idx="3">
                  <c:v>2.0</c:v>
                </c:pt>
                <c:pt idx="4">
                  <c:v>1.0</c:v>
                </c:pt>
                <c:pt idx="5">
                  <c:v>5.0</c:v>
                </c:pt>
                <c:pt idx="6">
                  <c:v>3.0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985</c:v>
                </c:pt>
                <c:pt idx="1">
                  <c:v>105</c:v>
                </c:pt>
                <c:pt idx="2">
                  <c:v>51</c:v>
                </c:pt>
                <c:pt idx="3">
                  <c:v>9</c:v>
                </c:pt>
                <c:pt idx="4">
                  <c:v>4</c:v>
                </c:pt>
                <c:pt idx="5">
                  <c:v>86</c:v>
                </c:pt>
                <c:pt idx="6">
                  <c:v>18</c:v>
                </c:pt>
              </c:numCache>
            </c:numRef>
          </c:val>
        </c:ser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Edición: 001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nan</c:v>
                </c:pt>
                <c:pt idx="1">
                  <c:v>2.0</c:v>
                </c:pt>
                <c:pt idx="2">
                  <c:v>1.0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</c:v>
                </c:pt>
                <c:pt idx="1">
                  <c:v>348</c:v>
                </c:pt>
                <c:pt idx="2">
                  <c:v>894</c:v>
                </c:pt>
              </c:numCache>
            </c:numRef>
          </c:val>
        </c:ser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Edición: 002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nan</c:v>
                </c:pt>
                <c:pt idx="1">
                  <c:v>2.0</c:v>
                </c:pt>
                <c:pt idx="2">
                  <c:v>1.0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</c:v>
                </c:pt>
                <c:pt idx="1">
                  <c:v>348</c:v>
                </c:pt>
                <c:pt idx="2">
                  <c:v>894</c:v>
                </c:pt>
              </c:numCache>
            </c:numRef>
          </c:val>
        </c:ser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Edición: 001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nan</c:v>
                </c:pt>
                <c:pt idx="1">
                  <c:v>2.0</c:v>
                </c:pt>
                <c:pt idx="2">
                  <c:v>1.0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</c:v>
                </c:pt>
                <c:pt idx="1">
                  <c:v>402</c:v>
                </c:pt>
                <c:pt idx="2">
                  <c:v>847</c:v>
                </c:pt>
              </c:numCache>
            </c:numRef>
          </c:val>
        </c:ser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Edición: 002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nan</c:v>
                </c:pt>
                <c:pt idx="1">
                  <c:v>2.0</c:v>
                </c:pt>
                <c:pt idx="2">
                  <c:v>1.0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</c:v>
                </c:pt>
                <c:pt idx="1">
                  <c:v>402</c:v>
                </c:pt>
                <c:pt idx="2">
                  <c:v>847</c:v>
                </c:pt>
              </c:numCache>
            </c:numRef>
          </c:val>
        </c:ser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rgbClr val="1631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1E56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2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1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8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2800" b="1">
                <a:solidFill>
                  <a:srgbClr val="1631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3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3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282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Reporte de estudio Monitor - 001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Ediciones: 001, 002</a:t>
            </a:r>
          </a:p>
        </p:txBody>
      </p:sp>
      <p:pic>
        <p:nvPicPr>
          <p:cNvPr id="4" name="Picture 3" descr="logo_A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743200" cy="558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2080" y="54864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Fecha: 08-10-2022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Según lo que conoces o has escuchado de la UCAB Sus títulos tienen poca validez internacional/Sus títulos tiene mucha validez internacional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6400800" y="1828800"/>
          <a:ext cx="3657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286000" y="1828800"/>
          <a:ext cx="36576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¿Recuerdas haber visto o escuchado publicidad de la UCAB en algún medio?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6400800" y="1828800"/>
          <a:ext cx="3657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286000" y="1828800"/>
          <a:ext cx="36576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¿Tienes algun familiar o conocido cercano de la UCAB?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6400800" y="1828800"/>
          <a:ext cx="36576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286000" y="1828800"/>
          <a:ext cx="36576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Carolina Patiño</dc:creator>
  <cp:lastModifiedBy>djmonroy9@gmail.com</cp:lastModifiedBy>
  <cp:revision>4</cp:revision>
  <dcterms:created xsi:type="dcterms:W3CDTF">2022-08-07T15:39:37Z</dcterms:created>
  <dcterms:modified xsi:type="dcterms:W3CDTF">2022-08-10T21:57:13Z</dcterms:modified>
</cp:coreProperties>
</file>