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6A0"/>
    <a:srgbClr val="1631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1E56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Patiño</dc:creator>
  <cp:lastModifiedBy>djmonroy9@gmail.com</cp:lastModifiedBy>
  <cp:revision>4</cp:revision>
  <dcterms:created xsi:type="dcterms:W3CDTF">2022-08-07T15:39:37Z</dcterms:created>
  <dcterms:modified xsi:type="dcterms:W3CDTF">2022-08-10T21:57:13Z</dcterms:modified>
</cp:coreProperties>
</file>