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22C9-8B07-41D0-983B-AF6DFCFDFE7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D00797-641A-E939-A6BA-D37C1B559115}"/>
              </a:ext>
            </a:extLst>
          </p:cNvPr>
          <p:cNvSpPr txBox="1"/>
          <p:nvPr/>
        </p:nvSpPr>
        <p:spPr>
          <a:xfrm>
            <a:off x="4560163" y="3075057"/>
            <a:ext cx="3071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Reporte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5110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Patiño</dc:creator>
  <cp:lastModifiedBy>djmonroy9@gmail.com</cp:lastModifiedBy>
  <cp:revision>3</cp:revision>
  <dcterms:created xsi:type="dcterms:W3CDTF">2022-08-07T15:39:37Z</dcterms:created>
  <dcterms:modified xsi:type="dcterms:W3CDTF">2022-08-10T02:16:53Z</dcterms:modified>
</cp:coreProperties>
</file>