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7.0</c:v>
                </c:pt>
                <c:pt idx="1">
                  <c:v>nan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13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12.0</c:v>
                </c:pt>
                <c:pt idx="1">
                  <c:v>22.0</c:v>
                </c:pt>
                <c:pt idx="2">
                  <c:v>nan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5.0</c:v>
                </c:pt>
                <c:pt idx="1">
                  <c:v>nan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20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12.0</c:v>
                </c:pt>
                <c:pt idx="1">
                  <c:v>22.0</c:v>
                </c:pt>
                <c:pt idx="2">
                  <c:v>nan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D00797-641A-E939-A6BA-D37C1B559115}"/>
              </a:ext>
            </a:extLst>
          </p:cNvPr>
          <p:cNvSpPr txBox="1"/>
          <p:nvPr/>
        </p:nvSpPr>
        <p:spPr>
          <a:xfrm>
            <a:off x="4560163" y="3075057"/>
            <a:ext cx="307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Reporte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511034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cuáles medios te has informado sobre Universidades? 7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Tercera mejor carrera UMA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Univ 4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Tercera mejor carrera UMA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3</cp:revision>
  <dcterms:created xsi:type="dcterms:W3CDTF">2022-08-07T15:39:37Z</dcterms:created>
  <dcterms:modified xsi:type="dcterms:W3CDTF">2022-08-10T02:16:53Z</dcterms:modified>
</cp:coreProperties>
</file>