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99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101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nan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estudio Lunes - 99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Ediciones: 99, 101</a:t>
            </a:r>
          </a:p>
        </p:txBody>
      </p:sp>
      <p:pic>
        <p:nvPicPr>
          <p:cNvPr id="4" name="Picture 3" descr="logo_A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558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Fecha: 21-09-2022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Univ 4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22860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