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14.0</c:v>
                </c:pt>
                <c:pt idx="1">
                  <c:v>nan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14.0</c:v>
                </c:pt>
                <c:pt idx="1">
                  <c:v>nan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estudio Lunes - 99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Ediciones: 99, 101</a:t>
            </a:r>
          </a:p>
        </p:txBody>
      </p:sp>
      <p:pic>
        <p:nvPicPr>
          <p:cNvPr id="4" name="Picture 3" descr="logo_A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558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Fecha: 19-09-2022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cuáles medios te has informado sobre Universidades? 7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cuáles medios te has informado sobre Universidades? 7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Según lo que conoces o has escuchado de la UCAB Graduarse allí no ayuda a  irse del país/Graduarse allí ayuda a irse del país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BZ Univ 9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Univ 5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Univ 10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