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MON25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141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estudio MONITOR PRUEBA 2019 - DEF1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Ediciones: MON25</a:t>
            </a:r>
          </a:p>
        </p:txBody>
      </p:sp>
      <p:pic>
        <p:nvPicPr>
          <p:cNvPr id="4" name="Picture 3" descr="logo_A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558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Fecha: 04-10-2022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 malas para estudiar en línea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0" y="5486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prueba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0" y="1828800"/>
          <a:ext cx="4572000" cy="32918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