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6A0"/>
    <a:srgbClr val="1631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12.0</c:v>
                </c:pt>
                <c:pt idx="1">
                  <c:v>22.0</c:v>
                </c:pt>
                <c:pt idx="2">
                  <c:v>nan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117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1</c:v>
                </c:pt>
                <c:pt idx="1">
                  <c:v>1.0</c:v>
                </c:pt>
                <c:pt idx="2">
                  <c:v>2</c:v>
                </c:pt>
                <c:pt idx="3">
                  <c:v>2.0</c:v>
                </c:pt>
                <c:pt idx="4">
                  <c:v>3</c:v>
                </c:pt>
                <c:pt idx="5">
                  <c:v>3.0</c:v>
                </c:pt>
                <c:pt idx="6">
                  <c:v>4</c:v>
                </c:pt>
                <c:pt idx="7">
                  <c:v>4.0</c:v>
                </c:pt>
                <c:pt idx="8">
                  <c:v>5</c:v>
                </c:pt>
                <c:pt idx="9">
                  <c:v>5.0</c:v>
                </c:pt>
                <c:pt idx="10">
                  <c:v>6</c:v>
                </c:pt>
                <c:pt idx="11">
                  <c:v>6.0</c:v>
                </c:pt>
                <c:pt idx="12">
                  <c:v>nan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</c:v>
                </c:pt>
                <c:pt idx="1">
                  <c:v>19</c:v>
                </c:pt>
                <c:pt idx="2">
                  <c:v>7</c:v>
                </c:pt>
                <c:pt idx="3">
                  <c:v>16</c:v>
                </c:pt>
                <c:pt idx="4">
                  <c:v>4</c:v>
                </c:pt>
                <c:pt idx="5">
                  <c:v>17</c:v>
                </c:pt>
                <c:pt idx="6">
                  <c:v>4</c:v>
                </c:pt>
                <c:pt idx="7">
                  <c:v>22</c:v>
                </c:pt>
                <c:pt idx="8">
                  <c:v>2</c:v>
                </c:pt>
                <c:pt idx="9">
                  <c:v>14</c:v>
                </c:pt>
                <c:pt idx="10">
                  <c:v>2</c:v>
                </c:pt>
                <c:pt idx="11">
                  <c:v>5</c:v>
                </c:pt>
                <c:pt idx="12">
                  <c:v>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rgbClr val="1631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1E56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2800" b="1">
                <a:solidFill>
                  <a:srgbClr val="1631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3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82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822C9-8B07-41D0-983B-AF6DFCFDFE7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9556-C04B-4D27-8DA8-3CD65DD9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Reporte de estudio ESTE - 006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Ediciones: 006, b</a:t>
            </a:r>
          </a:p>
        </p:txBody>
      </p:sp>
      <p:pic>
        <p:nvPicPr>
          <p:cNvPr id="4" name="Picture 3" descr="logo_A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743200" cy="558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2080" y="54864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Fecha: 10-08-2022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Tercera mejor carrera UMA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329184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Según lo que conoces o has escuchado de la UCAB Lejos en distancia/Cercano en distancia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329184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Carolina Patiño</dc:creator>
  <cp:lastModifiedBy>djmonroy9@gmail.com</cp:lastModifiedBy>
  <cp:revision>4</cp:revision>
  <dcterms:created xsi:type="dcterms:W3CDTF">2022-08-07T15:39:37Z</dcterms:created>
  <dcterms:modified xsi:type="dcterms:W3CDTF">2022-08-10T21:57:13Z</dcterms:modified>
</cp:coreProperties>
</file>