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40650" cy="6858000"/>
  <p:notesSz cx="64643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638" y="96"/>
      </p:cViewPr>
      <p:guideLst>
        <p:guide orient="horz" pos="2160"/>
        <p:guide pos="24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49" y="1122363"/>
            <a:ext cx="6579553" cy="2387600"/>
          </a:xfrm>
        </p:spPr>
        <p:txBody>
          <a:bodyPr anchor="b"/>
          <a:lstStyle>
            <a:lvl1pPr algn="ctr">
              <a:defRPr sz="5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581" y="3602038"/>
            <a:ext cx="5805488" cy="1655762"/>
          </a:xfrm>
        </p:spPr>
        <p:txBody>
          <a:bodyPr/>
          <a:lstStyle>
            <a:lvl1pPr marL="0" indent="0" algn="ctr">
              <a:buNone/>
              <a:defRPr sz="2032"/>
            </a:lvl1pPr>
            <a:lvl2pPr marL="387020" indent="0" algn="ctr">
              <a:buNone/>
              <a:defRPr sz="1693"/>
            </a:lvl2pPr>
            <a:lvl3pPr marL="774040" indent="0" algn="ctr">
              <a:buNone/>
              <a:defRPr sz="1524"/>
            </a:lvl3pPr>
            <a:lvl4pPr marL="1161059" indent="0" algn="ctr">
              <a:buNone/>
              <a:defRPr sz="1354"/>
            </a:lvl4pPr>
            <a:lvl5pPr marL="1548079" indent="0" algn="ctr">
              <a:buNone/>
              <a:defRPr sz="1354"/>
            </a:lvl5pPr>
            <a:lvl6pPr marL="1935099" indent="0" algn="ctr">
              <a:buNone/>
              <a:defRPr sz="1354"/>
            </a:lvl6pPr>
            <a:lvl7pPr marL="2322119" indent="0" algn="ctr">
              <a:buNone/>
              <a:defRPr sz="1354"/>
            </a:lvl7pPr>
            <a:lvl8pPr marL="2709139" indent="0" algn="ctr">
              <a:buNone/>
              <a:defRPr sz="1354"/>
            </a:lvl8pPr>
            <a:lvl9pPr marL="3096158" indent="0" algn="ctr">
              <a:buNone/>
              <a:defRPr sz="13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18F-7132-40C3-9E22-15FA8A730F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FA-9F1E-4D55-913A-49170C72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8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18F-7132-40C3-9E22-15FA8A730F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FA-9F1E-4D55-913A-49170C72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3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39403" y="365125"/>
            <a:ext cx="16690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170" y="365125"/>
            <a:ext cx="491047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18F-7132-40C3-9E22-15FA8A730F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FA-9F1E-4D55-913A-49170C72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9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18F-7132-40C3-9E22-15FA8A730F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FA-9F1E-4D55-913A-49170C72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38" y="1709740"/>
            <a:ext cx="6676311" cy="2852737"/>
          </a:xfrm>
        </p:spPr>
        <p:txBody>
          <a:bodyPr anchor="b"/>
          <a:lstStyle>
            <a:lvl1pPr>
              <a:defRPr sz="5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38" y="4589465"/>
            <a:ext cx="6676311" cy="1500187"/>
          </a:xfrm>
        </p:spPr>
        <p:txBody>
          <a:bodyPr/>
          <a:lstStyle>
            <a:lvl1pPr marL="0" indent="0">
              <a:buNone/>
              <a:defRPr sz="2032">
                <a:solidFill>
                  <a:schemeClr val="tx1"/>
                </a:solidFill>
              </a:defRPr>
            </a:lvl1pPr>
            <a:lvl2pPr marL="387020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2pPr>
            <a:lvl3pPr marL="774040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3pPr>
            <a:lvl4pPr marL="116105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4pPr>
            <a:lvl5pPr marL="154807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5pPr>
            <a:lvl6pPr marL="193509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6pPr>
            <a:lvl7pPr marL="232211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7pPr>
            <a:lvl8pPr marL="270913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8pPr>
            <a:lvl9pPr marL="3096158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18F-7132-40C3-9E22-15FA8A730F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FA-9F1E-4D55-913A-49170C72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9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170" y="1825625"/>
            <a:ext cx="328977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8704" y="1825625"/>
            <a:ext cx="328977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18F-7132-40C3-9E22-15FA8A730F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FA-9F1E-4D55-913A-49170C72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365127"/>
            <a:ext cx="667631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179" y="1681163"/>
            <a:ext cx="3274657" cy="823912"/>
          </a:xfrm>
        </p:spPr>
        <p:txBody>
          <a:bodyPr anchor="b"/>
          <a:lstStyle>
            <a:lvl1pPr marL="0" indent="0">
              <a:buNone/>
              <a:defRPr sz="2032" b="1"/>
            </a:lvl1pPr>
            <a:lvl2pPr marL="387020" indent="0">
              <a:buNone/>
              <a:defRPr sz="1693" b="1"/>
            </a:lvl2pPr>
            <a:lvl3pPr marL="774040" indent="0">
              <a:buNone/>
              <a:defRPr sz="1524" b="1"/>
            </a:lvl3pPr>
            <a:lvl4pPr marL="1161059" indent="0">
              <a:buNone/>
              <a:defRPr sz="1354" b="1"/>
            </a:lvl4pPr>
            <a:lvl5pPr marL="1548079" indent="0">
              <a:buNone/>
              <a:defRPr sz="1354" b="1"/>
            </a:lvl5pPr>
            <a:lvl6pPr marL="1935099" indent="0">
              <a:buNone/>
              <a:defRPr sz="1354" b="1"/>
            </a:lvl6pPr>
            <a:lvl7pPr marL="2322119" indent="0">
              <a:buNone/>
              <a:defRPr sz="1354" b="1"/>
            </a:lvl7pPr>
            <a:lvl8pPr marL="2709139" indent="0">
              <a:buNone/>
              <a:defRPr sz="1354" b="1"/>
            </a:lvl8pPr>
            <a:lvl9pPr marL="3096158" indent="0">
              <a:buNone/>
              <a:defRPr sz="13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179" y="2505075"/>
            <a:ext cx="327465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18705" y="1681163"/>
            <a:ext cx="3290784" cy="823912"/>
          </a:xfrm>
        </p:spPr>
        <p:txBody>
          <a:bodyPr anchor="b"/>
          <a:lstStyle>
            <a:lvl1pPr marL="0" indent="0">
              <a:buNone/>
              <a:defRPr sz="2032" b="1"/>
            </a:lvl1pPr>
            <a:lvl2pPr marL="387020" indent="0">
              <a:buNone/>
              <a:defRPr sz="1693" b="1"/>
            </a:lvl2pPr>
            <a:lvl3pPr marL="774040" indent="0">
              <a:buNone/>
              <a:defRPr sz="1524" b="1"/>
            </a:lvl3pPr>
            <a:lvl4pPr marL="1161059" indent="0">
              <a:buNone/>
              <a:defRPr sz="1354" b="1"/>
            </a:lvl4pPr>
            <a:lvl5pPr marL="1548079" indent="0">
              <a:buNone/>
              <a:defRPr sz="1354" b="1"/>
            </a:lvl5pPr>
            <a:lvl6pPr marL="1935099" indent="0">
              <a:buNone/>
              <a:defRPr sz="1354" b="1"/>
            </a:lvl6pPr>
            <a:lvl7pPr marL="2322119" indent="0">
              <a:buNone/>
              <a:defRPr sz="1354" b="1"/>
            </a:lvl7pPr>
            <a:lvl8pPr marL="2709139" indent="0">
              <a:buNone/>
              <a:defRPr sz="1354" b="1"/>
            </a:lvl8pPr>
            <a:lvl9pPr marL="3096158" indent="0">
              <a:buNone/>
              <a:defRPr sz="13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18705" y="2505075"/>
            <a:ext cx="329078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18F-7132-40C3-9E22-15FA8A730F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FA-9F1E-4D55-913A-49170C72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18F-7132-40C3-9E22-15FA8A730F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FA-9F1E-4D55-913A-49170C72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3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18F-7132-40C3-9E22-15FA8A730F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FA-9F1E-4D55-913A-49170C72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7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457200"/>
            <a:ext cx="2496561" cy="1600200"/>
          </a:xfrm>
        </p:spPr>
        <p:txBody>
          <a:bodyPr anchor="b"/>
          <a:lstStyle>
            <a:lvl1pPr>
              <a:defRPr sz="2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784" y="987427"/>
            <a:ext cx="3918704" cy="4873625"/>
          </a:xfrm>
        </p:spPr>
        <p:txBody>
          <a:bodyPr/>
          <a:lstStyle>
            <a:lvl1pPr>
              <a:defRPr sz="2709"/>
            </a:lvl1pPr>
            <a:lvl2pPr>
              <a:defRPr sz="2370"/>
            </a:lvl2pPr>
            <a:lvl3pPr>
              <a:defRPr sz="2032"/>
            </a:lvl3pPr>
            <a:lvl4pPr>
              <a:defRPr sz="1693"/>
            </a:lvl4pPr>
            <a:lvl5pPr>
              <a:defRPr sz="1693"/>
            </a:lvl5pPr>
            <a:lvl6pPr>
              <a:defRPr sz="1693"/>
            </a:lvl6pPr>
            <a:lvl7pPr>
              <a:defRPr sz="1693"/>
            </a:lvl7pPr>
            <a:lvl8pPr>
              <a:defRPr sz="1693"/>
            </a:lvl8pPr>
            <a:lvl9pPr>
              <a:defRPr sz="169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178" y="2057400"/>
            <a:ext cx="2496561" cy="3811588"/>
          </a:xfrm>
        </p:spPr>
        <p:txBody>
          <a:bodyPr/>
          <a:lstStyle>
            <a:lvl1pPr marL="0" indent="0">
              <a:buNone/>
              <a:defRPr sz="1354"/>
            </a:lvl1pPr>
            <a:lvl2pPr marL="387020" indent="0">
              <a:buNone/>
              <a:defRPr sz="1185"/>
            </a:lvl2pPr>
            <a:lvl3pPr marL="774040" indent="0">
              <a:buNone/>
              <a:defRPr sz="1016"/>
            </a:lvl3pPr>
            <a:lvl4pPr marL="1161059" indent="0">
              <a:buNone/>
              <a:defRPr sz="847"/>
            </a:lvl4pPr>
            <a:lvl5pPr marL="1548079" indent="0">
              <a:buNone/>
              <a:defRPr sz="847"/>
            </a:lvl5pPr>
            <a:lvl6pPr marL="1935099" indent="0">
              <a:buNone/>
              <a:defRPr sz="847"/>
            </a:lvl6pPr>
            <a:lvl7pPr marL="2322119" indent="0">
              <a:buNone/>
              <a:defRPr sz="847"/>
            </a:lvl7pPr>
            <a:lvl8pPr marL="2709139" indent="0">
              <a:buNone/>
              <a:defRPr sz="847"/>
            </a:lvl8pPr>
            <a:lvl9pPr marL="3096158" indent="0">
              <a:buNone/>
              <a:defRPr sz="8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18F-7132-40C3-9E22-15FA8A730F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FA-9F1E-4D55-913A-49170C72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457200"/>
            <a:ext cx="2496561" cy="1600200"/>
          </a:xfrm>
        </p:spPr>
        <p:txBody>
          <a:bodyPr anchor="b"/>
          <a:lstStyle>
            <a:lvl1pPr>
              <a:defRPr sz="2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90784" y="987427"/>
            <a:ext cx="3918704" cy="4873625"/>
          </a:xfrm>
        </p:spPr>
        <p:txBody>
          <a:bodyPr anchor="t"/>
          <a:lstStyle>
            <a:lvl1pPr marL="0" indent="0">
              <a:buNone/>
              <a:defRPr sz="2709"/>
            </a:lvl1pPr>
            <a:lvl2pPr marL="387020" indent="0">
              <a:buNone/>
              <a:defRPr sz="2370"/>
            </a:lvl2pPr>
            <a:lvl3pPr marL="774040" indent="0">
              <a:buNone/>
              <a:defRPr sz="2032"/>
            </a:lvl3pPr>
            <a:lvl4pPr marL="1161059" indent="0">
              <a:buNone/>
              <a:defRPr sz="1693"/>
            </a:lvl4pPr>
            <a:lvl5pPr marL="1548079" indent="0">
              <a:buNone/>
              <a:defRPr sz="1693"/>
            </a:lvl5pPr>
            <a:lvl6pPr marL="1935099" indent="0">
              <a:buNone/>
              <a:defRPr sz="1693"/>
            </a:lvl6pPr>
            <a:lvl7pPr marL="2322119" indent="0">
              <a:buNone/>
              <a:defRPr sz="1693"/>
            </a:lvl7pPr>
            <a:lvl8pPr marL="2709139" indent="0">
              <a:buNone/>
              <a:defRPr sz="1693"/>
            </a:lvl8pPr>
            <a:lvl9pPr marL="3096158" indent="0">
              <a:buNone/>
              <a:defRPr sz="16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178" y="2057400"/>
            <a:ext cx="2496561" cy="3811588"/>
          </a:xfrm>
        </p:spPr>
        <p:txBody>
          <a:bodyPr/>
          <a:lstStyle>
            <a:lvl1pPr marL="0" indent="0">
              <a:buNone/>
              <a:defRPr sz="1354"/>
            </a:lvl1pPr>
            <a:lvl2pPr marL="387020" indent="0">
              <a:buNone/>
              <a:defRPr sz="1185"/>
            </a:lvl2pPr>
            <a:lvl3pPr marL="774040" indent="0">
              <a:buNone/>
              <a:defRPr sz="1016"/>
            </a:lvl3pPr>
            <a:lvl4pPr marL="1161059" indent="0">
              <a:buNone/>
              <a:defRPr sz="847"/>
            </a:lvl4pPr>
            <a:lvl5pPr marL="1548079" indent="0">
              <a:buNone/>
              <a:defRPr sz="847"/>
            </a:lvl5pPr>
            <a:lvl6pPr marL="1935099" indent="0">
              <a:buNone/>
              <a:defRPr sz="847"/>
            </a:lvl6pPr>
            <a:lvl7pPr marL="2322119" indent="0">
              <a:buNone/>
              <a:defRPr sz="847"/>
            </a:lvl7pPr>
            <a:lvl8pPr marL="2709139" indent="0">
              <a:buNone/>
              <a:defRPr sz="847"/>
            </a:lvl8pPr>
            <a:lvl9pPr marL="3096158" indent="0">
              <a:buNone/>
              <a:defRPr sz="8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0418F-7132-40C3-9E22-15FA8A730F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36FA-9F1E-4D55-913A-49170C72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9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170" y="365127"/>
            <a:ext cx="66763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170" y="1825625"/>
            <a:ext cx="66763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170" y="6356352"/>
            <a:ext cx="1741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418F-7132-40C3-9E22-15FA8A730F1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4091" y="6356352"/>
            <a:ext cx="2612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6834" y="6356352"/>
            <a:ext cx="17416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36FA-9F1E-4D55-913A-49170C723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6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4040" rtl="0" eaLnBrk="1" latinLnBrk="0" hangingPunct="1">
        <a:lnSpc>
          <a:spcPct val="90000"/>
        </a:lnSpc>
        <a:spcBef>
          <a:spcPct val="0"/>
        </a:spcBef>
        <a:buNone/>
        <a:defRPr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10" indent="-193510" algn="l" defTabSz="774040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1pPr>
      <a:lvl2pPr marL="580530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550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56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158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860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562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264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89668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020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040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05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07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09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11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13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158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0203BA4-4545-45CB-8715-36593019C358}"/>
              </a:ext>
            </a:extLst>
          </p:cNvPr>
          <p:cNvGrpSpPr/>
          <p:nvPr/>
        </p:nvGrpSpPr>
        <p:grpSpPr>
          <a:xfrm>
            <a:off x="18990" y="0"/>
            <a:ext cx="7702670" cy="6858000"/>
            <a:chOff x="284541" y="0"/>
            <a:chExt cx="7702670" cy="6858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A59F095-B2F7-483F-90ED-F36DBB7C7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541" y="0"/>
              <a:ext cx="2276801" cy="6858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FE7248-3AB4-4F37-978C-EE2AE72033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975"/>
            <a:stretch/>
          </p:blipFill>
          <p:spPr>
            <a:xfrm>
              <a:off x="2447048" y="0"/>
              <a:ext cx="1480489" cy="6858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DCA6527-1827-4F2E-9DB1-2DA3C3F6D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975"/>
            <a:stretch/>
          </p:blipFill>
          <p:spPr>
            <a:xfrm>
              <a:off x="3784062" y="0"/>
              <a:ext cx="1480489" cy="68580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5F271DA-F277-4267-8637-0ADA353123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4975"/>
            <a:stretch/>
          </p:blipFill>
          <p:spPr>
            <a:xfrm>
              <a:off x="5169709" y="0"/>
              <a:ext cx="1480489" cy="68580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34B9858-CB5D-413C-B59A-078C13FBAF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4975"/>
            <a:stretch/>
          </p:blipFill>
          <p:spPr>
            <a:xfrm>
              <a:off x="6506722" y="0"/>
              <a:ext cx="1480489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358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Nguyen</dc:creator>
  <cp:lastModifiedBy>David Nguyen</cp:lastModifiedBy>
  <cp:revision>4</cp:revision>
  <dcterms:created xsi:type="dcterms:W3CDTF">2025-07-21T03:52:24Z</dcterms:created>
  <dcterms:modified xsi:type="dcterms:W3CDTF">2025-07-21T08:23:16Z</dcterms:modified>
</cp:coreProperties>
</file>