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62" r:id="rId2"/>
    <p:sldId id="263" r:id="rId3"/>
  </p:sldIdLst>
  <p:sldSz cx="9720263" cy="5903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0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89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816" y="108"/>
      </p:cViewPr>
      <p:guideLst>
        <p:guide orient="horz" pos="1860"/>
        <p:guide pos="30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12ADB-B131-43F9-9E9F-C70ED154763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1143000"/>
            <a:ext cx="5080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9E0C7-A415-4DE4-867F-6020CF1E8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23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9899" rtl="0" eaLnBrk="1" latinLnBrk="0" hangingPunct="1">
      <a:defRPr sz="984" kern="1200">
        <a:solidFill>
          <a:schemeClr val="tx1"/>
        </a:solidFill>
        <a:latin typeface="+mn-lt"/>
        <a:ea typeface="+mn-ea"/>
        <a:cs typeface="+mn-cs"/>
      </a:defRPr>
    </a:lvl1pPr>
    <a:lvl2pPr marL="374950" algn="l" defTabSz="749899" rtl="0" eaLnBrk="1" latinLnBrk="0" hangingPunct="1">
      <a:defRPr sz="984" kern="1200">
        <a:solidFill>
          <a:schemeClr val="tx1"/>
        </a:solidFill>
        <a:latin typeface="+mn-lt"/>
        <a:ea typeface="+mn-ea"/>
        <a:cs typeface="+mn-cs"/>
      </a:defRPr>
    </a:lvl2pPr>
    <a:lvl3pPr marL="749899" algn="l" defTabSz="749899" rtl="0" eaLnBrk="1" latinLnBrk="0" hangingPunct="1">
      <a:defRPr sz="984" kern="1200">
        <a:solidFill>
          <a:schemeClr val="tx1"/>
        </a:solidFill>
        <a:latin typeface="+mn-lt"/>
        <a:ea typeface="+mn-ea"/>
        <a:cs typeface="+mn-cs"/>
      </a:defRPr>
    </a:lvl3pPr>
    <a:lvl4pPr marL="1124849" algn="l" defTabSz="749899" rtl="0" eaLnBrk="1" latinLnBrk="0" hangingPunct="1">
      <a:defRPr sz="984" kern="1200">
        <a:solidFill>
          <a:schemeClr val="tx1"/>
        </a:solidFill>
        <a:latin typeface="+mn-lt"/>
        <a:ea typeface="+mn-ea"/>
        <a:cs typeface="+mn-cs"/>
      </a:defRPr>
    </a:lvl4pPr>
    <a:lvl5pPr marL="1499799" algn="l" defTabSz="749899" rtl="0" eaLnBrk="1" latinLnBrk="0" hangingPunct="1">
      <a:defRPr sz="984" kern="1200">
        <a:solidFill>
          <a:schemeClr val="tx1"/>
        </a:solidFill>
        <a:latin typeface="+mn-lt"/>
        <a:ea typeface="+mn-ea"/>
        <a:cs typeface="+mn-cs"/>
      </a:defRPr>
    </a:lvl5pPr>
    <a:lvl6pPr marL="1874749" algn="l" defTabSz="749899" rtl="0" eaLnBrk="1" latinLnBrk="0" hangingPunct="1">
      <a:defRPr sz="984" kern="1200">
        <a:solidFill>
          <a:schemeClr val="tx1"/>
        </a:solidFill>
        <a:latin typeface="+mn-lt"/>
        <a:ea typeface="+mn-ea"/>
        <a:cs typeface="+mn-cs"/>
      </a:defRPr>
    </a:lvl6pPr>
    <a:lvl7pPr marL="2249698" algn="l" defTabSz="749899" rtl="0" eaLnBrk="1" latinLnBrk="0" hangingPunct="1">
      <a:defRPr sz="984" kern="1200">
        <a:solidFill>
          <a:schemeClr val="tx1"/>
        </a:solidFill>
        <a:latin typeface="+mn-lt"/>
        <a:ea typeface="+mn-ea"/>
        <a:cs typeface="+mn-cs"/>
      </a:defRPr>
    </a:lvl7pPr>
    <a:lvl8pPr marL="2624648" algn="l" defTabSz="749899" rtl="0" eaLnBrk="1" latinLnBrk="0" hangingPunct="1">
      <a:defRPr sz="984" kern="1200">
        <a:solidFill>
          <a:schemeClr val="tx1"/>
        </a:solidFill>
        <a:latin typeface="+mn-lt"/>
        <a:ea typeface="+mn-ea"/>
        <a:cs typeface="+mn-cs"/>
      </a:defRPr>
    </a:lvl8pPr>
    <a:lvl9pPr marL="2999598" algn="l" defTabSz="749899" rtl="0" eaLnBrk="1" latinLnBrk="0" hangingPunct="1">
      <a:defRPr sz="9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0" y="1143000"/>
            <a:ext cx="5080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3F79C-AE53-4DDB-B256-3BAE659706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9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0" y="1143000"/>
            <a:ext cx="5080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3F79C-AE53-4DDB-B256-3BAE659706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966220"/>
            <a:ext cx="7290197" cy="2055436"/>
          </a:xfrm>
        </p:spPr>
        <p:txBody>
          <a:bodyPr anchor="b"/>
          <a:lstStyle>
            <a:lvl1pPr algn="ctr">
              <a:defRPr sz="4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100921"/>
            <a:ext cx="7290197" cy="1425412"/>
          </a:xfrm>
        </p:spPr>
        <p:txBody>
          <a:bodyPr/>
          <a:lstStyle>
            <a:lvl1pPr marL="0" indent="0" algn="ctr">
              <a:buNone/>
              <a:defRPr sz="1914"/>
            </a:lvl1pPr>
            <a:lvl2pPr marL="364526" indent="0" algn="ctr">
              <a:buNone/>
              <a:defRPr sz="1595"/>
            </a:lvl2pPr>
            <a:lvl3pPr marL="729051" indent="0" algn="ctr">
              <a:buNone/>
              <a:defRPr sz="1435"/>
            </a:lvl3pPr>
            <a:lvl4pPr marL="1093577" indent="0" algn="ctr">
              <a:buNone/>
              <a:defRPr sz="1276"/>
            </a:lvl4pPr>
            <a:lvl5pPr marL="1458102" indent="0" algn="ctr">
              <a:buNone/>
              <a:defRPr sz="1276"/>
            </a:lvl5pPr>
            <a:lvl6pPr marL="1822628" indent="0" algn="ctr">
              <a:buNone/>
              <a:defRPr sz="1276"/>
            </a:lvl6pPr>
            <a:lvl7pPr marL="2187153" indent="0" algn="ctr">
              <a:buNone/>
              <a:defRPr sz="1276"/>
            </a:lvl7pPr>
            <a:lvl8pPr marL="2551679" indent="0" algn="ctr">
              <a:buNone/>
              <a:defRPr sz="1276"/>
            </a:lvl8pPr>
            <a:lvl9pPr marL="2916204" indent="0" algn="ctr">
              <a:buNone/>
              <a:defRPr sz="12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49B-794B-4708-B6DD-7EA80252627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BC44-AA78-425B-8F9A-625E905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4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49B-794B-4708-B6DD-7EA80252627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BC44-AA78-425B-8F9A-625E905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4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314329"/>
            <a:ext cx="2095932" cy="5003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314329"/>
            <a:ext cx="6166292" cy="500329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49B-794B-4708-B6DD-7EA80252627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BC44-AA78-425B-8F9A-625E905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49B-794B-4708-B6DD-7EA80252627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BC44-AA78-425B-8F9A-625E905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7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471879"/>
            <a:ext cx="8383727" cy="2455863"/>
          </a:xfrm>
        </p:spPr>
        <p:txBody>
          <a:bodyPr anchor="b"/>
          <a:lstStyle>
            <a:lvl1pPr>
              <a:defRPr sz="47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3950976"/>
            <a:ext cx="8383727" cy="1291481"/>
          </a:xfrm>
        </p:spPr>
        <p:txBody>
          <a:bodyPr/>
          <a:lstStyle>
            <a:lvl1pPr marL="0" indent="0">
              <a:buNone/>
              <a:defRPr sz="1914">
                <a:solidFill>
                  <a:schemeClr val="tx1">
                    <a:tint val="75000"/>
                  </a:schemeClr>
                </a:solidFill>
              </a:defRPr>
            </a:lvl1pPr>
            <a:lvl2pPr marL="364526" indent="0">
              <a:buNone/>
              <a:defRPr sz="1595">
                <a:solidFill>
                  <a:schemeClr val="tx1">
                    <a:tint val="75000"/>
                  </a:schemeClr>
                </a:solidFill>
              </a:defRPr>
            </a:lvl2pPr>
            <a:lvl3pPr marL="729051" indent="0">
              <a:buNone/>
              <a:defRPr sz="1435">
                <a:solidFill>
                  <a:schemeClr val="tx1">
                    <a:tint val="75000"/>
                  </a:schemeClr>
                </a:solidFill>
              </a:defRPr>
            </a:lvl3pPr>
            <a:lvl4pPr marL="1093577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4pPr>
            <a:lvl5pPr marL="1458102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5pPr>
            <a:lvl6pPr marL="1822628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6pPr>
            <a:lvl7pPr marL="2187153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7pPr>
            <a:lvl8pPr marL="2551679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8pPr>
            <a:lvl9pPr marL="2916204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49B-794B-4708-B6DD-7EA80252627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BC44-AA78-425B-8F9A-625E905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2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571643"/>
            <a:ext cx="4131112" cy="37459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571643"/>
            <a:ext cx="4131112" cy="37459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49B-794B-4708-B6DD-7EA80252627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BC44-AA78-425B-8F9A-625E905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3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14329"/>
            <a:ext cx="8383727" cy="11411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447279"/>
            <a:ext cx="4112126" cy="709289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156568"/>
            <a:ext cx="4112126" cy="3171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447279"/>
            <a:ext cx="4132378" cy="709289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2156568"/>
            <a:ext cx="4132378" cy="31719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49B-794B-4708-B6DD-7EA80252627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BC44-AA78-425B-8F9A-625E905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3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49B-794B-4708-B6DD-7EA80252627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BC44-AA78-425B-8F9A-625E905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8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49B-794B-4708-B6DD-7EA80252627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BC44-AA78-425B-8F9A-625E905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2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93594"/>
            <a:ext cx="3135038" cy="1377580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850054"/>
            <a:ext cx="4920883" cy="4195605"/>
          </a:xfrm>
        </p:spPr>
        <p:txBody>
          <a:bodyPr/>
          <a:lstStyle>
            <a:lvl1pPr>
              <a:defRPr sz="2551"/>
            </a:lvl1pPr>
            <a:lvl2pPr>
              <a:defRPr sz="2232"/>
            </a:lvl2pPr>
            <a:lvl3pPr>
              <a:defRPr sz="191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771174"/>
            <a:ext cx="3135038" cy="3281319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49B-794B-4708-B6DD-7EA80252627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BC44-AA78-425B-8F9A-625E905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3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93594"/>
            <a:ext cx="3135038" cy="1377580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850054"/>
            <a:ext cx="4920883" cy="4195605"/>
          </a:xfrm>
        </p:spPr>
        <p:txBody>
          <a:bodyPr anchor="t"/>
          <a:lstStyle>
            <a:lvl1pPr marL="0" indent="0">
              <a:buNone/>
              <a:defRPr sz="2551"/>
            </a:lvl1pPr>
            <a:lvl2pPr marL="364526" indent="0">
              <a:buNone/>
              <a:defRPr sz="2232"/>
            </a:lvl2pPr>
            <a:lvl3pPr marL="729051" indent="0">
              <a:buNone/>
              <a:defRPr sz="1914"/>
            </a:lvl3pPr>
            <a:lvl4pPr marL="1093577" indent="0">
              <a:buNone/>
              <a:defRPr sz="1595"/>
            </a:lvl4pPr>
            <a:lvl5pPr marL="1458102" indent="0">
              <a:buNone/>
              <a:defRPr sz="1595"/>
            </a:lvl5pPr>
            <a:lvl6pPr marL="1822628" indent="0">
              <a:buNone/>
              <a:defRPr sz="1595"/>
            </a:lvl6pPr>
            <a:lvl7pPr marL="2187153" indent="0">
              <a:buNone/>
              <a:defRPr sz="1595"/>
            </a:lvl7pPr>
            <a:lvl8pPr marL="2551679" indent="0">
              <a:buNone/>
              <a:defRPr sz="1595"/>
            </a:lvl8pPr>
            <a:lvl9pPr marL="2916204" indent="0">
              <a:buNone/>
              <a:defRPr sz="15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771174"/>
            <a:ext cx="3135038" cy="3281319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649B-794B-4708-B6DD-7EA80252627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1BC44-AA78-425B-8F9A-625E905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2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14329"/>
            <a:ext cx="8383727" cy="1141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571643"/>
            <a:ext cx="8383727" cy="3745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5472053"/>
            <a:ext cx="2187059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649B-794B-4708-B6DD-7EA80252627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5472053"/>
            <a:ext cx="3280589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5472053"/>
            <a:ext cx="2187059" cy="314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1BC44-AA78-425B-8F9A-625E9050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9051" rtl="0" eaLnBrk="1" latinLnBrk="0" hangingPunct="1">
        <a:lnSpc>
          <a:spcPct val="90000"/>
        </a:lnSpc>
        <a:spcBef>
          <a:spcPct val="0"/>
        </a:spcBef>
        <a:buNone/>
        <a:defRPr sz="3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263" indent="-182263" algn="l" defTabSz="729051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46788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4" kern="1200">
          <a:solidFill>
            <a:schemeClr val="tx1"/>
          </a:solidFill>
          <a:latin typeface="+mn-lt"/>
          <a:ea typeface="+mn-ea"/>
          <a:cs typeface="+mn-cs"/>
        </a:defRPr>
      </a:lvl2pPr>
      <a:lvl3pPr marL="911314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3pPr>
      <a:lvl4pPr marL="1275839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640365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2004891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369416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733942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3098467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1pPr>
      <a:lvl2pPr marL="364526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2pPr>
      <a:lvl3pPr marL="729051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3pPr>
      <a:lvl4pPr marL="1093577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458102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1822628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187153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551679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2916204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1CD73D4-FBC0-431A-84BA-3345A145EBA2}"/>
              </a:ext>
            </a:extLst>
          </p:cNvPr>
          <p:cNvGrpSpPr>
            <a:grpSpLocks noChangeAspect="1"/>
          </p:cNvGrpSpPr>
          <p:nvPr/>
        </p:nvGrpSpPr>
        <p:grpSpPr>
          <a:xfrm>
            <a:off x="142960" y="-762698"/>
            <a:ext cx="9434343" cy="6666611"/>
            <a:chOff x="1001191" y="-452669"/>
            <a:chExt cx="7733068" cy="5464436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C47991F7-5675-4B46-ACA4-85D30F4951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01191" y="648127"/>
              <a:ext cx="7733068" cy="436364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52FC654-DFEC-47D7-8F4A-D179907FE36C}"/>
                </a:ext>
              </a:extLst>
            </p:cNvPr>
            <p:cNvSpPr txBox="1"/>
            <p:nvPr/>
          </p:nvSpPr>
          <p:spPr>
            <a:xfrm rot="16200000">
              <a:off x="3524660" y="1258461"/>
              <a:ext cx="1308763" cy="302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50">
                  <a:latin typeface="Verdana" panose="020B0604030504040204" pitchFamily="34" charset="0"/>
                  <a:ea typeface="Verdana" panose="020B0604030504040204" pitchFamily="34" charset="0"/>
                </a:rPr>
                <a:t>GANGHOU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8F3550-1003-49D7-A440-4D1DDE874EBF}"/>
                </a:ext>
              </a:extLst>
            </p:cNvPr>
            <p:cNvSpPr txBox="1"/>
            <p:nvPr/>
          </p:nvSpPr>
          <p:spPr>
            <a:xfrm rot="16200000">
              <a:off x="4511270" y="1357629"/>
              <a:ext cx="1026561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50">
                  <a:latin typeface="Verdana" panose="020B0604030504040204" pitchFamily="34" charset="0"/>
                  <a:ea typeface="Verdana" panose="020B0604030504040204" pitchFamily="34" charset="0"/>
                </a:rPr>
                <a:t>JIULONG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74553D-A9FA-4056-8DF2-13DFF84C27B0}"/>
                </a:ext>
              </a:extLst>
            </p:cNvPr>
            <p:cNvSpPr txBox="1"/>
            <p:nvPr/>
          </p:nvSpPr>
          <p:spPr>
            <a:xfrm rot="16200000">
              <a:off x="5342785" y="1290071"/>
              <a:ext cx="994607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50">
                  <a:latin typeface="Verdana" panose="020B0604030504040204" pitchFamily="34" charset="0"/>
                  <a:ea typeface="Verdana" panose="020B0604030504040204" pitchFamily="34" charset="0"/>
                </a:rPr>
                <a:t>XILUO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7008F8-64D4-45C5-822A-75EC86CF1ABD}"/>
                </a:ext>
              </a:extLst>
            </p:cNvPr>
            <p:cNvSpPr txBox="1"/>
            <p:nvPr/>
          </p:nvSpPr>
          <p:spPr>
            <a:xfrm rot="16200000">
              <a:off x="5529041" y="915136"/>
              <a:ext cx="1516209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50">
                  <a:latin typeface="Verdana" panose="020B0604030504040204" pitchFamily="34" charset="0"/>
                  <a:ea typeface="Verdana" panose="020B0604030504040204" pitchFamily="34" charset="0"/>
                </a:rPr>
                <a:t>CITONG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7F5D271-4AEF-4B8C-9E6E-2C2AB97ACB48}"/>
                </a:ext>
              </a:extLst>
            </p:cNvPr>
            <p:cNvSpPr txBox="1"/>
            <p:nvPr/>
          </p:nvSpPr>
          <p:spPr>
            <a:xfrm rot="16200000">
              <a:off x="6487725" y="1125170"/>
              <a:ext cx="761515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50">
                  <a:latin typeface="Verdana" panose="020B0604030504040204" pitchFamily="34" charset="0"/>
                  <a:ea typeface="Verdana" panose="020B0604030504040204" pitchFamily="34" charset="0"/>
                </a:rPr>
                <a:t>LIUHE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582B0E-0A19-4F93-A0BD-DF929F32A9FE}"/>
                </a:ext>
              </a:extLst>
            </p:cNvPr>
            <p:cNvSpPr txBox="1"/>
            <p:nvPr/>
          </p:nvSpPr>
          <p:spPr>
            <a:xfrm rot="16200000">
              <a:off x="6500771" y="532566"/>
              <a:ext cx="1516209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50">
                  <a:latin typeface="Verdana" panose="020B0604030504040204" pitchFamily="34" charset="0"/>
                  <a:ea typeface="Verdana" panose="020B0604030504040204" pitchFamily="34" charset="0"/>
                </a:rPr>
                <a:t>WUTU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196B83-1BD7-402C-9030-B988A42C4A16}"/>
                </a:ext>
              </a:extLst>
            </p:cNvPr>
            <p:cNvSpPr txBox="1"/>
            <p:nvPr/>
          </p:nvSpPr>
          <p:spPr>
            <a:xfrm rot="16200000">
              <a:off x="7014014" y="157703"/>
              <a:ext cx="1516209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50">
                  <a:latin typeface="Verdana" panose="020B0604030504040204" pitchFamily="34" charset="0"/>
                  <a:ea typeface="Verdana" panose="020B0604030504040204" pitchFamily="34" charset="0"/>
                </a:rPr>
                <a:t>CHUKOU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957AD7-821D-4776-B282-5E00407A7FBB}"/>
                </a:ext>
              </a:extLst>
            </p:cNvPr>
            <p:cNvGrpSpPr/>
            <p:nvPr/>
          </p:nvGrpSpPr>
          <p:grpSpPr>
            <a:xfrm>
              <a:off x="1785460" y="932311"/>
              <a:ext cx="295465" cy="1399613"/>
              <a:chOff x="1096481" y="782983"/>
              <a:chExt cx="370599" cy="1755516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F3DACA-997A-4094-8AFC-2E4C24973A7A}"/>
                  </a:ext>
                </a:extLst>
              </p:cNvPr>
              <p:cNvSpPr txBox="1"/>
              <p:nvPr/>
            </p:nvSpPr>
            <p:spPr>
              <a:xfrm rot="16200000">
                <a:off x="553993" y="1325471"/>
                <a:ext cx="1455575" cy="370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pc="-50">
                    <a:latin typeface="Verdana" panose="020B0604030504040204" pitchFamily="34" charset="0"/>
                    <a:ea typeface="Verdana" panose="020B0604030504040204" pitchFamily="34" charset="0"/>
                  </a:rPr>
                  <a:t>HAIFENG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5F9B5DE-E4FD-4919-AB30-FACE533324D5}"/>
                  </a:ext>
                </a:extLst>
              </p:cNvPr>
              <p:cNvCxnSpPr/>
              <p:nvPr/>
            </p:nvCxnSpPr>
            <p:spPr>
              <a:xfrm>
                <a:off x="1271869" y="2268499"/>
                <a:ext cx="0" cy="27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CE06ED-E77E-46FC-B5E7-DCBC889F753C}"/>
                </a:ext>
              </a:extLst>
            </p:cNvPr>
            <p:cNvGrpSpPr/>
            <p:nvPr/>
          </p:nvGrpSpPr>
          <p:grpSpPr>
            <a:xfrm>
              <a:off x="2070911" y="940502"/>
              <a:ext cx="295465" cy="1332483"/>
              <a:chOff x="1475066" y="793257"/>
              <a:chExt cx="370599" cy="1671316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6DA971-EEC0-4740-9B46-D86C083C5F03}"/>
                  </a:ext>
                </a:extLst>
              </p:cNvPr>
              <p:cNvSpPr txBox="1"/>
              <p:nvPr/>
            </p:nvSpPr>
            <p:spPr>
              <a:xfrm rot="16200000">
                <a:off x="932578" y="1335745"/>
                <a:ext cx="1455575" cy="370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pc="-50">
                    <a:latin typeface="Verdana" panose="020B0604030504040204" pitchFamily="34" charset="0"/>
                    <a:ea typeface="Verdana" panose="020B0604030504040204" pitchFamily="34" charset="0"/>
                  </a:rPr>
                  <a:t>HOUAN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B0147F6-F4EC-47C8-AD27-610F70912D53}"/>
                  </a:ext>
                </a:extLst>
              </p:cNvPr>
              <p:cNvCxnSpPr/>
              <p:nvPr/>
            </p:nvCxnSpPr>
            <p:spPr>
              <a:xfrm>
                <a:off x="1660365" y="2194573"/>
                <a:ext cx="0" cy="27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807689-AB52-4E4D-9A1A-EFE8006B6820}"/>
                </a:ext>
              </a:extLst>
            </p:cNvPr>
            <p:cNvGrpSpPr/>
            <p:nvPr/>
          </p:nvGrpSpPr>
          <p:grpSpPr>
            <a:xfrm>
              <a:off x="2727185" y="940502"/>
              <a:ext cx="295465" cy="1347671"/>
              <a:chOff x="2287949" y="793257"/>
              <a:chExt cx="370599" cy="169036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648AE3-25B9-4454-9AC6-0696CF8B966C}"/>
                  </a:ext>
                </a:extLst>
              </p:cNvPr>
              <p:cNvSpPr txBox="1"/>
              <p:nvPr/>
            </p:nvSpPr>
            <p:spPr>
              <a:xfrm rot="16200000">
                <a:off x="1745461" y="1335745"/>
                <a:ext cx="1455575" cy="370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pc="-50">
                    <a:latin typeface="Verdana" panose="020B0604030504040204" pitchFamily="34" charset="0"/>
                    <a:ea typeface="Verdana" panose="020B0604030504040204" pitchFamily="34" charset="0"/>
                  </a:rPr>
                  <a:t>XINGHUA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C68F52A-4732-402C-98DF-94C6E06B6290}"/>
                  </a:ext>
                </a:extLst>
              </p:cNvPr>
              <p:cNvCxnSpPr/>
              <p:nvPr/>
            </p:nvCxnSpPr>
            <p:spPr>
              <a:xfrm>
                <a:off x="2473248" y="2213623"/>
                <a:ext cx="0" cy="27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9149E3C-4F49-40C2-A38A-1CAA0AF1293B}"/>
                </a:ext>
              </a:extLst>
            </p:cNvPr>
            <p:cNvGrpSpPr/>
            <p:nvPr/>
          </p:nvGrpSpPr>
          <p:grpSpPr>
            <a:xfrm>
              <a:off x="3253570" y="569585"/>
              <a:ext cx="295465" cy="1703399"/>
              <a:chOff x="2948189" y="328021"/>
              <a:chExt cx="370599" cy="213655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995C82C-06B0-47E6-AFAB-1A3C4264DFD8}"/>
                  </a:ext>
                </a:extLst>
              </p:cNvPr>
              <p:cNvSpPr txBox="1"/>
              <p:nvPr/>
            </p:nvSpPr>
            <p:spPr>
              <a:xfrm rot="16200000">
                <a:off x="2182608" y="1093602"/>
                <a:ext cx="1901761" cy="370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pc="-50">
                    <a:latin typeface="Verdana" panose="020B0604030504040204" pitchFamily="34" charset="0"/>
                    <a:ea typeface="Verdana" panose="020B0604030504040204" pitchFamily="34" charset="0"/>
                  </a:rPr>
                  <a:t>FENGRONG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14F2B44-8913-43A9-8DF2-436A0A75EBDC}"/>
                  </a:ext>
                </a:extLst>
              </p:cNvPr>
              <p:cNvCxnSpPr/>
              <p:nvPr/>
            </p:nvCxnSpPr>
            <p:spPr>
              <a:xfrm>
                <a:off x="3133488" y="2194573"/>
                <a:ext cx="0" cy="27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C0BED38-BD24-442D-B9E7-CF3819522B06}"/>
                </a:ext>
              </a:extLst>
            </p:cNvPr>
            <p:cNvCxnSpPr/>
            <p:nvPr/>
          </p:nvCxnSpPr>
          <p:spPr>
            <a:xfrm>
              <a:off x="4179041" y="2033604"/>
              <a:ext cx="0" cy="215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EFBA068-8717-4725-A2FA-23159943CDB7}"/>
                </a:ext>
              </a:extLst>
            </p:cNvPr>
            <p:cNvCxnSpPr/>
            <p:nvPr/>
          </p:nvCxnSpPr>
          <p:spPr>
            <a:xfrm>
              <a:off x="5024549" y="1972852"/>
              <a:ext cx="0" cy="215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008639-F819-4D65-AD57-954FFA7885DA}"/>
                </a:ext>
              </a:extLst>
            </p:cNvPr>
            <p:cNvCxnSpPr/>
            <p:nvPr/>
          </p:nvCxnSpPr>
          <p:spPr>
            <a:xfrm>
              <a:off x="5840085" y="1909569"/>
              <a:ext cx="0" cy="215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7942D6B-EAB1-4AC6-94C3-798C4E74BC02}"/>
                </a:ext>
              </a:extLst>
            </p:cNvPr>
            <p:cNvCxnSpPr/>
            <p:nvPr/>
          </p:nvCxnSpPr>
          <p:spPr>
            <a:xfrm>
              <a:off x="6287145" y="1827590"/>
              <a:ext cx="0" cy="215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8E16F3E-A645-4C50-88F9-13A1CECF0256}"/>
                </a:ext>
              </a:extLst>
            </p:cNvPr>
            <p:cNvCxnSpPr/>
            <p:nvPr/>
          </p:nvCxnSpPr>
          <p:spPr>
            <a:xfrm>
              <a:off x="6868483" y="1655977"/>
              <a:ext cx="0" cy="215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4D85E65-1BEB-499F-8107-B512CE60FBA1}"/>
                </a:ext>
              </a:extLst>
            </p:cNvPr>
            <p:cNvCxnSpPr/>
            <p:nvPr/>
          </p:nvCxnSpPr>
          <p:spPr>
            <a:xfrm>
              <a:off x="7772117" y="1038872"/>
              <a:ext cx="0" cy="215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9453F92-BD31-4FEA-AF4D-CCC1FE743004}"/>
                </a:ext>
              </a:extLst>
            </p:cNvPr>
            <p:cNvCxnSpPr/>
            <p:nvPr/>
          </p:nvCxnSpPr>
          <p:spPr>
            <a:xfrm>
              <a:off x="7263768" y="1461185"/>
              <a:ext cx="0" cy="215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A98EEA-5370-456A-B9BA-47822E97EDC9}"/>
                </a:ext>
              </a:extLst>
            </p:cNvPr>
            <p:cNvSpPr txBox="1"/>
            <p:nvPr/>
          </p:nvSpPr>
          <p:spPr>
            <a:xfrm>
              <a:off x="1628039" y="4578080"/>
              <a:ext cx="587283" cy="386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4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D813815-9E3B-4F93-B530-188E3C93A439}"/>
                </a:ext>
              </a:extLst>
            </p:cNvPr>
            <p:cNvSpPr txBox="1"/>
            <p:nvPr/>
          </p:nvSpPr>
          <p:spPr>
            <a:xfrm>
              <a:off x="7580347" y="3610657"/>
              <a:ext cx="430518" cy="681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4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A’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996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EB3D40-6BC9-485B-871C-BCCBC9B1EC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553" y="-67113"/>
            <a:ext cx="9435600" cy="667141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1CD73D4-FBC0-431A-84BA-3345A145EBA2}"/>
              </a:ext>
            </a:extLst>
          </p:cNvPr>
          <p:cNvGrpSpPr>
            <a:grpSpLocks noChangeAspect="1"/>
          </p:cNvGrpSpPr>
          <p:nvPr/>
        </p:nvGrpSpPr>
        <p:grpSpPr>
          <a:xfrm>
            <a:off x="907715" y="-762698"/>
            <a:ext cx="7787048" cy="6643088"/>
            <a:chOff x="1628039" y="-452669"/>
            <a:chExt cx="6382826" cy="544515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52FC654-DFEC-47D7-8F4A-D179907FE36C}"/>
                </a:ext>
              </a:extLst>
            </p:cNvPr>
            <p:cNvSpPr txBox="1"/>
            <p:nvPr/>
          </p:nvSpPr>
          <p:spPr>
            <a:xfrm rot="16200000">
              <a:off x="3524660" y="1258461"/>
              <a:ext cx="1308763" cy="302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50">
                  <a:latin typeface="Verdana" panose="020B0604030504040204" pitchFamily="34" charset="0"/>
                  <a:ea typeface="Verdana" panose="020B0604030504040204" pitchFamily="34" charset="0"/>
                </a:rPr>
                <a:t>GANGHOU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8F3550-1003-49D7-A440-4D1DDE874EBF}"/>
                </a:ext>
              </a:extLst>
            </p:cNvPr>
            <p:cNvSpPr txBox="1"/>
            <p:nvPr/>
          </p:nvSpPr>
          <p:spPr>
            <a:xfrm rot="16200000">
              <a:off x="4511270" y="1357629"/>
              <a:ext cx="1026561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50">
                  <a:latin typeface="Verdana" panose="020B0604030504040204" pitchFamily="34" charset="0"/>
                  <a:ea typeface="Verdana" panose="020B0604030504040204" pitchFamily="34" charset="0"/>
                </a:rPr>
                <a:t>JIULONG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74553D-A9FA-4056-8DF2-13DFF84C27B0}"/>
                </a:ext>
              </a:extLst>
            </p:cNvPr>
            <p:cNvSpPr txBox="1"/>
            <p:nvPr/>
          </p:nvSpPr>
          <p:spPr>
            <a:xfrm rot="16200000">
              <a:off x="5342785" y="1290071"/>
              <a:ext cx="994607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50">
                  <a:latin typeface="Verdana" panose="020B0604030504040204" pitchFamily="34" charset="0"/>
                  <a:ea typeface="Verdana" panose="020B0604030504040204" pitchFamily="34" charset="0"/>
                </a:rPr>
                <a:t>XILUO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E7008F8-64D4-45C5-822A-75EC86CF1ABD}"/>
                </a:ext>
              </a:extLst>
            </p:cNvPr>
            <p:cNvSpPr txBox="1"/>
            <p:nvPr/>
          </p:nvSpPr>
          <p:spPr>
            <a:xfrm rot="16200000">
              <a:off x="5529041" y="915136"/>
              <a:ext cx="1516209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50">
                  <a:latin typeface="Verdana" panose="020B0604030504040204" pitchFamily="34" charset="0"/>
                  <a:ea typeface="Verdana" panose="020B0604030504040204" pitchFamily="34" charset="0"/>
                </a:rPr>
                <a:t>CITONG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7F5D271-4AEF-4B8C-9E6E-2C2AB97ACB48}"/>
                </a:ext>
              </a:extLst>
            </p:cNvPr>
            <p:cNvSpPr txBox="1"/>
            <p:nvPr/>
          </p:nvSpPr>
          <p:spPr>
            <a:xfrm rot="16200000">
              <a:off x="6487725" y="1125170"/>
              <a:ext cx="761515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50">
                  <a:latin typeface="Verdana" panose="020B0604030504040204" pitchFamily="34" charset="0"/>
                  <a:ea typeface="Verdana" panose="020B0604030504040204" pitchFamily="34" charset="0"/>
                </a:rPr>
                <a:t>LIUHE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7582B0E-0A19-4F93-A0BD-DF929F32A9FE}"/>
                </a:ext>
              </a:extLst>
            </p:cNvPr>
            <p:cNvSpPr txBox="1"/>
            <p:nvPr/>
          </p:nvSpPr>
          <p:spPr>
            <a:xfrm rot="16200000">
              <a:off x="6500771" y="532566"/>
              <a:ext cx="1516209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50">
                  <a:latin typeface="Verdana" panose="020B0604030504040204" pitchFamily="34" charset="0"/>
                  <a:ea typeface="Verdana" panose="020B0604030504040204" pitchFamily="34" charset="0"/>
                </a:rPr>
                <a:t>WUTU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196B83-1BD7-402C-9030-B988A42C4A16}"/>
                </a:ext>
              </a:extLst>
            </p:cNvPr>
            <p:cNvSpPr txBox="1"/>
            <p:nvPr/>
          </p:nvSpPr>
          <p:spPr>
            <a:xfrm rot="16200000">
              <a:off x="7014014" y="157703"/>
              <a:ext cx="1516209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50">
                  <a:latin typeface="Verdana" panose="020B0604030504040204" pitchFamily="34" charset="0"/>
                  <a:ea typeface="Verdana" panose="020B0604030504040204" pitchFamily="34" charset="0"/>
                </a:rPr>
                <a:t>CHUKOU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957AD7-821D-4776-B282-5E00407A7FBB}"/>
                </a:ext>
              </a:extLst>
            </p:cNvPr>
            <p:cNvGrpSpPr/>
            <p:nvPr/>
          </p:nvGrpSpPr>
          <p:grpSpPr>
            <a:xfrm>
              <a:off x="1785460" y="932311"/>
              <a:ext cx="295465" cy="1399613"/>
              <a:chOff x="1096481" y="782983"/>
              <a:chExt cx="370599" cy="1755516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5F3DACA-997A-4094-8AFC-2E4C24973A7A}"/>
                  </a:ext>
                </a:extLst>
              </p:cNvPr>
              <p:cNvSpPr txBox="1"/>
              <p:nvPr/>
            </p:nvSpPr>
            <p:spPr>
              <a:xfrm rot="16200000">
                <a:off x="553993" y="1325471"/>
                <a:ext cx="1455575" cy="370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pc="-50">
                    <a:latin typeface="Verdana" panose="020B0604030504040204" pitchFamily="34" charset="0"/>
                    <a:ea typeface="Verdana" panose="020B0604030504040204" pitchFamily="34" charset="0"/>
                  </a:rPr>
                  <a:t>HAIFENG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5F9B5DE-E4FD-4919-AB30-FACE533324D5}"/>
                  </a:ext>
                </a:extLst>
              </p:cNvPr>
              <p:cNvCxnSpPr/>
              <p:nvPr/>
            </p:nvCxnSpPr>
            <p:spPr>
              <a:xfrm>
                <a:off x="1271869" y="2268499"/>
                <a:ext cx="0" cy="27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ACE06ED-E77E-46FC-B5E7-DCBC889F753C}"/>
                </a:ext>
              </a:extLst>
            </p:cNvPr>
            <p:cNvGrpSpPr/>
            <p:nvPr/>
          </p:nvGrpSpPr>
          <p:grpSpPr>
            <a:xfrm>
              <a:off x="2070911" y="940502"/>
              <a:ext cx="295465" cy="1332483"/>
              <a:chOff x="1475066" y="793257"/>
              <a:chExt cx="370599" cy="1671316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A6DA971-EEC0-4740-9B46-D86C083C5F03}"/>
                  </a:ext>
                </a:extLst>
              </p:cNvPr>
              <p:cNvSpPr txBox="1"/>
              <p:nvPr/>
            </p:nvSpPr>
            <p:spPr>
              <a:xfrm rot="16200000">
                <a:off x="932578" y="1335745"/>
                <a:ext cx="1455575" cy="370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pc="-50">
                    <a:latin typeface="Verdana" panose="020B0604030504040204" pitchFamily="34" charset="0"/>
                    <a:ea typeface="Verdana" panose="020B0604030504040204" pitchFamily="34" charset="0"/>
                  </a:rPr>
                  <a:t>HOUAN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B0147F6-F4EC-47C8-AD27-610F70912D53}"/>
                  </a:ext>
                </a:extLst>
              </p:cNvPr>
              <p:cNvCxnSpPr/>
              <p:nvPr/>
            </p:nvCxnSpPr>
            <p:spPr>
              <a:xfrm>
                <a:off x="1660365" y="2194573"/>
                <a:ext cx="0" cy="27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807689-AB52-4E4D-9A1A-EFE8006B6820}"/>
                </a:ext>
              </a:extLst>
            </p:cNvPr>
            <p:cNvGrpSpPr/>
            <p:nvPr/>
          </p:nvGrpSpPr>
          <p:grpSpPr>
            <a:xfrm>
              <a:off x="2727185" y="940502"/>
              <a:ext cx="295465" cy="1347671"/>
              <a:chOff x="2287949" y="793257"/>
              <a:chExt cx="370599" cy="169036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8648AE3-25B9-4454-9AC6-0696CF8B966C}"/>
                  </a:ext>
                </a:extLst>
              </p:cNvPr>
              <p:cNvSpPr txBox="1"/>
              <p:nvPr/>
            </p:nvSpPr>
            <p:spPr>
              <a:xfrm rot="16200000">
                <a:off x="1745461" y="1335745"/>
                <a:ext cx="1455575" cy="370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pc="-50">
                    <a:latin typeface="Verdana" panose="020B0604030504040204" pitchFamily="34" charset="0"/>
                    <a:ea typeface="Verdana" panose="020B0604030504040204" pitchFamily="34" charset="0"/>
                  </a:rPr>
                  <a:t>XINGHUA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C68F52A-4732-402C-98DF-94C6E06B6290}"/>
                  </a:ext>
                </a:extLst>
              </p:cNvPr>
              <p:cNvCxnSpPr/>
              <p:nvPr/>
            </p:nvCxnSpPr>
            <p:spPr>
              <a:xfrm>
                <a:off x="2473248" y="2213623"/>
                <a:ext cx="0" cy="27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9149E3C-4F49-40C2-A38A-1CAA0AF1293B}"/>
                </a:ext>
              </a:extLst>
            </p:cNvPr>
            <p:cNvGrpSpPr/>
            <p:nvPr/>
          </p:nvGrpSpPr>
          <p:grpSpPr>
            <a:xfrm>
              <a:off x="3253570" y="569585"/>
              <a:ext cx="295465" cy="1703399"/>
              <a:chOff x="2948189" y="328021"/>
              <a:chExt cx="370599" cy="213655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995C82C-06B0-47E6-AFAB-1A3C4264DFD8}"/>
                  </a:ext>
                </a:extLst>
              </p:cNvPr>
              <p:cNvSpPr txBox="1"/>
              <p:nvPr/>
            </p:nvSpPr>
            <p:spPr>
              <a:xfrm rot="16200000">
                <a:off x="2182608" y="1093602"/>
                <a:ext cx="1901761" cy="370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pc="-50">
                    <a:latin typeface="Verdana" panose="020B0604030504040204" pitchFamily="34" charset="0"/>
                    <a:ea typeface="Verdana" panose="020B0604030504040204" pitchFamily="34" charset="0"/>
                  </a:rPr>
                  <a:t>FENGRONG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14F2B44-8913-43A9-8DF2-436A0A75EBDC}"/>
                  </a:ext>
                </a:extLst>
              </p:cNvPr>
              <p:cNvCxnSpPr/>
              <p:nvPr/>
            </p:nvCxnSpPr>
            <p:spPr>
              <a:xfrm>
                <a:off x="3133488" y="2194573"/>
                <a:ext cx="0" cy="27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C0BED38-BD24-442D-B9E7-CF3819522B06}"/>
                </a:ext>
              </a:extLst>
            </p:cNvPr>
            <p:cNvCxnSpPr/>
            <p:nvPr/>
          </p:nvCxnSpPr>
          <p:spPr>
            <a:xfrm>
              <a:off x="4179041" y="2033604"/>
              <a:ext cx="0" cy="215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EFBA068-8717-4725-A2FA-23159943CDB7}"/>
                </a:ext>
              </a:extLst>
            </p:cNvPr>
            <p:cNvCxnSpPr/>
            <p:nvPr/>
          </p:nvCxnSpPr>
          <p:spPr>
            <a:xfrm>
              <a:off x="5024549" y="1972852"/>
              <a:ext cx="0" cy="215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008639-F819-4D65-AD57-954FFA7885DA}"/>
                </a:ext>
              </a:extLst>
            </p:cNvPr>
            <p:cNvCxnSpPr/>
            <p:nvPr/>
          </p:nvCxnSpPr>
          <p:spPr>
            <a:xfrm>
              <a:off x="5840085" y="1909569"/>
              <a:ext cx="0" cy="215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7942D6B-EAB1-4AC6-94C3-798C4E74BC02}"/>
                </a:ext>
              </a:extLst>
            </p:cNvPr>
            <p:cNvCxnSpPr/>
            <p:nvPr/>
          </p:nvCxnSpPr>
          <p:spPr>
            <a:xfrm>
              <a:off x="6287145" y="1827590"/>
              <a:ext cx="0" cy="215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8E16F3E-A645-4C50-88F9-13A1CECF0256}"/>
                </a:ext>
              </a:extLst>
            </p:cNvPr>
            <p:cNvCxnSpPr/>
            <p:nvPr/>
          </p:nvCxnSpPr>
          <p:spPr>
            <a:xfrm>
              <a:off x="6868483" y="1655977"/>
              <a:ext cx="0" cy="215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4D85E65-1BEB-499F-8107-B512CE60FBA1}"/>
                </a:ext>
              </a:extLst>
            </p:cNvPr>
            <p:cNvCxnSpPr/>
            <p:nvPr/>
          </p:nvCxnSpPr>
          <p:spPr>
            <a:xfrm>
              <a:off x="7772117" y="1038872"/>
              <a:ext cx="0" cy="215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9453F92-BD31-4FEA-AF4D-CCC1FE743004}"/>
                </a:ext>
              </a:extLst>
            </p:cNvPr>
            <p:cNvCxnSpPr/>
            <p:nvPr/>
          </p:nvCxnSpPr>
          <p:spPr>
            <a:xfrm>
              <a:off x="7263768" y="1461185"/>
              <a:ext cx="0" cy="215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A98EEA-5370-456A-B9BA-47822E97EDC9}"/>
                </a:ext>
              </a:extLst>
            </p:cNvPr>
            <p:cNvSpPr txBox="1"/>
            <p:nvPr/>
          </p:nvSpPr>
          <p:spPr>
            <a:xfrm>
              <a:off x="1628039" y="4605584"/>
              <a:ext cx="587283" cy="386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4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D813815-9E3B-4F93-B530-188E3C93A439}"/>
                </a:ext>
              </a:extLst>
            </p:cNvPr>
            <p:cNvSpPr txBox="1"/>
            <p:nvPr/>
          </p:nvSpPr>
          <p:spPr>
            <a:xfrm>
              <a:off x="7580347" y="3624410"/>
              <a:ext cx="430518" cy="681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914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A’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55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30</Words>
  <Application>Microsoft Office PowerPoint</Application>
  <PresentationFormat>Custom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Nguyen</dc:creator>
  <cp:lastModifiedBy>David Nguyen</cp:lastModifiedBy>
  <cp:revision>3</cp:revision>
  <dcterms:created xsi:type="dcterms:W3CDTF">2025-07-21T07:28:21Z</dcterms:created>
  <dcterms:modified xsi:type="dcterms:W3CDTF">2025-07-21T09:06:08Z</dcterms:modified>
</cp:coreProperties>
</file>