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99953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1DD"/>
    <a:srgbClr val="80FFFF"/>
    <a:srgbClr val="997642"/>
    <a:srgbClr val="97FB98"/>
    <a:srgbClr val="FFF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206" y="1356"/>
      </p:cViewPr>
      <p:guideLst>
        <p:guide orient="horz" pos="681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353596"/>
            <a:ext cx="6749654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134809"/>
            <a:ext cx="6749654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3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2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15032"/>
            <a:ext cx="1940525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15032"/>
            <a:ext cx="5709082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4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538647"/>
            <a:ext cx="776210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445894"/>
            <a:ext cx="776210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575157"/>
            <a:ext cx="3824804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575157"/>
            <a:ext cx="3824804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15031"/>
            <a:ext cx="776210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529645"/>
            <a:ext cx="380722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789215"/>
            <a:ext cx="3807226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529645"/>
            <a:ext cx="382597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789215"/>
            <a:ext cx="3825976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3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44039"/>
            <a:ext cx="2902585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311085"/>
            <a:ext cx="4556016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648176"/>
            <a:ext cx="2902585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7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44039"/>
            <a:ext cx="2902585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311085"/>
            <a:ext cx="4556016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648176"/>
            <a:ext cx="2902585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15031"/>
            <a:ext cx="776210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575157"/>
            <a:ext cx="776210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002545"/>
            <a:ext cx="202489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56245-8357-481A-95C8-74E95EE1B7D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002545"/>
            <a:ext cx="303734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002545"/>
            <a:ext cx="202489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207D-8F42-48D1-933E-96BE3995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9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CAA2819-58B8-4AEC-B50F-8B508E5D63CC}"/>
              </a:ext>
            </a:extLst>
          </p:cNvPr>
          <p:cNvGrpSpPr/>
          <p:nvPr/>
        </p:nvGrpSpPr>
        <p:grpSpPr>
          <a:xfrm>
            <a:off x="17280" y="134540"/>
            <a:ext cx="9015778" cy="1891509"/>
            <a:chOff x="1509551" y="2827034"/>
            <a:chExt cx="9015778" cy="18915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FF962E-2FD0-4413-9EC7-138B078331B5}"/>
                </a:ext>
              </a:extLst>
            </p:cNvPr>
            <p:cNvSpPr/>
            <p:nvPr/>
          </p:nvSpPr>
          <p:spPr>
            <a:xfrm>
              <a:off x="1509551" y="2827034"/>
              <a:ext cx="540000" cy="360000"/>
            </a:xfrm>
            <a:prstGeom prst="rect">
              <a:avLst/>
            </a:prstGeom>
            <a:solidFill>
              <a:srgbClr val="85D1D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74C617-C522-495D-AA79-F3A4988736CC}"/>
                </a:ext>
              </a:extLst>
            </p:cNvPr>
            <p:cNvSpPr/>
            <p:nvPr/>
          </p:nvSpPr>
          <p:spPr>
            <a:xfrm>
              <a:off x="1509551" y="3334301"/>
              <a:ext cx="540000" cy="360000"/>
            </a:xfrm>
            <a:prstGeom prst="rect">
              <a:avLst/>
            </a:prstGeom>
            <a:solidFill>
              <a:srgbClr val="FFFF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1F5CB-660E-4820-BDEC-ADB370FE9CE1}"/>
                </a:ext>
              </a:extLst>
            </p:cNvPr>
            <p:cNvSpPr/>
            <p:nvPr/>
          </p:nvSpPr>
          <p:spPr>
            <a:xfrm>
              <a:off x="1509551" y="3841568"/>
              <a:ext cx="540000" cy="360000"/>
            </a:xfrm>
            <a:prstGeom prst="rect">
              <a:avLst/>
            </a:prstGeom>
            <a:solidFill>
              <a:srgbClr val="97FB9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8C4F9-F2A9-4577-8B15-84B203D88CD6}"/>
                </a:ext>
              </a:extLst>
            </p:cNvPr>
            <p:cNvSpPr/>
            <p:nvPr/>
          </p:nvSpPr>
          <p:spPr>
            <a:xfrm>
              <a:off x="1509551" y="4358543"/>
              <a:ext cx="540000" cy="360000"/>
            </a:xfrm>
            <a:prstGeom prst="rect">
              <a:avLst/>
            </a:prstGeom>
            <a:solidFill>
              <a:srgbClr val="99764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917EAC-80A1-45B3-930F-4C620856ECA3}"/>
                </a:ext>
              </a:extLst>
            </p:cNvPr>
            <p:cNvSpPr/>
            <p:nvPr/>
          </p:nvSpPr>
          <p:spPr>
            <a:xfrm>
              <a:off x="2110900" y="2850128"/>
              <a:ext cx="1442897" cy="313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Gravel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652F64-2110-46C1-84E9-2B414CD53B71}"/>
                </a:ext>
              </a:extLst>
            </p:cNvPr>
            <p:cNvSpPr/>
            <p:nvPr/>
          </p:nvSpPr>
          <p:spPr>
            <a:xfrm>
              <a:off x="2110900" y="3208720"/>
              <a:ext cx="3069674" cy="6111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70000"/>
                </a:lnSpc>
              </a:pPr>
              <a:r>
                <a:rPr lang="en-US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Very coarse, coarse, and medium sand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99C0A2-2E83-4B8B-A50C-E496B1F572DA}"/>
                </a:ext>
              </a:extLst>
            </p:cNvPr>
            <p:cNvSpPr/>
            <p:nvPr/>
          </p:nvSpPr>
          <p:spPr>
            <a:xfrm>
              <a:off x="2112383" y="3864662"/>
              <a:ext cx="3964621" cy="313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Fine, and very fine sand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EDECB-E7D6-42A1-A17E-8404A1BFE269}"/>
                </a:ext>
              </a:extLst>
            </p:cNvPr>
            <p:cNvSpPr/>
            <p:nvPr/>
          </p:nvSpPr>
          <p:spPr>
            <a:xfrm>
              <a:off x="2110900" y="4381637"/>
              <a:ext cx="2908098" cy="3138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Silt, mud, and clay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71B0EA-16BA-43DD-8874-4C6314726FE6}"/>
                </a:ext>
              </a:extLst>
            </p:cNvPr>
            <p:cNvSpPr/>
            <p:nvPr/>
          </p:nvSpPr>
          <p:spPr>
            <a:xfrm>
              <a:off x="5717004" y="2827034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15B63D-3EE0-40B7-BBEA-FC196495DC24}"/>
                </a:ext>
              </a:extLst>
            </p:cNvPr>
            <p:cNvSpPr/>
            <p:nvPr/>
          </p:nvSpPr>
          <p:spPr>
            <a:xfrm>
              <a:off x="5717004" y="3334301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006983-A034-4617-950B-2EED2DC5C7F3}"/>
                </a:ext>
              </a:extLst>
            </p:cNvPr>
            <p:cNvSpPr/>
            <p:nvPr/>
          </p:nvSpPr>
          <p:spPr>
            <a:xfrm>
              <a:off x="5717004" y="3841568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pc="-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─ B ─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2B573F-8DD7-4A2F-9EAD-912D2BF521F0}"/>
                </a:ext>
              </a:extLst>
            </p:cNvPr>
            <p:cNvSpPr/>
            <p:nvPr/>
          </p:nvSpPr>
          <p:spPr>
            <a:xfrm>
              <a:off x="6581890" y="2872034"/>
              <a:ext cx="1261710" cy="27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Aquifer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03592C-EB9F-4AA6-81D2-25DDAA203970}"/>
                </a:ext>
              </a:extLst>
            </p:cNvPr>
            <p:cNvSpPr/>
            <p:nvPr/>
          </p:nvSpPr>
          <p:spPr>
            <a:xfrm>
              <a:off x="6581890" y="3379301"/>
              <a:ext cx="2102850" cy="27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Aquitard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1548C8-B765-4F11-A8BF-A94C9B435239}"/>
                </a:ext>
              </a:extLst>
            </p:cNvPr>
            <p:cNvSpPr/>
            <p:nvPr/>
          </p:nvSpPr>
          <p:spPr>
            <a:xfrm>
              <a:off x="6581891" y="3841568"/>
              <a:ext cx="3943438" cy="522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Hydrogeological conceptual stratigraphic boundaries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273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Nguyen</dc:creator>
  <cp:lastModifiedBy>David Nguyen</cp:lastModifiedBy>
  <cp:revision>5</cp:revision>
  <dcterms:created xsi:type="dcterms:W3CDTF">2025-07-21T07:42:08Z</dcterms:created>
  <dcterms:modified xsi:type="dcterms:W3CDTF">2025-07-21T08:23:05Z</dcterms:modified>
</cp:coreProperties>
</file>