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8DFF-3C11-7041-BB84-4259A8D74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9DF363-ED3F-D54B-99CE-828C3A821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D7DCF0-3097-CA4B-B824-D67BDA374E71}"/>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FBCE7E46-BE86-F144-83CF-58974F449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5CD9F-3942-A74F-9BDC-666D2190CB1E}"/>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2773448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676E-DCD3-A54E-8D81-9F9B1D07EC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11482C-3361-7444-9191-C07477CCC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4F975-F866-7941-9137-323F85D20FEF}"/>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91DD8C4E-B669-D540-8F51-6D1F3FCB45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7D2D9-73E8-604E-ADA4-770A0C064C9D}"/>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192534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24B9E-6D6F-6B48-B1EE-093DA05BA1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85D3EC-3867-1249-9B66-59023660B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46243-719C-F14F-9B6C-F130A4B33ED8}"/>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85911AB9-91BD-FE42-B609-DA08DACE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2CC4C-7D17-9C4C-82D7-0FCA61A5F885}"/>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491665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6727-E1C1-2940-8618-723A6A71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D2A07-069A-D94F-BD7B-DBE4179B6B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FAB2C-235B-CD4D-A07A-4B13F091309E}"/>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53F0ED42-CC53-1943-8F5D-8A8256A96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8F4ED-058F-D94A-9560-70321404821F}"/>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4135658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5465-DDE0-6F45-BE95-101AF6922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80BC43-3F18-8242-B8BC-B287CBA648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F6ADAB-29B3-9442-932F-A9E71A39AC7A}"/>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61B97F6E-EF85-DD4D-8317-FD48346F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1CA2D-087B-7249-A1E9-647080FEF48D}"/>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204367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C39-1AE3-634D-847A-036C5B814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3993F-8ECD-FB41-8412-9290B6398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FA4E2-D859-E54D-96E7-828E674CFE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6B597F-E088-D04E-8845-01A8450DFF4B}"/>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6" name="Footer Placeholder 5">
            <a:extLst>
              <a:ext uri="{FF2B5EF4-FFF2-40B4-BE49-F238E27FC236}">
                <a16:creationId xmlns:a16="http://schemas.microsoft.com/office/drawing/2014/main" id="{26981F68-859C-B84D-A55E-5EF79AFAF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08967D-4801-6C47-BD28-706408A56A8E}"/>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318938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A4B1-D4E3-254C-A1A3-025BC837C0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EFFFE-9E12-AF45-9009-2AEEE94CA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D534B8-A1A8-3540-81F3-EDD7DB691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F37EB0-B264-EF42-878E-F083ACF2D8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46A08-727E-214A-B576-E1E7A47A11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EAAFEF-7D5D-F548-A8BB-FF995270E835}"/>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8" name="Footer Placeholder 7">
            <a:extLst>
              <a:ext uri="{FF2B5EF4-FFF2-40B4-BE49-F238E27FC236}">
                <a16:creationId xmlns:a16="http://schemas.microsoft.com/office/drawing/2014/main" id="{B3F1F64B-207D-C24E-B742-357F6CFDB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C736AA-05C9-164E-A525-0FD2F97FF9C1}"/>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230573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95AD-1E9F-AA43-83A0-131090916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4968D6-1AA8-9C4F-ADA1-2341D66D1BDB}"/>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4" name="Footer Placeholder 3">
            <a:extLst>
              <a:ext uri="{FF2B5EF4-FFF2-40B4-BE49-F238E27FC236}">
                <a16:creationId xmlns:a16="http://schemas.microsoft.com/office/drawing/2014/main" id="{DD6D15B8-622F-F645-B519-748FD1F31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28B649-D54C-374B-96C4-134465287809}"/>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113141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E23406-B420-074C-864A-EE33EA8E82C3}"/>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3" name="Footer Placeholder 2">
            <a:extLst>
              <a:ext uri="{FF2B5EF4-FFF2-40B4-BE49-F238E27FC236}">
                <a16:creationId xmlns:a16="http://schemas.microsoft.com/office/drawing/2014/main" id="{A4E4E53C-D9BD-8044-BBF8-4F1D4521A1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91C26-A20A-A343-B8C5-349CB7F8D027}"/>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151090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A8E1-481F-8F46-81D4-29936F4DE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5918FC-AF0F-0E48-A362-70786C660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B69873-F60D-C441-971E-DE4A77440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01E76-57F3-814D-8531-C69B6A56CD35}"/>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6" name="Footer Placeholder 5">
            <a:extLst>
              <a:ext uri="{FF2B5EF4-FFF2-40B4-BE49-F238E27FC236}">
                <a16:creationId xmlns:a16="http://schemas.microsoft.com/office/drawing/2014/main" id="{1CB472DC-536C-EF46-BDF7-196C72CC2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4F318-B711-D149-956F-8C707E5B6073}"/>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337921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CC9F6-F483-E942-817E-03DB0235A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597E4E-7593-A042-BA12-14ABED9D16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EEB0A5-6BB7-7547-A06D-FC634B90F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E02FE-639B-404F-891C-EA89C6138548}"/>
              </a:ext>
            </a:extLst>
          </p:cNvPr>
          <p:cNvSpPr>
            <a:spLocks noGrp="1"/>
          </p:cNvSpPr>
          <p:nvPr>
            <p:ph type="dt" sz="half" idx="10"/>
          </p:nvPr>
        </p:nvSpPr>
        <p:spPr/>
        <p:txBody>
          <a:bodyPr/>
          <a:lstStyle/>
          <a:p>
            <a:fld id="{BAC1BC28-B901-6A45-9088-5FC63E3A346B}" type="datetimeFigureOut">
              <a:rPr lang="en-US" smtClean="0"/>
              <a:t>9/23/21</a:t>
            </a:fld>
            <a:endParaRPr lang="en-US"/>
          </a:p>
        </p:txBody>
      </p:sp>
      <p:sp>
        <p:nvSpPr>
          <p:cNvPr id="6" name="Footer Placeholder 5">
            <a:extLst>
              <a:ext uri="{FF2B5EF4-FFF2-40B4-BE49-F238E27FC236}">
                <a16:creationId xmlns:a16="http://schemas.microsoft.com/office/drawing/2014/main" id="{455C8325-8030-7346-BBDB-8C2B77E48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AC03C-0A2E-9341-B87F-C85EA12E7EC1}"/>
              </a:ext>
            </a:extLst>
          </p:cNvPr>
          <p:cNvSpPr>
            <a:spLocks noGrp="1"/>
          </p:cNvSpPr>
          <p:nvPr>
            <p:ph type="sldNum" sz="quarter" idx="12"/>
          </p:nvPr>
        </p:nvSpPr>
        <p:spPr/>
        <p:txBody>
          <a:bodyPr/>
          <a:lstStyle/>
          <a:p>
            <a:fld id="{36511A51-480F-A645-A216-EA77CAB11C51}" type="slidenum">
              <a:rPr lang="en-US" smtClean="0"/>
              <a:t>‹#›</a:t>
            </a:fld>
            <a:endParaRPr lang="en-US"/>
          </a:p>
        </p:txBody>
      </p:sp>
    </p:spTree>
    <p:extLst>
      <p:ext uri="{BB962C8B-B14F-4D97-AF65-F5344CB8AC3E}">
        <p14:creationId xmlns:p14="http://schemas.microsoft.com/office/powerpoint/2010/main" val="421002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E8B71-F140-A040-8A03-A2866457D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4376C4-6A7F-F24C-8E30-5C03068A7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8FFFD-9412-C040-9294-1C2AEC553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1BC28-B901-6A45-9088-5FC63E3A346B}" type="datetimeFigureOut">
              <a:rPr lang="en-US" smtClean="0"/>
              <a:t>9/23/21</a:t>
            </a:fld>
            <a:endParaRPr lang="en-US"/>
          </a:p>
        </p:txBody>
      </p:sp>
      <p:sp>
        <p:nvSpPr>
          <p:cNvPr id="5" name="Footer Placeholder 4">
            <a:extLst>
              <a:ext uri="{FF2B5EF4-FFF2-40B4-BE49-F238E27FC236}">
                <a16:creationId xmlns:a16="http://schemas.microsoft.com/office/drawing/2014/main" id="{8F554127-CD93-BF4C-A668-816709F64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314639-52E8-8542-BDF1-5F59423439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11A51-480F-A645-A216-EA77CAB11C51}" type="slidenum">
              <a:rPr lang="en-US" smtClean="0"/>
              <a:t>‹#›</a:t>
            </a:fld>
            <a:endParaRPr lang="en-US"/>
          </a:p>
        </p:txBody>
      </p:sp>
    </p:spTree>
    <p:extLst>
      <p:ext uri="{BB962C8B-B14F-4D97-AF65-F5344CB8AC3E}">
        <p14:creationId xmlns:p14="http://schemas.microsoft.com/office/powerpoint/2010/main" val="22753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9EA528D-4033-6545-B777-D204EE9337D2}"/>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Multiple Plots</a:t>
            </a:r>
          </a:p>
        </p:txBody>
      </p:sp>
      <p:sp>
        <p:nvSpPr>
          <p:cNvPr id="3" name="Subtitle 2">
            <a:extLst>
              <a:ext uri="{FF2B5EF4-FFF2-40B4-BE49-F238E27FC236}">
                <a16:creationId xmlns:a16="http://schemas.microsoft.com/office/drawing/2014/main" id="{AAE35615-4883-7241-A83B-CD5DD3521417}"/>
              </a:ext>
            </a:extLst>
          </p:cNvPr>
          <p:cNvSpPr>
            <a:spLocks noGrp="1"/>
          </p:cNvSpPr>
          <p:nvPr>
            <p:ph type="subTitle" idx="1"/>
          </p:nvPr>
        </p:nvSpPr>
        <p:spPr>
          <a:xfrm>
            <a:off x="835024" y="3809999"/>
            <a:ext cx="7025753" cy="1012778"/>
          </a:xfrm>
        </p:spPr>
        <p:txBody>
          <a:bodyPr>
            <a:normAutofit/>
          </a:bodyPr>
          <a:lstStyle/>
          <a:p>
            <a:pPr algn="l"/>
            <a:r>
              <a:rPr lang="en-US" sz="1500">
                <a:solidFill>
                  <a:schemeClr val="bg1"/>
                </a:solidFill>
              </a:rPr>
              <a:t>David Okeke</a:t>
            </a:r>
          </a:p>
          <a:p>
            <a:pPr algn="l"/>
            <a:r>
              <a:rPr lang="en-US" sz="1500">
                <a:solidFill>
                  <a:schemeClr val="bg1"/>
                </a:solidFill>
              </a:rPr>
              <a:t>CTEC 298</a:t>
            </a:r>
          </a:p>
          <a:p>
            <a:pPr algn="l"/>
            <a:r>
              <a:rPr lang="en-US" sz="1500">
                <a:solidFill>
                  <a:schemeClr val="bg1"/>
                </a:solidFill>
              </a:rPr>
              <a:t>September 23, 2021</a:t>
            </a:r>
          </a:p>
        </p:txBody>
      </p:sp>
    </p:spTree>
    <p:extLst>
      <p:ext uri="{BB962C8B-B14F-4D97-AF65-F5344CB8AC3E}">
        <p14:creationId xmlns:p14="http://schemas.microsoft.com/office/powerpoint/2010/main" val="24219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F7CF74-6BC6-DF4A-8AE6-C36CE42A6795}"/>
              </a:ext>
            </a:extLst>
          </p:cNvPr>
          <p:cNvSpPr>
            <a:spLocks noGrp="1"/>
          </p:cNvSpPr>
          <p:nvPr>
            <p:ph type="title"/>
          </p:nvPr>
        </p:nvSpPr>
        <p:spPr>
          <a:xfrm>
            <a:off x="640080" y="325369"/>
            <a:ext cx="4368602" cy="1956841"/>
          </a:xfrm>
        </p:spPr>
        <p:txBody>
          <a:bodyPr anchor="b">
            <a:normAutofit/>
          </a:bodyPr>
          <a:lstStyle/>
          <a:p>
            <a:r>
              <a:rPr lang="en-US" sz="5400"/>
              <a:t>What is Matplotlib?</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B5D5F5-2C19-C746-92BA-594127F3BC6A}"/>
              </a:ext>
            </a:extLst>
          </p:cNvPr>
          <p:cNvSpPr>
            <a:spLocks noGrp="1"/>
          </p:cNvSpPr>
          <p:nvPr>
            <p:ph idx="1"/>
          </p:nvPr>
        </p:nvSpPr>
        <p:spPr>
          <a:xfrm>
            <a:off x="640080" y="2872899"/>
            <a:ext cx="4243589" cy="3320668"/>
          </a:xfrm>
        </p:spPr>
        <p:txBody>
          <a:bodyPr>
            <a:normAutofit/>
          </a:bodyPr>
          <a:lstStyle/>
          <a:p>
            <a:r>
              <a:rPr lang="en-US" sz="2200"/>
              <a:t>Matplotlib is a comprehensive library for creating static, animated, and interactive visualizations in Python.</a:t>
            </a:r>
          </a:p>
          <a:p>
            <a:endParaRPr lang="en-US" sz="2200"/>
          </a:p>
          <a:p>
            <a:pPr marL="0" indent="0">
              <a:buNone/>
            </a:pPr>
            <a:br>
              <a:rPr lang="en-US" sz="2200"/>
            </a:br>
            <a:endParaRPr lang="en-US" sz="2200"/>
          </a:p>
        </p:txBody>
      </p:sp>
      <p:pic>
        <p:nvPicPr>
          <p:cNvPr id="5" name="Picture 4" descr="Graph">
            <a:extLst>
              <a:ext uri="{FF2B5EF4-FFF2-40B4-BE49-F238E27FC236}">
                <a16:creationId xmlns:a16="http://schemas.microsoft.com/office/drawing/2014/main" id="{BFBE2ED7-DEA8-4E1C-8888-6FB755FD9550}"/>
              </a:ext>
            </a:extLst>
          </p:cNvPr>
          <p:cNvPicPr>
            <a:picLocks noChangeAspect="1"/>
          </p:cNvPicPr>
          <p:nvPr/>
        </p:nvPicPr>
        <p:blipFill rotWithShape="1">
          <a:blip r:embed="rId2"/>
          <a:srcRect l="13022" r="2428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3472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B0874-88B8-43D3-B0B6-C32F790F7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FD067A-52BE-40EE-B7CA-391830B9A2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2561771"/>
            <a:chOff x="0" y="0"/>
            <a:chExt cx="12192000" cy="2561771"/>
          </a:xfrm>
        </p:grpSpPr>
        <p:sp>
          <p:nvSpPr>
            <p:cNvPr id="11" name="Freeform: Shape 10">
              <a:extLst>
                <a:ext uri="{FF2B5EF4-FFF2-40B4-BE49-F238E27FC236}">
                  <a16:creationId xmlns:a16="http://schemas.microsoft.com/office/drawing/2014/main" id="{1CDA7855-806B-4A02-9C19-24872E4D8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3AFE70DE-5BEC-4E54-98D2-48C13E149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2561771"/>
            </a:xfrm>
            <a:custGeom>
              <a:avLst/>
              <a:gdLst>
                <a:gd name="connsiteX0" fmla="*/ 0 w 12192000"/>
                <a:gd name="connsiteY0" fmla="*/ 0 h 2561771"/>
                <a:gd name="connsiteX1" fmla="*/ 12192000 w 12192000"/>
                <a:gd name="connsiteY1" fmla="*/ 0 h 2561771"/>
                <a:gd name="connsiteX2" fmla="*/ 12192000 w 12192000"/>
                <a:gd name="connsiteY2" fmla="*/ 2359863 h 2561771"/>
                <a:gd name="connsiteX3" fmla="*/ 6364514 w 12192000"/>
                <a:gd name="connsiteY3" fmla="*/ 2561771 h 2561771"/>
                <a:gd name="connsiteX4" fmla="*/ 1981200 w 12192000"/>
                <a:gd name="connsiteY4" fmla="*/ 2278742 h 2561771"/>
                <a:gd name="connsiteX5" fmla="*/ 0 w 12192000"/>
                <a:gd name="connsiteY5" fmla="*/ 2343277 h 256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2561771">
                  <a:moveTo>
                    <a:pt x="0" y="0"/>
                  </a:moveTo>
                  <a:lnTo>
                    <a:pt x="12192000" y="0"/>
                  </a:lnTo>
                  <a:lnTo>
                    <a:pt x="12192000" y="2359863"/>
                  </a:lnTo>
                  <a:lnTo>
                    <a:pt x="6364514" y="2561771"/>
                  </a:lnTo>
                  <a:lnTo>
                    <a:pt x="1981200" y="2278742"/>
                  </a:lnTo>
                  <a:lnTo>
                    <a:pt x="0" y="234327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D594A90-2206-4C42-9408-7EEEA09DCE14}"/>
              </a:ext>
            </a:extLst>
          </p:cNvPr>
          <p:cNvSpPr>
            <a:spLocks noGrp="1"/>
          </p:cNvSpPr>
          <p:nvPr>
            <p:ph type="title"/>
          </p:nvPr>
        </p:nvSpPr>
        <p:spPr>
          <a:xfrm>
            <a:off x="1712915" y="1040400"/>
            <a:ext cx="7866060" cy="707886"/>
          </a:xfrm>
        </p:spPr>
        <p:txBody>
          <a:bodyPr anchor="b">
            <a:normAutofit/>
          </a:bodyPr>
          <a:lstStyle/>
          <a:p>
            <a:r>
              <a:rPr lang="en-US" sz="4000"/>
              <a:t>Overview of Multiple Plots</a:t>
            </a:r>
          </a:p>
        </p:txBody>
      </p:sp>
      <p:grpSp>
        <p:nvGrpSpPr>
          <p:cNvPr id="14" name="Group 13">
            <a:extLst>
              <a:ext uri="{FF2B5EF4-FFF2-40B4-BE49-F238E27FC236}">
                <a16:creationId xmlns:a16="http://schemas.microsoft.com/office/drawing/2014/main" id="{C15B8CC4-8CCE-428F-AE7E-28D178984C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2027156"/>
            <a:ext cx="12192000" cy="757168"/>
            <a:chOff x="0" y="2959818"/>
            <a:chExt cx="12192000" cy="757168"/>
          </a:xfrm>
        </p:grpSpPr>
        <p:sp>
          <p:nvSpPr>
            <p:cNvPr id="15" name="Freeform: Shape 14">
              <a:extLst>
                <a:ext uri="{FF2B5EF4-FFF2-40B4-BE49-F238E27FC236}">
                  <a16:creationId xmlns:a16="http://schemas.microsoft.com/office/drawing/2014/main" id="{A6359FA2-E374-4073-8269-E10D2AE74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A1F0E66-9B5E-4980-8AEC-B4D144B48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B6CFD53C-39EB-024F-A1E9-7339DE446443}"/>
              </a:ext>
            </a:extLst>
          </p:cNvPr>
          <p:cNvSpPr>
            <a:spLocks noGrp="1"/>
          </p:cNvSpPr>
          <p:nvPr>
            <p:ph idx="1"/>
          </p:nvPr>
        </p:nvSpPr>
        <p:spPr>
          <a:xfrm>
            <a:off x="1712914" y="3070719"/>
            <a:ext cx="7866061" cy="2937969"/>
          </a:xfrm>
        </p:spPr>
        <p:txBody>
          <a:bodyPr>
            <a:normAutofit/>
          </a:bodyPr>
          <a:lstStyle/>
          <a:p>
            <a:pPr marL="0" indent="0">
              <a:buNone/>
            </a:pPr>
            <a:r>
              <a:rPr lang="en-US" sz="2400">
                <a:solidFill>
                  <a:schemeClr val="tx1">
                    <a:alpha val="80000"/>
                  </a:schemeClr>
                </a:solidFill>
              </a:rPr>
              <a:t>We can draw several graphs in a single plot with Matplotlib in two methods. The first is by using the subplot() method, and the second is by superimposing the second graph on the first, resulting in all graphs appearing on the same plot. We'll take a look at both options one by one.</a:t>
            </a:r>
          </a:p>
        </p:txBody>
      </p:sp>
    </p:spTree>
    <p:extLst>
      <p:ext uri="{BB962C8B-B14F-4D97-AF65-F5344CB8AC3E}">
        <p14:creationId xmlns:p14="http://schemas.microsoft.com/office/powerpoint/2010/main" val="38642792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B35F886-1102-4486-830A-34F41439CE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9" name="Oval 18">
              <a:extLst>
                <a:ext uri="{FF2B5EF4-FFF2-40B4-BE49-F238E27FC236}">
                  <a16:creationId xmlns:a16="http://schemas.microsoft.com/office/drawing/2014/main" id="{7DEFD1BC-7AD4-41EC-8E11-4E5E8AC54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B0E5C8B-3874-4B3C-BAD4-9EFE85FEAC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7DA6224-9378-452F-A53A-DD0BF19724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DE869DF-C006-49F7-B9FF-0317F64E9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FD200C16-6204-4580-AB37-7E94176D0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0DE7603-6DD0-4DB6-88FC-5402B9D4A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
            <a:extLst>
              <a:ext uri="{FF2B5EF4-FFF2-40B4-BE49-F238E27FC236}">
                <a16:creationId xmlns:a16="http://schemas.microsoft.com/office/drawing/2014/main" id="{6B33729C-3207-4407-A1D6-FD1AEB641C74}"/>
              </a:ext>
            </a:extLst>
          </p:cNvPr>
          <p:cNvPicPr>
            <a:picLocks noChangeAspect="1"/>
          </p:cNvPicPr>
          <p:nvPr/>
        </p:nvPicPr>
        <p:blipFill rotWithShape="1">
          <a:blip r:embed="rId2"/>
          <a:srcRect l="9240" r="20503" b="-3"/>
          <a:stretch/>
        </p:blipFill>
        <p:spPr>
          <a:xfrm>
            <a:off x="603504" y="417317"/>
            <a:ext cx="3549663" cy="3157838"/>
          </a:xfrm>
          <a:prstGeom prst="rect">
            <a:avLst/>
          </a:prstGeom>
        </p:spPr>
      </p:pic>
      <p:grpSp>
        <p:nvGrpSpPr>
          <p:cNvPr id="26" name="Group 25">
            <a:extLst>
              <a:ext uri="{FF2B5EF4-FFF2-40B4-BE49-F238E27FC236}">
                <a16:creationId xmlns:a16="http://schemas.microsoft.com/office/drawing/2014/main" id="{975C268C-D419-4123-9FAD-0E2B7F9EE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584794"/>
            <a:ext cx="304800" cy="429768"/>
            <a:chOff x="215328" y="-46937"/>
            <a:chExt cx="304800" cy="2773841"/>
          </a:xfrm>
        </p:grpSpPr>
        <p:cxnSp>
          <p:nvCxnSpPr>
            <p:cNvPr id="27" name="Straight Connector 26">
              <a:extLst>
                <a:ext uri="{FF2B5EF4-FFF2-40B4-BE49-F238E27FC236}">
                  <a16:creationId xmlns:a16="http://schemas.microsoft.com/office/drawing/2014/main" id="{3A7E309C-A3BD-432E-8CB5-F0B6425281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F1F621C-4533-4835-ADE2-372F2763A0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FC8245-5168-4DAF-930D-09A7BDDA6C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92ED34-5046-4043-AEF8-2DF7C4806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BDC902EA-B08B-D549-AC62-F2E2E049CF16}"/>
              </a:ext>
            </a:extLst>
          </p:cNvPr>
          <p:cNvPicPr>
            <a:picLocks noChangeAspect="1"/>
          </p:cNvPicPr>
          <p:nvPr/>
        </p:nvPicPr>
        <p:blipFill>
          <a:blip r:embed="rId3"/>
          <a:srcRect t="365" b="365"/>
          <a:stretch/>
        </p:blipFill>
        <p:spPr>
          <a:xfrm>
            <a:off x="4280448" y="406043"/>
            <a:ext cx="3549663" cy="3162873"/>
          </a:xfrm>
          <a:prstGeom prst="rect">
            <a:avLst/>
          </a:prstGeom>
        </p:spPr>
      </p:pic>
      <p:sp>
        <p:nvSpPr>
          <p:cNvPr id="32" name="Rectangle 3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Chart, shape, histogram&#10;&#10;Description automatically generated">
            <a:extLst>
              <a:ext uri="{FF2B5EF4-FFF2-40B4-BE49-F238E27FC236}">
                <a16:creationId xmlns:a16="http://schemas.microsoft.com/office/drawing/2014/main" id="{C87CA0CC-6813-FB4C-B0D2-99E45A358A6A}"/>
              </a:ext>
            </a:extLst>
          </p:cNvPr>
          <p:cNvPicPr>
            <a:picLocks noChangeAspect="1"/>
          </p:cNvPicPr>
          <p:nvPr/>
        </p:nvPicPr>
        <p:blipFill rotWithShape="1">
          <a:blip r:embed="rId4"/>
          <a:srcRect l="8239" r="8995" b="4"/>
          <a:stretch/>
        </p:blipFill>
        <p:spPr>
          <a:xfrm>
            <a:off x="7949294" y="406043"/>
            <a:ext cx="3549663" cy="3162873"/>
          </a:xfrm>
          <a:prstGeom prst="rect">
            <a:avLst/>
          </a:prstGeom>
        </p:spPr>
      </p:pic>
      <p:sp>
        <p:nvSpPr>
          <p:cNvPr id="40" name="Rectangle 3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B4C953C-1B32-7D47-A957-9C28D9DDE6C8}"/>
              </a:ext>
            </a:extLst>
          </p:cNvPr>
          <p:cNvSpPr>
            <a:spLocks noGrp="1"/>
          </p:cNvSpPr>
          <p:nvPr>
            <p:ph type="title"/>
          </p:nvPr>
        </p:nvSpPr>
        <p:spPr>
          <a:xfrm>
            <a:off x="630936" y="4018137"/>
            <a:ext cx="4550664" cy="2129586"/>
          </a:xfrm>
          <a:noFill/>
        </p:spPr>
        <p:txBody>
          <a:bodyPr anchor="t">
            <a:normAutofit/>
          </a:bodyPr>
          <a:lstStyle/>
          <a:p>
            <a:r>
              <a:rPr lang="en-US" sz="4800">
                <a:solidFill>
                  <a:schemeClr val="bg1"/>
                </a:solidFill>
              </a:rPr>
              <a:t>How To Create Multiple Plots In Matplotlib</a:t>
            </a:r>
          </a:p>
        </p:txBody>
      </p:sp>
      <p:sp>
        <p:nvSpPr>
          <p:cNvPr id="3" name="Content Placeholder 2">
            <a:extLst>
              <a:ext uri="{FF2B5EF4-FFF2-40B4-BE49-F238E27FC236}">
                <a16:creationId xmlns:a16="http://schemas.microsoft.com/office/drawing/2014/main" id="{D818B352-AAEB-5F48-B983-D85DEE1DE030}"/>
              </a:ext>
            </a:extLst>
          </p:cNvPr>
          <p:cNvSpPr>
            <a:spLocks noGrp="1"/>
          </p:cNvSpPr>
          <p:nvPr>
            <p:ph idx="1"/>
          </p:nvPr>
        </p:nvSpPr>
        <p:spPr>
          <a:xfrm>
            <a:off x="5486080" y="4018143"/>
            <a:ext cx="5994666" cy="2129599"/>
          </a:xfrm>
          <a:noFill/>
        </p:spPr>
        <p:txBody>
          <a:bodyPr anchor="t">
            <a:normAutofit/>
          </a:bodyPr>
          <a:lstStyle/>
          <a:p>
            <a:r>
              <a:rPr lang="en-US" sz="1800">
                <a:solidFill>
                  <a:schemeClr val="bg1"/>
                </a:solidFill>
              </a:rPr>
              <a:t>To create multiple plots use matplotlib.pyplot.subplots method which returns the figure along with Axes object or array of Axes object. nrows, ncols attributes of subplots() method determine the number of rows and columns of the subplot grid.</a:t>
            </a:r>
          </a:p>
        </p:txBody>
      </p:sp>
    </p:spTree>
    <p:extLst>
      <p:ext uri="{BB962C8B-B14F-4D97-AF65-F5344CB8AC3E}">
        <p14:creationId xmlns:p14="http://schemas.microsoft.com/office/powerpoint/2010/main" val="396257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DDAA9-144C-804F-92D1-216B5F7D83BE}"/>
              </a:ext>
            </a:extLst>
          </p:cNvPr>
          <p:cNvSpPr>
            <a:spLocks noGrp="1"/>
          </p:cNvSpPr>
          <p:nvPr>
            <p:ph type="title"/>
          </p:nvPr>
        </p:nvSpPr>
        <p:spPr>
          <a:xfrm>
            <a:off x="594360" y="640263"/>
            <a:ext cx="3822192" cy="1344975"/>
          </a:xfrm>
        </p:spPr>
        <p:txBody>
          <a:bodyPr>
            <a:normAutofit/>
          </a:bodyPr>
          <a:lstStyle/>
          <a:p>
            <a:r>
              <a:rPr lang="en-US" sz="2800">
                <a:solidFill>
                  <a:schemeClr val="bg1"/>
                </a:solidFill>
              </a:rPr>
              <a:t>How To Create Multiple Plots In Matplotlib</a:t>
            </a:r>
          </a:p>
        </p:txBody>
      </p:sp>
      <p:cxnSp>
        <p:nvCxnSpPr>
          <p:cNvPr id="12" name="Straight Connector 11">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CB0924-762C-2D4F-9F80-BE3ADA4AFA5A}"/>
              </a:ext>
            </a:extLst>
          </p:cNvPr>
          <p:cNvSpPr>
            <a:spLocks noGrp="1"/>
          </p:cNvSpPr>
          <p:nvPr>
            <p:ph idx="1"/>
          </p:nvPr>
        </p:nvSpPr>
        <p:spPr>
          <a:xfrm>
            <a:off x="593610" y="2121763"/>
            <a:ext cx="3822192" cy="3773010"/>
          </a:xfrm>
        </p:spPr>
        <p:txBody>
          <a:bodyPr>
            <a:normAutofit/>
          </a:bodyPr>
          <a:lstStyle/>
          <a:p>
            <a:r>
              <a:rPr lang="en-US" sz="2000">
                <a:solidFill>
                  <a:schemeClr val="bg1"/>
                </a:solidFill>
              </a:rPr>
              <a:t>In this method, we don't utilize any special functions in this manner; instead, we draw the curves one atop the other and try to set the scale.</a:t>
            </a:r>
          </a:p>
        </p:txBody>
      </p:sp>
      <p:pic>
        <p:nvPicPr>
          <p:cNvPr id="5" name="Picture 4" descr="Chart, line chart, histogram&#10;&#10;Description automatically generated">
            <a:extLst>
              <a:ext uri="{FF2B5EF4-FFF2-40B4-BE49-F238E27FC236}">
                <a16:creationId xmlns:a16="http://schemas.microsoft.com/office/drawing/2014/main" id="{E8FCFD6E-385A-2A4A-85B2-33C0C59A4B99}"/>
              </a:ext>
            </a:extLst>
          </p:cNvPr>
          <p:cNvPicPr>
            <a:picLocks noChangeAspect="1"/>
          </p:cNvPicPr>
          <p:nvPr/>
        </p:nvPicPr>
        <p:blipFill>
          <a:blip r:embed="rId2"/>
          <a:stretch>
            <a:fillRect/>
          </a:stretch>
        </p:blipFill>
        <p:spPr>
          <a:xfrm>
            <a:off x="5110716" y="894023"/>
            <a:ext cx="6596652" cy="4914504"/>
          </a:xfrm>
          <a:prstGeom prst="rect">
            <a:avLst/>
          </a:prstGeom>
        </p:spPr>
      </p:pic>
    </p:spTree>
    <p:extLst>
      <p:ext uri="{BB962C8B-B14F-4D97-AF65-F5344CB8AC3E}">
        <p14:creationId xmlns:p14="http://schemas.microsoft.com/office/powerpoint/2010/main" val="126448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7AD4ADF1-ACCF-9946-A261-1B4EEC75DAC3}"/>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kern="1200" dirty="0">
                <a:solidFill>
                  <a:schemeClr val="bg1"/>
                </a:solidFill>
                <a:latin typeface="+mj-lt"/>
                <a:ea typeface="+mj-ea"/>
                <a:cs typeface="+mj-cs"/>
              </a:rPr>
              <a:t>Thank you</a:t>
            </a:r>
          </a:p>
        </p:txBody>
      </p:sp>
    </p:spTree>
    <p:extLst>
      <p:ext uri="{BB962C8B-B14F-4D97-AF65-F5344CB8AC3E}">
        <p14:creationId xmlns:p14="http://schemas.microsoft.com/office/powerpoint/2010/main" val="1377799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187</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Multiple Plots</vt:lpstr>
      <vt:lpstr>What is Matplotlib?</vt:lpstr>
      <vt:lpstr>Overview of Multiple Plots</vt:lpstr>
      <vt:lpstr>How To Create Multiple Plots In Matplotlib</vt:lpstr>
      <vt:lpstr>How To Create Multiple Plots In Matplotlib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Plots</dc:title>
  <dc:creator>David I Okeke</dc:creator>
  <cp:lastModifiedBy>David I Okeke</cp:lastModifiedBy>
  <cp:revision>2</cp:revision>
  <dcterms:created xsi:type="dcterms:W3CDTF">2021-09-23T20:39:08Z</dcterms:created>
  <dcterms:modified xsi:type="dcterms:W3CDTF">2021-09-23T22:50:30Z</dcterms:modified>
</cp:coreProperties>
</file>