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64" r:id="rId7"/>
    <p:sldId id="263" r:id="rId8"/>
    <p:sldId id="259" r:id="rId9"/>
    <p:sldId id="268" r:id="rId10"/>
    <p:sldId id="269" r:id="rId11"/>
    <p:sldId id="271" r:id="rId12"/>
    <p:sldId id="272" r:id="rId13"/>
    <p:sldId id="273" r:id="rId14"/>
    <p:sldId id="274" r:id="rId15"/>
    <p:sldId id="260" r:id="rId16"/>
    <p:sldId id="26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BC59-1DF9-304A-BB84-E8E081440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24E4F-5C1B-8B45-9B50-592D3C998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8C19-A777-694F-A33E-842AE7A0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CFE-9637-5E46-8A39-04A2EA0D40E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FFC8-F063-7944-97B8-C94BE8B7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0CED-3164-9A4F-BBAC-134C232E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F04D-2906-9B43-8573-1A6E7248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9F6A-5FF6-6F4D-8AA3-FE7B6857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7709B-E6B6-F34D-A8C4-0B366A115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78EE-8BD8-F74D-9E0E-CC545422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CFE-9637-5E46-8A39-04A2EA0D40E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8349-E076-5445-A43F-AF0B8DB2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EFF4-7494-BB48-A277-82831AB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F04D-2906-9B43-8573-1A6E7248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4FE10-2F40-C448-A8E7-3F525845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1CC20-1103-5E42-9C5E-5A5C7A24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A4D8-EEEC-BA4F-89EA-0854821A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CFE-9637-5E46-8A39-04A2EA0D40E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3B7F-2B60-B945-9D82-DD8B76A6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EBC4-09F5-5740-BAEC-E2961A2A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F04D-2906-9B43-8573-1A6E7248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49B7-CFF2-A54C-888A-B4E13220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8A19-89C1-4C4D-A0D5-5A5F49A3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4675-F068-8543-88BB-DA550D45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CFE-9637-5E46-8A39-04A2EA0D40E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2B69-E216-1F46-A982-8919AB90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A77E5-4559-BC47-9EDA-1A234640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F04D-2906-9B43-8573-1A6E7248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D8EB-EB62-9845-8A69-09BC69B1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47D16-EEB6-A34A-98B1-A0C5C7E5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F617-251B-CE41-AA82-2E76D5E1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CFE-9637-5E46-8A39-04A2EA0D40E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326E-C09B-0F47-9117-452619FD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42C2-F6AE-7342-A8AB-5EE74D3A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F04D-2906-9B43-8573-1A6E7248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9709-A00F-5F46-AE99-876E1E1B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96CD-B67C-B340-8E94-335E7C9DC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84C3D-4C99-CB40-AA62-72A428D28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C95B8-0CC9-0E47-A551-60F410C0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CFE-9637-5E46-8A39-04A2EA0D40E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A4928-3828-9C4D-8E58-4AEF81BD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EB2F9-CCBB-844F-B185-F9BD5178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F04D-2906-9B43-8573-1A6E7248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3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69AA-86E0-2E4E-9212-13320F73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3F25B-16FA-D94F-8B15-70FFF1B6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CC5F4-0E68-C444-AFB7-E21EA8DD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1B029-1439-7F4F-82A7-05E3A1F4D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AC551-F6E2-CB46-9615-C005F6003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CBD98-262C-9C4B-B402-84AB1277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CFE-9637-5E46-8A39-04A2EA0D40E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E0779-957C-384B-A798-8F7E6C58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AD9FC-DE2E-2440-BC9F-CABE99E3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F04D-2906-9B43-8573-1A6E7248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0A48-E51F-9745-A4C2-48B0879B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10EAE-72EE-8042-A080-530C05A2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CFE-9637-5E46-8A39-04A2EA0D40E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36684-7F5E-2B43-BA1B-1370F257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61006-A58A-1049-99BC-419A7FDB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F04D-2906-9B43-8573-1A6E7248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6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B448C-F606-E545-97BE-71423D35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CFE-9637-5E46-8A39-04A2EA0D40E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05F8B-2A4E-8340-862D-8097A9E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F853F-D5D9-7F42-838D-A8771DD0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F04D-2906-9B43-8573-1A6E7248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1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E604-7839-A240-ABF8-BB24C1AF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5160-3C6F-2A44-89EB-DCB89D29A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92408-CF50-AD49-B0D9-623A927C3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02C5C-56F1-684C-9B8F-425A126C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CFE-9637-5E46-8A39-04A2EA0D40E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D9CEA-DA88-FE46-8A62-B3AFB97F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F03BF-6B83-AA45-AA2D-AE9EA0DA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F04D-2906-9B43-8573-1A6E7248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CCD2-C8E9-2044-8FD6-CF7C64E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188CB-73D8-4F41-829C-DA8C20166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42C0F-4607-DE45-8720-E9D64C19E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709E4-72EC-954F-A0C5-087ED18D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CFE-9637-5E46-8A39-04A2EA0D40E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AF36B-0700-0B48-B54A-2837A2AF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ACC8-0EB8-C043-9B21-4FC0AF88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F04D-2906-9B43-8573-1A6E7248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0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F9E34-365C-F244-927B-F98EF99F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C44E9-109F-8849-8C6E-FBC691E48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4B39-7581-FA47-AB95-7A4EA06B8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8CFE-9637-5E46-8A39-04A2EA0D40E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B6B50-C262-3B44-8915-3E1BD8DAF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15EF-02A4-CA4F-BED8-B2D856B05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F04D-2906-9B43-8573-1A6E7248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4E961-6388-3447-9F47-5E61AFA14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n-US" sz="6700" dirty="0"/>
              <a:t>Data Visualizations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FA159-92E7-4646-91D8-5F7A60E1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CTEC 298 Final Project</a:t>
            </a:r>
          </a:p>
          <a:p>
            <a:pPr algn="l"/>
            <a:r>
              <a:rPr lang="en-US" dirty="0"/>
              <a:t>David Okeke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AF87C-67C9-8A4A-907A-743D74C6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Description of Plot Deliverables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7938-25F6-B34B-B75F-2AF5E452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screenshot displays the data from the CTEC 128 Excel on the histogram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B42D8CF-22B3-1049-80F2-34DDF194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188640"/>
            <a:ext cx="6642532" cy="390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5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AF87C-67C9-8A4A-907A-743D74C6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Description of Plot Deliverables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7938-25F6-B34B-B75F-2AF5E452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screenshot displays the data from the CTEC 128 Excel on the scatter plot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2D8CF-22B3-1049-80F2-34DDF194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5509" y="1188640"/>
            <a:ext cx="4484818" cy="390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4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AF87C-67C9-8A4A-907A-743D74C6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Description of Plot Deliverables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7938-25F6-B34B-B75F-2AF5E452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screenshot displays the data from the CTEC 128 Excel on the stack plot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2D8CF-22B3-1049-80F2-34DDF194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5509" y="1404860"/>
            <a:ext cx="4484818" cy="34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AF87C-67C9-8A4A-907A-743D74C6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Description of Plot Deliverables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7938-25F6-B34B-B75F-2AF5E452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screenshot displays the data from the CTEC 128 Excel on the pie plot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2D8CF-22B3-1049-80F2-34DDF194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18952" y="1404860"/>
            <a:ext cx="4437932" cy="34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0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AF87C-67C9-8A4A-907A-743D74C6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Description of Plot Deliverables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7938-25F6-B34B-B75F-2AF5E452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screenshot displays the data from the CTEC 128 Excel on the multiple plots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2D8CF-22B3-1049-80F2-34DDF194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92096" y="1404860"/>
            <a:ext cx="3491644" cy="34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7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65AFAA-FED5-A24D-809D-D48B88A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Summaries/Conclusion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4BEF-77A7-2E45-AAE7-C228A830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In CTEC 298 I was exposed to concepts of data science, bid data, data analysis techniques, and basic research methods. </a:t>
            </a:r>
          </a:p>
          <a:p>
            <a:r>
              <a:rPr lang="en-US" sz="2400"/>
              <a:t>I also learned the basics of data visualization, data manipulation, and data management via data mining, analysis tools, queries, visualization, logic/coding statements, and other key techniques. </a:t>
            </a:r>
          </a:p>
        </p:txBody>
      </p:sp>
    </p:spTree>
    <p:extLst>
      <p:ext uri="{BB962C8B-B14F-4D97-AF65-F5344CB8AC3E}">
        <p14:creationId xmlns:p14="http://schemas.microsoft.com/office/powerpoint/2010/main" val="262436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B84D52-EEA1-0441-BE36-08AD204C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02D2-13D0-4247-86F7-40C43EB3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360045" marR="0" indent="-360045"/>
            <a:r>
              <a:rPr lang="en-US" sz="2200" i="1">
                <a:latin typeface="Times New Roman" panose="02020603050405020304" pitchFamily="18" charset="0"/>
                <a:ea typeface="Times New Roman" panose="02020603050405020304" pitchFamily="18" charset="0"/>
              </a:rPr>
              <a:t>Project jupyter</a:t>
            </a: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. Project Jupyter. (n.d.). Retrieved October 19, 2021, from https://jupyter.org/. </a:t>
            </a:r>
          </a:p>
          <a:p>
            <a:pPr marL="360045" marR="0" indent="-360045"/>
            <a:r>
              <a:rPr lang="en-US" sz="2200" i="1">
                <a:latin typeface="Times New Roman" panose="02020603050405020304" pitchFamily="18" charset="0"/>
                <a:ea typeface="Times New Roman" panose="02020603050405020304" pitchFamily="18" charset="0"/>
              </a:rPr>
              <a:t>Visualization with python¶</a:t>
            </a: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. Matplotlib. (n.d.). Retrieved October 19, 2021, from https://matplotlib.org/. </a:t>
            </a:r>
          </a:p>
          <a:p>
            <a:pPr marL="360045" marR="0" indent="-360045"/>
            <a:r>
              <a:rPr lang="en-US" sz="2200" i="1">
                <a:latin typeface="Times New Roman" panose="02020603050405020304" pitchFamily="18" charset="0"/>
                <a:ea typeface="Times New Roman" panose="02020603050405020304" pitchFamily="18" charset="0"/>
              </a:rPr>
              <a:t>Pandas</a:t>
            </a: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. pandas. (n.d.). Retrieved October 19, 2021, from https://pandas.pydata.org/. </a:t>
            </a:r>
          </a:p>
          <a:p>
            <a:pPr marL="360045" marR="0" indent="-360045"/>
            <a:r>
              <a:rPr lang="en-US" sz="2200" i="1">
                <a:latin typeface="Times New Roman" panose="02020603050405020304" pitchFamily="18" charset="0"/>
                <a:ea typeface="Times New Roman" panose="02020603050405020304" pitchFamily="18" charset="0"/>
              </a:rPr>
              <a:t>What is tableau?</a:t>
            </a: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 Tableau. (n.d.). Retrieved October 19, 2021, from https://www.tableau.com/why-tableau/what-is-tableau. 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3558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884A5-634B-534B-8ECF-1A158D1E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1" y="921452"/>
            <a:ext cx="4985018" cy="3268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E3DDE-7033-5346-97E5-98FF5A46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C42F-2E41-D142-B36D-E08CB868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000" dirty="0"/>
              <a:t>Introduction </a:t>
            </a:r>
          </a:p>
          <a:p>
            <a:r>
              <a:rPr lang="en-US" sz="2000" dirty="0"/>
              <a:t>Summary of CTEC 128 paper </a:t>
            </a:r>
          </a:p>
          <a:p>
            <a:r>
              <a:rPr lang="en-US" sz="2000" dirty="0"/>
              <a:t>Description of CTEC 298 material submitted </a:t>
            </a:r>
          </a:p>
          <a:p>
            <a:r>
              <a:rPr lang="en-US" sz="2000" dirty="0"/>
              <a:t>Description of the plot deliverables </a:t>
            </a:r>
          </a:p>
          <a:p>
            <a:r>
              <a:rPr lang="en-US" sz="2000" dirty="0"/>
              <a:t>Summary/conclusion </a:t>
            </a:r>
          </a:p>
          <a:p>
            <a:r>
              <a:rPr lang="en-US" sz="2000" dirty="0"/>
              <a:t>References </a:t>
            </a:r>
          </a:p>
          <a:p>
            <a:r>
              <a:rPr lang="en-US" sz="2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335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71BFA-B0BB-1E47-ACC4-99DD1477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44F60-6FBC-6F41-A27E-C695520F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In this final project I will be showcasing what I learned in CTEC 298</a:t>
            </a:r>
          </a:p>
          <a:p>
            <a:r>
              <a:rPr lang="en-US" sz="2400" dirty="0"/>
              <a:t>By elaborating on the different projects regarding big data, data management and data visualization</a:t>
            </a:r>
          </a:p>
          <a:p>
            <a:r>
              <a:rPr lang="en-US" sz="2400" dirty="0"/>
              <a:t>I will also be using prior knowledge from CTEC 128 to assist me with various projects</a:t>
            </a:r>
          </a:p>
        </p:txBody>
      </p:sp>
    </p:spTree>
    <p:extLst>
      <p:ext uri="{BB962C8B-B14F-4D97-AF65-F5344CB8AC3E}">
        <p14:creationId xmlns:p14="http://schemas.microsoft.com/office/powerpoint/2010/main" val="74082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5E6F47-6C8B-6541-93EB-926313C3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Summary of CTEC 128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199F-D03B-1840-9950-85DBFCD7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topics talked about in CTEC 128 was about analyzing how the means of transportation has changed over time based on various variables</a:t>
            </a:r>
            <a:r>
              <a:rPr lang="en-US" sz="2400" dirty="0">
                <a:effectLst/>
              </a:rPr>
              <a:t> </a:t>
            </a:r>
          </a:p>
          <a:p>
            <a:r>
              <a:rPr lang="en-US" sz="2400" dirty="0"/>
              <a:t>The goal of the project was to give readers insight on how preferences, location, salary/wages play in transportation choices. </a:t>
            </a:r>
          </a:p>
        </p:txBody>
      </p:sp>
    </p:spTree>
    <p:extLst>
      <p:ext uri="{BB962C8B-B14F-4D97-AF65-F5344CB8AC3E}">
        <p14:creationId xmlns:p14="http://schemas.microsoft.com/office/powerpoint/2010/main" val="388575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1FFB6E-324A-A442-871C-5E5175A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Description of CTEC 298 Material Submitted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49B5-3B95-9643-9670-80D54185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CTEC 298 I was exposed to concepts of data science, bid data, data analysis techniques, and basic research methods.</a:t>
            </a:r>
          </a:p>
          <a:p>
            <a:r>
              <a:rPr lang="en-US" sz="2400" dirty="0"/>
              <a:t>I also learned the basics of data visualization, data manipulation, and data management.</a:t>
            </a:r>
            <a:r>
              <a:rPr lang="en-US" sz="2400" dirty="0">
                <a:effectLst/>
              </a:rPr>
              <a:t> </a:t>
            </a:r>
          </a:p>
          <a:p>
            <a:r>
              <a:rPr lang="en-US" sz="2400" dirty="0"/>
              <a:t>We used Dataquest, Matplotlib, </a:t>
            </a:r>
            <a:r>
              <a:rPr lang="en-US" sz="2400" dirty="0" err="1"/>
              <a:t>Jupyter</a:t>
            </a:r>
            <a:r>
              <a:rPr lang="en-US" sz="2400" dirty="0"/>
              <a:t> Notebook </a:t>
            </a: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767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01E5AC-366A-FE4A-86B7-8A25B407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Description of Plot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75AC-F60D-984E-B22C-9534972CC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Using the data from CTEC 128 we were to</a:t>
            </a:r>
          </a:p>
          <a:p>
            <a:r>
              <a:rPr lang="en-US" sz="2400" dirty="0"/>
              <a:t>Import data to </a:t>
            </a:r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  <a:p>
            <a:r>
              <a:rPr lang="en-US" sz="2400" dirty="0"/>
              <a:t>Display original data (Head, Tail)</a:t>
            </a:r>
          </a:p>
          <a:p>
            <a:r>
              <a:rPr lang="en-US" sz="2400" dirty="0"/>
              <a:t>Display Wrangled data (Head, Tail) *if applicable</a:t>
            </a:r>
          </a:p>
          <a:p>
            <a:r>
              <a:rPr lang="en-US" sz="2400" dirty="0"/>
              <a:t>Display six plots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781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D9025-9C3D-E54A-8072-FC25F87C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 of Plot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5354-00A2-314E-B016-356A2713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4532243"/>
            <a:ext cx="3300457" cy="1256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Screenshot of importing the data into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Notebook</a:t>
            </a: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8233C6C-A833-AB41-B192-3A31B287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73" y="896111"/>
            <a:ext cx="5033624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FB1B0-5A56-794B-ADDD-9FAE499B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Description of Plot Deliverables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70CF369-E387-D64E-82BB-37DA156F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877" y="3204377"/>
            <a:ext cx="4027507" cy="23762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29A7-AD9C-814C-9771-2E7657F2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Screenshot of the original data (Head, Tail)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3" name="Picture 22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E687058D-8A2A-F249-96F5-A9A15043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62" y="712903"/>
            <a:ext cx="4189022" cy="22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239B4-490A-8645-BEDB-D3C58FFE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Description of Plot Deliverables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B51A-F54E-A949-9089-2A4292E83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screenshot displays the data from the CTEC 128 Excel on the bar graph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2A07317-E4E7-7147-A6A9-53A9B8C2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149" y="903730"/>
            <a:ext cx="6105538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3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531</Words>
  <Application>Microsoft Macintosh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Data Visualizations using Python</vt:lpstr>
      <vt:lpstr>Table of Contents</vt:lpstr>
      <vt:lpstr>Introduction</vt:lpstr>
      <vt:lpstr>Summary of CTEC 128 Papers</vt:lpstr>
      <vt:lpstr>Description of CTEC 298 Material Submitted</vt:lpstr>
      <vt:lpstr>Description of Plot Deliverables</vt:lpstr>
      <vt:lpstr>Description of Plot Deliverables</vt:lpstr>
      <vt:lpstr>Description of Plot Deliverables</vt:lpstr>
      <vt:lpstr>Description of Plot Deliverables</vt:lpstr>
      <vt:lpstr>Description of Plot Deliverables</vt:lpstr>
      <vt:lpstr>Description of Plot Deliverables</vt:lpstr>
      <vt:lpstr>Description of Plot Deliverables</vt:lpstr>
      <vt:lpstr>Description of Plot Deliverables</vt:lpstr>
      <vt:lpstr>Description of Plot Deliverables</vt:lpstr>
      <vt:lpstr>Summaries/Conclusion</vt:lpstr>
      <vt:lpstr>References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CTEC 298 Final Project</dc:title>
  <dc:creator>David I Okeke</dc:creator>
  <cp:lastModifiedBy>David I Okeke</cp:lastModifiedBy>
  <cp:revision>6</cp:revision>
  <dcterms:created xsi:type="dcterms:W3CDTF">2021-10-21T18:58:22Z</dcterms:created>
  <dcterms:modified xsi:type="dcterms:W3CDTF">2021-10-22T02:41:02Z</dcterms:modified>
</cp:coreProperties>
</file>