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1AD84-A8F4-EC01-66AD-DC21E2807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769D9C-DFDE-D457-DA4A-C99F4F06E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D87C8-0928-EE6D-9B73-6D4DB7EA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70E5-4F8F-433D-A0A3-36EAE39E5D10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217E3-D6E8-F1EF-B799-CE3E1D67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6828C-98FB-E9CF-AFEE-1D914F62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5922-6415-4E04-A31B-F603E550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8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D38A7-3357-B0C7-0597-04F02C19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64F93D-1CE8-DDAF-D866-93EA5E97D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5FA69-0168-443B-C2E6-357768DB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70E5-4F8F-433D-A0A3-36EAE39E5D10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5E7DA-C5DF-D8C1-673D-696FEECD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72D47-A05C-B262-8A0A-16BAB10F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5922-6415-4E04-A31B-F603E550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2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4A805F-F536-0312-6302-D4D8609AC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BD121-59E4-582F-D500-2C45B2015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C627A-8588-3770-3AF1-91C2080A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70E5-4F8F-433D-A0A3-36EAE39E5D10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39B61-7847-1411-FE42-256B803E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5F527-5CB9-88E4-CFCA-29200C8B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5922-6415-4E04-A31B-F603E550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34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E7F5D-8B20-0F83-C20C-1ECD2873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D5C00-F6AF-9786-5F04-B6B4AAC0C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69631-D9B8-28F8-57DF-B085D239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70E5-4F8F-433D-A0A3-36EAE39E5D10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5D79B-5F85-05AB-CA9B-2AC6DCB3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C3FE1-FD3A-D01E-FE80-64891A12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5922-6415-4E04-A31B-F603E550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9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00D4-6EEA-BE7A-DC9F-CC707772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E6B7E2-2604-321D-8884-B831DF559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A702-5C17-2A94-F0A6-4F741177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70E5-4F8F-433D-A0A3-36EAE39E5D10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5CA27-90B3-7D76-DA09-757C284A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FAAA2-DA00-D9B4-E63C-DF35C28B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5922-6415-4E04-A31B-F603E550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0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EF259-3757-AA90-F92A-2E342C6C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70503-43CA-B3B4-EBBD-27C9778A1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7478D-4CC3-1EE9-8572-E6CD9670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C72E2-2310-6CAB-6E9B-F4A3586C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70E5-4F8F-433D-A0A3-36EAE39E5D10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257D5-CC2B-78A6-B8FD-5C5681A8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5B612-6BAA-6BE5-712F-579EC0BB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5922-6415-4E04-A31B-F603E550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5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41FB6-3696-2E15-72E1-1B42C81C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FF6189-CDB1-087B-81F1-C3A5370A3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95F73-0D56-0E76-74E0-6B699CD1C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611F35-82F4-CC51-C992-C04915CD7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2ADEB4-271E-367E-2F52-A0136D154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D85B2E-7007-E5AA-2E76-047A01EE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70E5-4F8F-433D-A0A3-36EAE39E5D10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025812-B3E4-7E27-B235-0DE1AAC3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3E36C3-88D6-51C1-6B39-7D59FC79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5922-6415-4E04-A31B-F603E550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79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F8C1D-F5F5-5A04-FA91-C44AD4F5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D3495E-5866-6214-4569-78319DE0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70E5-4F8F-433D-A0A3-36EAE39E5D10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B101C0-BCD2-476A-F3AB-9720CC66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135E-04D4-C5DF-F99C-58A67DB3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5922-6415-4E04-A31B-F603E550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3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677FA1-2871-F9B4-F80E-E3074B60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70E5-4F8F-433D-A0A3-36EAE39E5D10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9B0BDB-73D1-FE98-8D08-4D218BED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C3B9BA-FB73-BE30-88B4-313244CD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5922-6415-4E04-A31B-F603E550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53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DBD64-D3C6-327A-95DE-919B4A6E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06572-C955-DCDF-1F3B-99500D8C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BAF4C-1674-9967-20DF-23FE72D34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57EE4-F587-600C-9B0C-0D420CE5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70E5-4F8F-433D-A0A3-36EAE39E5D10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A98B5-2A97-543F-4C65-23D7B938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F3A46B-23CF-8ADF-1577-605DB69A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5922-6415-4E04-A31B-F603E550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8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5A585-2E06-EB48-B2E2-3805FD05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C0435D-6233-D165-7508-BB5E72D13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15150-8FAD-736D-9038-BA923E952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2A71-2164-3415-1B5E-A1154BBE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70E5-4F8F-433D-A0A3-36EAE39E5D10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015402-A5D6-D490-8C35-95609901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1B2BFE-01DB-AE79-7C4E-8B98F860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5922-6415-4E04-A31B-F603E550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0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2B7661-F396-921E-F687-71297DF1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0BA22-B52F-5790-76C8-5CA9C3AA1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A5C7C-178F-7FD9-B40F-CF912A6B8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470E5-4F8F-433D-A0A3-36EAE39E5D10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65ADF-997C-A8D8-CED6-C995C21D8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110F4-6C41-33E0-0CC5-B01A16E5F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35922-6415-4E04-A31B-F603E550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6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0E78130-5DCD-0502-2371-AC1A67DEC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11826"/>
              </p:ext>
            </p:extLst>
          </p:nvPr>
        </p:nvGraphicFramePr>
        <p:xfrm>
          <a:off x="1600679" y="399626"/>
          <a:ext cx="345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3644131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소환사</a:t>
                      </a:r>
                      <a:r>
                        <a:rPr lang="ko-KR" altLang="en-US" dirty="0"/>
                        <a:t>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 Id(pk-</a:t>
                      </a:r>
                      <a:r>
                        <a:rPr lang="en-US" altLang="ko-KR" dirty="0" err="1"/>
                        <a:t>puuid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7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</a:t>
                      </a:r>
                      <a:r>
                        <a:rPr lang="en-US" altLang="ko-KR" dirty="0" err="1"/>
                        <a:t>Medel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4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 nickname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3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 </a:t>
                      </a:r>
                      <a:r>
                        <a:rPr lang="en-US" altLang="ko-KR" dirty="0" err="1"/>
                        <a:t>Img_url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09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MemberPlay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memberPlay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6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MemberDetail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memberDetail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45196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FA8D7E6-415F-AF4B-F29C-1C97221FE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20520"/>
              </p:ext>
            </p:extLst>
          </p:nvPr>
        </p:nvGraphicFramePr>
        <p:xfrm>
          <a:off x="1773208" y="3862495"/>
          <a:ext cx="26262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264">
                  <a:extLst>
                    <a:ext uri="{9D8B030D-6E8A-4147-A177-3AD203B41FA5}">
                      <a16:colId xmlns:a16="http://schemas.microsoft.com/office/drawing/2014/main" val="3644131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소환사</a:t>
                      </a:r>
                      <a:r>
                        <a:rPr lang="ko-KR" altLang="en-US" dirty="0"/>
                        <a:t> 플레이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 Id(pk-</a:t>
                      </a:r>
                      <a:r>
                        <a:rPr lang="en-US" altLang="ko-KR" dirty="0" err="1"/>
                        <a:t>puuid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7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playtime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4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</a:t>
                      </a:r>
                      <a:r>
                        <a:rPr lang="en-US" altLang="ko-KR" dirty="0" err="1"/>
                        <a:t>enterGame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3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</a:t>
                      </a:r>
                      <a:r>
                        <a:rPr lang="en-US" altLang="ko-KR" dirty="0" err="1"/>
                        <a:t>winGame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09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</a:t>
                      </a:r>
                      <a:r>
                        <a:rPr lang="en-US" altLang="ko-KR" dirty="0" err="1"/>
                        <a:t>loseGame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5914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C6658F-133D-A589-30AA-8219180ED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173246"/>
              </p:ext>
            </p:extLst>
          </p:nvPr>
        </p:nvGraphicFramePr>
        <p:xfrm>
          <a:off x="6641381" y="585046"/>
          <a:ext cx="26262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264">
                  <a:extLst>
                    <a:ext uri="{9D8B030D-6E8A-4147-A177-3AD203B41FA5}">
                      <a16:colId xmlns:a16="http://schemas.microsoft.com/office/drawing/2014/main" val="3644131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소환사</a:t>
                      </a:r>
                      <a:r>
                        <a:rPr lang="ko-KR" altLang="en-US" dirty="0"/>
                        <a:t> 디테일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 Id(pk-</a:t>
                      </a:r>
                      <a:r>
                        <a:rPr lang="en-US" altLang="ko-KR" dirty="0" err="1"/>
                        <a:t>puuid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7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kill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4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death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3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dealing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09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</a:t>
                      </a:r>
                      <a:r>
                        <a:rPr lang="en-US" altLang="ko-KR" dirty="0" err="1"/>
                        <a:t>dealed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5914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EAF0234-A0CB-86AD-CD5A-8CCDC916F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3979"/>
              </p:ext>
            </p:extLst>
          </p:nvPr>
        </p:nvGraphicFramePr>
        <p:xfrm>
          <a:off x="6220606" y="3446572"/>
          <a:ext cx="26262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264">
                  <a:extLst>
                    <a:ext uri="{9D8B030D-6E8A-4147-A177-3AD203B41FA5}">
                      <a16:colId xmlns:a16="http://schemas.microsoft.com/office/drawing/2014/main" val="3644131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소환사</a:t>
                      </a:r>
                      <a:r>
                        <a:rPr lang="ko-KR" altLang="en-US" dirty="0"/>
                        <a:t> 챔피언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 id(pk)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7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</a:t>
                      </a:r>
                      <a:r>
                        <a:rPr lang="en-US" altLang="ko-KR" dirty="0" err="1"/>
                        <a:t>chimpion</a:t>
                      </a:r>
                      <a:r>
                        <a:rPr lang="en-US" altLang="ko-KR" dirty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4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win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3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death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5914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3F0F2F1-9060-C31B-5EEC-7EB18A8D9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05111"/>
              </p:ext>
            </p:extLst>
          </p:nvPr>
        </p:nvGraphicFramePr>
        <p:xfrm>
          <a:off x="9565736" y="2995506"/>
          <a:ext cx="2626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264">
                  <a:extLst>
                    <a:ext uri="{9D8B030D-6E8A-4147-A177-3AD203B41FA5}">
                      <a16:colId xmlns:a16="http://schemas.microsoft.com/office/drawing/2014/main" val="3644131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대전기록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 Id(pk)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77073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6FD75D0-7C9F-5C7C-DCE5-07CA0DE722CB}"/>
              </a:ext>
            </a:extLst>
          </p:cNvPr>
          <p:cNvCxnSpPr/>
          <p:nvPr/>
        </p:nvCxnSpPr>
        <p:spPr>
          <a:xfrm>
            <a:off x="2605177" y="3096883"/>
            <a:ext cx="0" cy="640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AD70EDA-D76E-2706-5C18-D04D06B6A691}"/>
              </a:ext>
            </a:extLst>
          </p:cNvPr>
          <p:cNvCxnSpPr>
            <a:cxnSpLocks/>
          </p:cNvCxnSpPr>
          <p:nvPr/>
        </p:nvCxnSpPr>
        <p:spPr>
          <a:xfrm>
            <a:off x="5158596" y="1759789"/>
            <a:ext cx="1181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2F99A5-EC95-430C-C2E4-17CC1861DD8D}"/>
              </a:ext>
            </a:extLst>
          </p:cNvPr>
          <p:cNvSpPr txBox="1"/>
          <p:nvPr/>
        </p:nvSpPr>
        <p:spPr>
          <a:xfrm>
            <a:off x="2743200" y="3243532"/>
            <a:ext cx="72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4BCC0-03D6-E59C-C675-8360921BC408}"/>
              </a:ext>
            </a:extLst>
          </p:cNvPr>
          <p:cNvSpPr txBox="1"/>
          <p:nvPr/>
        </p:nvSpPr>
        <p:spPr>
          <a:xfrm>
            <a:off x="5495989" y="2026944"/>
            <a:ext cx="72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63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77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박지원</dc:creator>
  <cp:lastModifiedBy>박지원</cp:lastModifiedBy>
  <cp:revision>1</cp:revision>
  <dcterms:created xsi:type="dcterms:W3CDTF">2023-08-05T13:12:30Z</dcterms:created>
  <dcterms:modified xsi:type="dcterms:W3CDTF">2023-08-05T13:26:14Z</dcterms:modified>
</cp:coreProperties>
</file>