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8CEA7-7F59-1523-B012-77D5A5EB8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EBD22A-F308-A6DD-B564-8562CCD38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615F-2AAE-7C16-7022-14CCFDD0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BC13-FF53-4A68-9606-324CAAA30F3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CF739-8890-C147-2EA3-A36943AB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522E7-8397-DEEA-05A9-5BF9ADE1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9F8-48B9-4052-9F10-D67ECF189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5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3BD8D-EDE3-E572-1ED9-E92CCEE0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BA65F-AB44-6DFD-641D-9E522DE6D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36AB7-F9ED-A011-51AF-E37E0CED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BC13-FF53-4A68-9606-324CAAA30F3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6429D-FE5B-FC20-1D88-B0495504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FB23D-CF94-E077-8A28-930808CB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9F8-48B9-4052-9F10-D67ECF189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D31771-8C13-D0CB-005D-EC2C17F7C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034151-D43F-8B0C-8A81-41C16E295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F1DAC-4B5B-F960-16B5-FDADC37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BC13-FF53-4A68-9606-324CAAA30F3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730F5-349E-D92E-B580-3B49CD29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76350-D2FB-0DD9-BC43-DDC1DA60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9F8-48B9-4052-9F10-D67ECF189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5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81BF6-DC59-7E33-A9C8-37D185D4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8E0C9-3E29-5BBE-53D2-00B390B4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FE496-A860-34A4-3F0D-93FED089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BC13-FF53-4A68-9606-324CAAA30F3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0CF34-7021-B89C-67F8-408D4D61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5A9B4-E1D7-EBB7-5233-EA32D09F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9F8-48B9-4052-9F10-D67ECF189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F8AC9-5AE2-A281-8DA4-0AD7F477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03499-D654-F89F-838D-7CBAFA2B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76D8F-8B48-53A6-A55C-F9292FFA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BC13-FF53-4A68-9606-324CAAA30F3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1BDD1-E6BC-9A25-7238-BF0F815D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D4A1B-E9A1-AB35-A33F-5E47B194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9F8-48B9-4052-9F10-D67ECF189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0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2FC38-154F-EAF9-A2DA-67D6E299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6E824-1773-E72E-34A7-FCD204847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A6302E-8E6C-80B8-29EC-7810CB5B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6F9D2-20FA-0D87-DE66-31F552F9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BC13-FF53-4A68-9606-324CAAA30F3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30563-9B67-470F-FD12-7D7212A0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5EA7D-9033-74E0-CFA6-28F85E3C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9F8-48B9-4052-9F10-D67ECF189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1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F24A6-7446-E7AC-F70C-059A98F0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64767-6FC4-A6EB-4852-787B00160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B7A01-F243-4E70-2710-CB349CA53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DCF6EA-89C4-0390-A768-E2810145F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EB1D0A-BC9E-1C99-EB14-7007DD73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FEB41E-D44C-E8DF-A34D-CA8ABC3A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BC13-FF53-4A68-9606-324CAAA30F3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BF6F97-228F-E04C-BB72-94C7038A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D8F776-F83D-F2A1-C863-F86B31FF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9F8-48B9-4052-9F10-D67ECF189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5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58359-5CFC-4C69-BF62-3825B0A8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4E70DA-E94C-3440-046B-ECFBEA8E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BC13-FF53-4A68-9606-324CAAA30F3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80F57-38B2-AE47-0D11-93B11147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A05C92-DF78-FB64-7F3D-F3148AAD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9F8-48B9-4052-9F10-D67ECF189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0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FA3D22-8FC9-C461-9B4B-E1E3D453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BC13-FF53-4A68-9606-324CAAA30F3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74062F-7454-2736-0341-92D8B54F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032C12-1276-4F81-2115-9C878382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9F8-48B9-4052-9F10-D67ECF189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8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D794-08EB-6191-26F5-FD207D3D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85187-A772-6950-ECDE-19904359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20E09-5402-5EDA-B0B5-49113AEE9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0A946E-9429-A1E4-388B-1FA3C56B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BC13-FF53-4A68-9606-324CAAA30F3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1BBF4-7DD6-132C-11AE-717E61AE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07CAB-132D-FA14-3ADC-B2C04BE2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9F8-48B9-4052-9F10-D67ECF189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39AF6-FB82-E45E-6B5D-F5587D43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550997-9A90-BBB9-4072-81FE1C1DC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A96CAB-5386-FBA5-2D23-31426109C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4B83E-7347-483E-D983-7176C511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BC13-FF53-4A68-9606-324CAAA30F3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8458E-C2FB-48E6-86FB-8B05796C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1EBAE-6E4C-1C4D-E4D2-00AF4748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9F8-48B9-4052-9F10-D67ECF189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6ABBC5-A4EA-D9AF-D08C-599AE90F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C1575-1023-CF1D-9219-1E9E31E9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69665-C5C1-42EB-1793-61149CC77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BC13-FF53-4A68-9606-324CAAA30F36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7AFA4-8F41-90FE-B4F4-F5CF7089E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AEFF2-EB5E-22A9-FF7B-23759A8ED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39F8-48B9-4052-9F10-D67ECF189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25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942C7-7935-5266-1A89-DEC3CF940EA3}"/>
              </a:ext>
            </a:extLst>
          </p:cNvPr>
          <p:cNvSpPr txBox="1">
            <a:spLocks/>
          </p:cNvSpPr>
          <p:nvPr/>
        </p:nvSpPr>
        <p:spPr>
          <a:xfrm>
            <a:off x="381000" y="1817983"/>
            <a:ext cx="2009775" cy="13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Member Service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99266-7679-A4AE-AD2E-774208502109}"/>
              </a:ext>
            </a:extLst>
          </p:cNvPr>
          <p:cNvSpPr txBox="1">
            <a:spLocks noChangeAspect="1"/>
          </p:cNvSpPr>
          <p:nvPr/>
        </p:nvSpPr>
        <p:spPr>
          <a:xfrm>
            <a:off x="5086350" y="252058"/>
            <a:ext cx="2400300" cy="140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Riot </a:t>
            </a:r>
            <a:r>
              <a:rPr lang="en-US" altLang="ko-KR" dirty="0" err="1"/>
              <a:t>api</a:t>
            </a:r>
            <a:r>
              <a:rPr lang="en-US" altLang="ko-KR" dirty="0"/>
              <a:t> Repository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28BC8-4D26-959A-84CD-0EDCDFED7577}"/>
              </a:ext>
            </a:extLst>
          </p:cNvPr>
          <p:cNvSpPr txBox="1">
            <a:spLocks/>
          </p:cNvSpPr>
          <p:nvPr/>
        </p:nvSpPr>
        <p:spPr>
          <a:xfrm>
            <a:off x="3571875" y="2578334"/>
            <a:ext cx="2009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Match service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42849-A3B3-1ACB-CEAB-B966D4866BE3}"/>
              </a:ext>
            </a:extLst>
          </p:cNvPr>
          <p:cNvSpPr txBox="1">
            <a:spLocks/>
          </p:cNvSpPr>
          <p:nvPr/>
        </p:nvSpPr>
        <p:spPr>
          <a:xfrm>
            <a:off x="7067550" y="2613642"/>
            <a:ext cx="2009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Member Detail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E3E62B-EE01-6BC8-BCAE-B70DD9AF0EFD}"/>
              </a:ext>
            </a:extLst>
          </p:cNvPr>
          <p:cNvCxnSpPr/>
          <p:nvPr/>
        </p:nvCxnSpPr>
        <p:spPr>
          <a:xfrm flipV="1">
            <a:off x="2047875" y="1038225"/>
            <a:ext cx="2857500" cy="61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396B50-3226-061E-2A59-51832B63E15E}"/>
              </a:ext>
            </a:extLst>
          </p:cNvPr>
          <p:cNvCxnSpPr>
            <a:cxnSpLocks/>
          </p:cNvCxnSpPr>
          <p:nvPr/>
        </p:nvCxnSpPr>
        <p:spPr>
          <a:xfrm>
            <a:off x="2571750" y="1964974"/>
            <a:ext cx="1876425" cy="44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77FDAE1-F814-DC3D-DB4D-A31980F4A95C}"/>
              </a:ext>
            </a:extLst>
          </p:cNvPr>
          <p:cNvCxnSpPr>
            <a:cxnSpLocks/>
          </p:cNvCxnSpPr>
          <p:nvPr/>
        </p:nvCxnSpPr>
        <p:spPr>
          <a:xfrm flipV="1">
            <a:off x="5743575" y="1912424"/>
            <a:ext cx="866777" cy="75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02C13C-91A3-EB1C-2BF9-5A7F5ABFFEAA}"/>
              </a:ext>
            </a:extLst>
          </p:cNvPr>
          <p:cNvCxnSpPr>
            <a:cxnSpLocks/>
          </p:cNvCxnSpPr>
          <p:nvPr/>
        </p:nvCxnSpPr>
        <p:spPr>
          <a:xfrm>
            <a:off x="7734300" y="1656058"/>
            <a:ext cx="438150" cy="82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F5ED93-8602-A625-24CF-10F81947EB1E}"/>
              </a:ext>
            </a:extLst>
          </p:cNvPr>
          <p:cNvSpPr txBox="1">
            <a:spLocks/>
          </p:cNvSpPr>
          <p:nvPr/>
        </p:nvSpPr>
        <p:spPr>
          <a:xfrm>
            <a:off x="9686925" y="1805666"/>
            <a:ext cx="2009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ko-KR" dirty="0"/>
              <a:t>Member play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798944-65E8-0A16-D537-82DF6F237ACA}"/>
              </a:ext>
            </a:extLst>
          </p:cNvPr>
          <p:cNvCxnSpPr>
            <a:cxnSpLocks/>
          </p:cNvCxnSpPr>
          <p:nvPr/>
        </p:nvCxnSpPr>
        <p:spPr>
          <a:xfrm>
            <a:off x="7734300" y="624262"/>
            <a:ext cx="2628900" cy="103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위로 구부러짐 19">
            <a:extLst>
              <a:ext uri="{FF2B5EF4-FFF2-40B4-BE49-F238E27FC236}">
                <a16:creationId xmlns:a16="http://schemas.microsoft.com/office/drawing/2014/main" id="{2232FAA7-12E2-C974-99EB-B129777987CB}"/>
              </a:ext>
            </a:extLst>
          </p:cNvPr>
          <p:cNvSpPr/>
          <p:nvPr/>
        </p:nvSpPr>
        <p:spPr>
          <a:xfrm>
            <a:off x="4005262" y="3324225"/>
            <a:ext cx="1328738" cy="54571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E53256-45F6-2F29-229D-79BF38CAEBA3}"/>
              </a:ext>
            </a:extLst>
          </p:cNvPr>
          <p:cNvSpPr txBox="1"/>
          <p:nvPr/>
        </p:nvSpPr>
        <p:spPr>
          <a:xfrm>
            <a:off x="4005262" y="4257675"/>
            <a:ext cx="232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Match string parsing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4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박지원</dc:creator>
  <cp:lastModifiedBy>박지원</cp:lastModifiedBy>
  <cp:revision>3</cp:revision>
  <dcterms:created xsi:type="dcterms:W3CDTF">2023-08-21T09:45:23Z</dcterms:created>
  <dcterms:modified xsi:type="dcterms:W3CDTF">2023-08-21T09:51:49Z</dcterms:modified>
</cp:coreProperties>
</file>