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6" r:id="rId10"/>
    <p:sldId id="272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15DC-497A-6E45-A1CD-9251236625D8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58CF0-4D15-E54E-94E0-EFCDD98847C7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874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58CF0-4D15-E54E-94E0-EFCDD98847C7}" type="slidenum">
              <a:rPr lang="en-CZ" smtClean="0"/>
              <a:t>10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4128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6E63-E728-664E-8F38-7629F4351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119C2-6EF1-5D44-8B4A-4EBA8CAA4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C428-0389-1B40-8912-F29CFF5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69E7-BD17-8D4B-9722-D2C5137B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6CE2-ACB0-7F4B-9ED1-A7CB8B1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274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413E-3C02-7A45-AC7D-63989DF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999E-53F2-3644-A1EE-BD7934DEF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0D07-D1F8-FE49-BB59-2BED617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E31E-4EC5-B647-AF84-23840A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05DA-3F11-C943-A7C6-8F621D5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416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4A241-9D4F-F047-A707-9FCAD33A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C6AEE-F810-D247-9474-232F2608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2A00-76D0-6D44-B95C-3082134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6EE-0764-3545-9D11-B8796AB4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60C6-1AD4-5542-A4D8-5CB3448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5098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393C-99BC-9446-82CE-96045465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57E3-52E7-DE41-A075-8A104EA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6D1D-7920-D041-BD52-0E3C1C0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71F1-25B7-2F42-819A-C87A6075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2E46-6ADA-804C-8C95-F0FF18AD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591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F6DA-2DED-B64F-847D-4714C6B7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2FF1-0E9E-7A47-BDEC-F732F5A4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C77A-91DB-164D-86B6-CF8096E4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6C58-2277-5140-9A6A-B34A251A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F475-7A38-E540-91F0-E1002E0F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77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4FC7-5F89-4247-B3E4-F300F7B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BC7A-6F87-A545-B36E-7F8696E5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A23F-D648-1842-BB7D-69C500FC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1763-D6D1-6247-A856-DEA1BF4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4688-81F7-A449-813F-959714D7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1BDE-A265-4141-ABD6-FA580BDE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604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2A96-8F56-F44A-862A-0C715D92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A752-8039-3848-AFB9-854EA821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FE8C-FB54-3E48-A877-8C5F694C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D5F80-AA73-0946-966F-A24ED681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44086-3CFE-8B43-8CAD-5B6A93615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DDAD-B133-484B-84FB-0ACA04B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EBCCF-A1CC-F048-90AA-429A8EC3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81D5-1253-CA43-9613-727977A8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313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7F44-C70F-AF4A-8350-096C09D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1A90E-1E9E-9441-B93D-BE57646C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82C4-F634-D842-95BC-DC10B182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DF64-485E-1B42-AF32-A992BB3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7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ACD41-5E12-7F4E-823C-554C49C8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06CDF-DF52-5F40-B224-464B9B78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9D43-FDB7-FD49-A20D-0F0E1C13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945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0D57-816D-F645-90F4-E409C5E9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D3D-6DCF-B644-AC76-CF39F4F5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B20F-1484-5542-8103-09596351F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ADCB-D227-604F-AB8A-4278B64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B3685-6000-134C-8F41-FC0CCD9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1833-AB0B-7542-8623-C1DB234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4712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1C4F-73AB-CA41-BBD5-C5A58F8A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62C3-01B1-BF4B-906D-A6AF445F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E3BB-3682-2949-8C79-5F1E2E19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CE314-ADDB-1A48-AC23-69D1C06C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744A-91C9-9943-AA8F-4763FDB9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BEB61-4301-AE49-8910-FAF981F0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9627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9DAA8-0485-0243-B41F-C974C941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196A-3094-F24D-BBDD-D65B5F92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0162-5BFA-FE47-BA45-69085E97F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BC01-1D1A-2D44-AB41-5DD4382DBEAC}" type="datetimeFigureOut">
              <a:rPr lang="en-CZ" smtClean="0"/>
              <a:t>06.12.2022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6FF2-A989-9244-B64D-DEB422CC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C400-B6C1-7149-AB27-E77676DA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189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ural Networks: The theoretical understanding | Deep learning, Networking,  Quantum computer">
            <a:extLst>
              <a:ext uri="{FF2B5EF4-FFF2-40B4-BE49-F238E27FC236}">
                <a16:creationId xmlns:a16="http://schemas.microsoft.com/office/drawing/2014/main" id="{A670048D-55B4-EF49-A782-6AD648C78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D3044-2509-8848-B8AD-5608643F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Segmentace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zdravotnický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snímků</a:t>
            </a:r>
            <a:r>
              <a:rPr lang="en-US" sz="3600" dirty="0">
                <a:solidFill>
                  <a:srgbClr val="FFFFFF"/>
                </a:solidFill>
              </a:rPr>
              <a:t> za </a:t>
            </a:r>
            <a:r>
              <a:rPr lang="en-US" sz="3600" dirty="0" err="1">
                <a:solidFill>
                  <a:srgbClr val="FFFFFF"/>
                </a:solidFill>
              </a:rPr>
              <a:t>využití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neuronových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sítí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2261-BCBD-454B-8BEF-FCE8B88433DD}"/>
              </a:ext>
            </a:extLst>
          </p:cNvPr>
          <p:cNvSpPr txBox="1"/>
          <p:nvPr/>
        </p:nvSpPr>
        <p:spPr>
          <a:xfrm>
            <a:off x="5003060" y="4543985"/>
            <a:ext cx="218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3200" dirty="0"/>
              <a:t>David Pilný</a:t>
            </a:r>
          </a:p>
        </p:txBody>
      </p:sp>
    </p:spTree>
    <p:extLst>
      <p:ext uri="{BB962C8B-B14F-4D97-AF65-F5344CB8AC3E}">
        <p14:creationId xmlns:p14="http://schemas.microsoft.com/office/powerpoint/2010/main" val="342873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96693342-C73A-8B60-5251-A1050FEC7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9" y="643467"/>
            <a:ext cx="837754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CF4E-FF1D-4E47-95B8-EFC34F7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Trénování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596C7A0-B035-B54D-A70D-4ABFB9102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745" y="1661666"/>
            <a:ext cx="7189517" cy="4870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17C34-BAE5-D547-8A4B-4FF309915EF7}"/>
              </a:ext>
            </a:extLst>
          </p:cNvPr>
          <p:cNvSpPr txBox="1"/>
          <p:nvPr/>
        </p:nvSpPr>
        <p:spPr>
          <a:xfrm>
            <a:off x="776535" y="2951946"/>
            <a:ext cx="340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</a:t>
            </a:r>
            <a:r>
              <a:rPr lang="en-CZ" sz="2800" dirty="0"/>
              <a:t>řesnost 95 %</a:t>
            </a:r>
          </a:p>
          <a:p>
            <a:r>
              <a:rPr lang="en-CZ" sz="2800" dirty="0"/>
              <a:t>Architektura U-Net</a:t>
            </a:r>
          </a:p>
        </p:txBody>
      </p:sp>
    </p:spTree>
    <p:extLst>
      <p:ext uri="{BB962C8B-B14F-4D97-AF65-F5344CB8AC3E}">
        <p14:creationId xmlns:p14="http://schemas.microsoft.com/office/powerpoint/2010/main" val="274318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CF4E-FF1D-4E47-95B8-EFC34F7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Trénování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99F0AB2-C826-F142-B42E-968F99ED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84" y="1744838"/>
            <a:ext cx="7345031" cy="49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936DE-33C0-5248-A641-67DCDB5D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Jak </a:t>
            </a:r>
            <a:r>
              <a:rPr lang="en-US" sz="4000" dirty="0" err="1">
                <a:solidFill>
                  <a:srgbClr val="FFFFFF"/>
                </a:solidFill>
              </a:rPr>
              <a:t>vypadá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neúspěšný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pokus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906606-C67C-D341-83BE-F4B9218E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5" y="2153807"/>
            <a:ext cx="5852964" cy="3789793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51ACC6-D226-E045-9CF9-7FD67882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6836" y="2153807"/>
            <a:ext cx="5946989" cy="39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21F8-F420-DC41-BEA7-73EF4195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Sémantická segmentace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58EC-898B-324C-AD06-BB8B3909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Různé entity -&gt; různé třídy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8C744C9F-38B7-9142-833E-16A09850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210"/>
            <a:ext cx="10515599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2D24-E187-3B45-98AA-38A78AD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Proč využít neuronové sítě?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FA6D9C-77B4-AA45-95BA-4EFFCCEA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4944"/>
            <a:ext cx="10905066" cy="43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36878369-4190-1A43-B8CC-A205E960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Research – Template with dynamic homepage">
            <a:extLst>
              <a:ext uri="{FF2B5EF4-FFF2-40B4-BE49-F238E27FC236}">
                <a16:creationId xmlns:a16="http://schemas.microsoft.com/office/drawing/2014/main" id="{C0DDDE69-8B0A-9E4D-B522-B7AEE351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3975" b="1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45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0A03-39F7-1A48-AE9E-1722A9F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Z" sz="3200">
                <a:solidFill>
                  <a:srgbClr val="FFFFFF"/>
                </a:solidFill>
              </a:rPr>
              <a:t>Jak se konvoluční síť učí vzorce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E752-0B7D-4A4E-AD30-D471285E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CZ" sz="160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089CA98-5262-3949-8E28-368A8294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78" y="952500"/>
            <a:ext cx="621217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DF76-10F9-6346-8A92-7B5F961F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Konvoluce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CECBF1E-5662-614E-9E13-1B0BF787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202" y="666728"/>
            <a:ext cx="4700580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94493-4147-584E-947A-024494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Augmentace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oup of giraffes in a field&#10;&#10;Description automatically generated with medium confidence">
            <a:extLst>
              <a:ext uri="{FF2B5EF4-FFF2-40B4-BE49-F238E27FC236}">
                <a16:creationId xmlns:a16="http://schemas.microsoft.com/office/drawing/2014/main" id="{0D145657-C72B-2A4A-8F7A-09618610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18" y="1675227"/>
            <a:ext cx="93493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01546-C81A-1E43-9A1A-E6E0FDAA5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CZ" dirty="0"/>
              <a:t>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FACCA80-0FEB-9D40-BB41-CA956B1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CZ" dirty="0"/>
              <a:t>869 snímků a k nim náležejících masek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7931E9-A71D-3A45-9684-95987A657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29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</Words>
  <Application>Microsoft Macintosh PowerPoint</Application>
  <PresentationFormat>Widescreen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Segmentace zdravotnický snímků za využití neuronových sítí   </vt:lpstr>
      <vt:lpstr>Sémantická segmentace </vt:lpstr>
      <vt:lpstr>Proč využít neuronové sítě?</vt:lpstr>
      <vt:lpstr>PowerPoint Presentation</vt:lpstr>
      <vt:lpstr>PowerPoint Presentation</vt:lpstr>
      <vt:lpstr>Jak se konvoluční síť učí vzorce</vt:lpstr>
      <vt:lpstr>Konvoluce</vt:lpstr>
      <vt:lpstr>Augmentace dat</vt:lpstr>
      <vt:lpstr>Dataset</vt:lpstr>
      <vt:lpstr>PowerPoint Presentation</vt:lpstr>
      <vt:lpstr>Trénování</vt:lpstr>
      <vt:lpstr>Trénování </vt:lpstr>
      <vt:lpstr>Jak vypadá neúspěšný pokus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Pilný</dc:creator>
  <cp:lastModifiedBy>David Pilný</cp:lastModifiedBy>
  <cp:revision>5</cp:revision>
  <dcterms:created xsi:type="dcterms:W3CDTF">2022-05-31T10:50:22Z</dcterms:created>
  <dcterms:modified xsi:type="dcterms:W3CDTF">2022-12-06T14:07:54Z</dcterms:modified>
</cp:coreProperties>
</file>