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26" r:id="rId2"/>
    <p:sldId id="301" r:id="rId3"/>
    <p:sldId id="257" r:id="rId4"/>
    <p:sldId id="353" r:id="rId5"/>
    <p:sldId id="339" r:id="rId6"/>
    <p:sldId id="355" r:id="rId7"/>
    <p:sldId id="356" r:id="rId8"/>
    <p:sldId id="357" r:id="rId9"/>
    <p:sldId id="348" r:id="rId10"/>
    <p:sldId id="358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  <p:sldId id="368" r:id="rId20"/>
    <p:sldId id="369" r:id="rId21"/>
    <p:sldId id="340" r:id="rId22"/>
    <p:sldId id="370" r:id="rId23"/>
    <p:sldId id="371" r:id="rId24"/>
    <p:sldId id="372" r:id="rId25"/>
    <p:sldId id="379" r:id="rId26"/>
    <p:sldId id="381" r:id="rId27"/>
    <p:sldId id="373" r:id="rId28"/>
    <p:sldId id="374" r:id="rId29"/>
    <p:sldId id="375" r:id="rId30"/>
    <p:sldId id="376" r:id="rId31"/>
    <p:sldId id="377" r:id="rId32"/>
    <p:sldId id="378" r:id="rId33"/>
    <p:sldId id="380" r:id="rId34"/>
    <p:sldId id="303" r:id="rId35"/>
    <p:sldId id="298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8"/>
    <a:srgbClr val="FFC000"/>
    <a:srgbClr val="DE5727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1" autoAdjust="0"/>
    <p:restoredTop sz="82170"/>
  </p:normalViewPr>
  <p:slideViewPr>
    <p:cSldViewPr snapToGrid="0">
      <p:cViewPr varScale="1">
        <p:scale>
          <a:sx n="114" d="100"/>
          <a:sy n="114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E9BF5-5426-ED44-86FF-80A5E1846FD3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5C244-640B-FF4C-BA20-17F9C1E2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1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(Hands-On Demo)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4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3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0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31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0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3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0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7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4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6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5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0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 David Poindexter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PRESENTER:  David Poindexter &amp; Daniel Valadas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Git (which is open-source too)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Projects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Code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 History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 With Others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Off Their Mad Skills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C244-640B-FF4C-BA20-17F9C1E2DD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6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8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46DD-B3D6-49FE-BABA-550501B69CB1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504A-24EB-4B34-A6CD-4C7E60E59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hyperlink" Target="https://www.nvisionative.com/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171-25EB-C240-9A89-CA295F18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5252651"/>
            <a:ext cx="11624442" cy="706504"/>
          </a:xfrm>
        </p:spPr>
        <p:txBody>
          <a:bodyPr>
            <a:noAutofit/>
          </a:bodyPr>
          <a:lstStyle/>
          <a:p>
            <a:r>
              <a:rPr lang="en-US" dirty="0"/>
              <a:t>HOW TO BE AN EFFECTIVE OPEN-SOURCE PROJECT PARTICIPANT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815CD-DE5D-244F-8971-D83D0EC2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779" y="5994104"/>
            <a:ext cx="10127979" cy="326346"/>
          </a:xfrm>
        </p:spPr>
        <p:txBody>
          <a:bodyPr/>
          <a:lstStyle/>
          <a:p>
            <a:r>
              <a:rPr lang="en-US" dirty="0"/>
              <a:t>David Poindexter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5835A-48D2-3C40-9D32-888D38DADBB7}"/>
              </a:ext>
            </a:extLst>
          </p:cNvPr>
          <p:cNvSpPr/>
          <p:nvPr/>
        </p:nvSpPr>
        <p:spPr>
          <a:xfrm>
            <a:off x="8744607" y="-10510"/>
            <a:ext cx="3457903" cy="49247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5E6CBE-EEAE-EA45-A2A9-6E9A240F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6552"/>
            <a:ext cx="12192000" cy="5679440"/>
          </a:xfrm>
          <a:prstGeom prst="rect">
            <a:avLst/>
          </a:prstGeom>
        </p:spPr>
      </p:pic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B0209ED-36A9-CD46-9BEB-B804C26C8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82" y="2591922"/>
            <a:ext cx="1939032" cy="1939032"/>
          </a:xfrm>
          <a:prstGeom prst="rect">
            <a:avLst/>
          </a:prstGeom>
          <a:ln w="38100">
            <a:solidFill>
              <a:srgbClr val="DE5727"/>
            </a:solidFill>
          </a:ln>
        </p:spPr>
      </p:pic>
    </p:spTree>
    <p:extLst>
      <p:ext uri="{BB962C8B-B14F-4D97-AF65-F5344CB8AC3E}">
        <p14:creationId xmlns:p14="http://schemas.microsoft.com/office/powerpoint/2010/main" val="196984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toy, photo, sitting, cake&#10;&#10;Description automatically generated">
            <a:extLst>
              <a:ext uri="{FF2B5EF4-FFF2-40B4-BE49-F238E27FC236}">
                <a16:creationId xmlns:a16="http://schemas.microsoft.com/office/drawing/2014/main" id="{6E394CBA-C67D-7E46-BE22-BC027CB51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" b="18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D23E3C-2560-0343-B126-A8982D3FB3CB}"/>
              </a:ext>
            </a:extLst>
          </p:cNvPr>
          <p:cNvSpPr/>
          <p:nvPr/>
        </p:nvSpPr>
        <p:spPr>
          <a:xfrm>
            <a:off x="5589270" y="171450"/>
            <a:ext cx="6229350" cy="86868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BA5665-9598-4383-8F19-52182CBB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777A6-9696-47DF-BA90-40895EFC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5B094-D180-41FA-B209-8388E9F7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t that is lying down and looking at the camera&#10;&#10;Description automatically generated">
            <a:extLst>
              <a:ext uri="{FF2B5EF4-FFF2-40B4-BE49-F238E27FC236}">
                <a16:creationId xmlns:a16="http://schemas.microsoft.com/office/drawing/2014/main" id="{409D5EDC-0282-5345-8C99-3B0C879E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2" y="882819"/>
            <a:ext cx="5092361" cy="509236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DD0ABE-8A89-5C43-A1CF-D65F0DBD7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73" y="2786089"/>
            <a:ext cx="5092361" cy="12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3EAF71-9B65-FC4A-9E62-427541904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r="-1" b="-1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Outside The Box Usage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73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Developers Love It So Much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9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Terminology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05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Repository (Repo)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261FB1-CE2D-C64D-ADEB-AFBFA988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28" y="1995256"/>
            <a:ext cx="2602552" cy="235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8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Code</a:t>
            </a:r>
            <a:br>
              <a:rPr lang="en-US" dirty="0"/>
            </a:br>
            <a:r>
              <a:rPr lang="en-US" dirty="0"/>
              <a:t>Commits -</a:t>
            </a:r>
            <a:br>
              <a:rPr lang="en-US" dirty="0"/>
            </a:br>
            <a:r>
              <a:rPr lang="en-US" dirty="0"/>
              <a:t>Branches -</a:t>
            </a:r>
            <a:br>
              <a:rPr lang="en-US" dirty="0"/>
            </a:br>
            <a:r>
              <a:rPr lang="en-US" dirty="0"/>
              <a:t>Releases -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261FB1-CE2D-C64D-ADEB-AFBFA988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28" y="1995256"/>
            <a:ext cx="2602552" cy="235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047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Issues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261FB1-CE2D-C64D-ADEB-AFBFA988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28" y="1995256"/>
            <a:ext cx="2602552" cy="235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812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Pull Requests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261FB1-CE2D-C64D-ADEB-AFBFA988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28" y="1995256"/>
            <a:ext cx="2602552" cy="235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04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440680"/>
            <a:ext cx="939682" cy="768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97280" y="1845734"/>
            <a:ext cx="5624796" cy="2858071"/>
          </a:xfrm>
        </p:spPr>
        <p:txBody>
          <a:bodyPr>
            <a:normAutofit/>
          </a:bodyPr>
          <a:lstStyle/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CEO, nvisionative, Inc.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www.nvisionative.com</a:t>
            </a:r>
            <a:r>
              <a:rPr lang="en-US" sz="2000" dirty="0"/>
              <a:t>) 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DNN Leadership Team, </a:t>
            </a:r>
            <a:r>
              <a:rPr lang="en-US" sz="2000" b="1" dirty="0"/>
              <a:t>Strategy 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Board of Directors, </a:t>
            </a:r>
            <a:r>
              <a:rPr lang="en-US" sz="2000" b="1" dirty="0"/>
              <a:t>DNN Connect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Co-President, </a:t>
            </a:r>
            <a:r>
              <a:rPr lang="en-US" sz="2000" b="1" dirty="0"/>
              <a:t>Southern Fried DNN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92608" lvl="1" indent="0">
              <a:buClrTx/>
              <a:buNone/>
            </a:pPr>
            <a:endParaRPr lang="en-US" sz="1600" dirty="0"/>
          </a:p>
          <a:p>
            <a:pPr marL="578358" lvl="1" indent="-285750">
              <a:buClrTx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79155E5-826A-4E90-B1D1-21E52C229E39}"/>
              </a:ext>
            </a:extLst>
          </p:cNvPr>
          <p:cNvSpPr txBox="1">
            <a:spLocks/>
          </p:cNvSpPr>
          <p:nvPr/>
        </p:nvSpPr>
        <p:spPr>
          <a:xfrm>
            <a:off x="6685367" y="1933656"/>
            <a:ext cx="4463261" cy="2858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Creator, </a:t>
            </a:r>
            <a:r>
              <a:rPr lang="en-US" sz="2000" b="1" dirty="0"/>
              <a:t>nvQuickSite 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Co-Creator, </a:t>
            </a:r>
            <a:r>
              <a:rPr lang="en-US" sz="2000" b="1" dirty="0"/>
              <a:t>nvQuickTheme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Creator, </a:t>
            </a:r>
            <a:r>
              <a:rPr lang="en-US" sz="2000" b="1" dirty="0" err="1"/>
              <a:t>nvQuickComponents</a:t>
            </a:r>
            <a:endParaRPr lang="en-US" sz="2000" b="1" dirty="0"/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Creator, </a:t>
            </a:r>
            <a:r>
              <a:rPr lang="en-US" sz="2000" b="1" dirty="0" err="1"/>
              <a:t>nvQuickPulse</a:t>
            </a:r>
            <a:endParaRPr lang="en-US" sz="2000" b="1" dirty="0"/>
          </a:p>
          <a:p>
            <a:pPr marL="635508" lvl="1" indent="-342900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Creator, </a:t>
            </a:r>
            <a:r>
              <a:rPr lang="en-US" sz="2000" b="1" dirty="0" err="1"/>
              <a:t>nvQuickPersonaBar</a:t>
            </a:r>
            <a:endParaRPr lang="en-US" sz="2000" i="1" dirty="0"/>
          </a:p>
          <a:p>
            <a:pPr marL="292608" lvl="1" indent="0">
              <a:buClrTx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FA29E-31EB-473A-8E02-4AC27BC5FA0D}"/>
              </a:ext>
            </a:extLst>
          </p:cNvPr>
          <p:cNvSpPr txBox="1"/>
          <p:nvPr/>
        </p:nvSpPr>
        <p:spPr>
          <a:xfrm>
            <a:off x="6089991" y="5369085"/>
            <a:ext cx="2468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608" lvl="1" indent="0">
              <a:buClrTx/>
              <a:buNone/>
            </a:pPr>
            <a:r>
              <a:rPr lang="en-US" sz="2000" dirty="0"/>
              <a:t>@nvisionative</a:t>
            </a:r>
          </a:p>
          <a:p>
            <a:pPr marL="292608" lvl="1" indent="0">
              <a:buClrTx/>
              <a:buNone/>
            </a:pPr>
            <a:r>
              <a:rPr lang="en-US" dirty="0"/>
              <a:t>@</a:t>
            </a:r>
            <a:r>
              <a:rPr lang="en-US" dirty="0" err="1"/>
              <a:t>davidpoindexter</a:t>
            </a:r>
            <a:endParaRPr lang="en-US" dirty="0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62A39-B562-439E-A986-DC1040411A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00" y="4488900"/>
            <a:ext cx="1171421" cy="951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585B6-5DA3-4C2C-9642-526DD35A4C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23" y="4491334"/>
            <a:ext cx="877751" cy="877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A47ED2-734C-4A82-9D83-E1EA7616C37D}"/>
              </a:ext>
            </a:extLst>
          </p:cNvPr>
          <p:cNvSpPr txBox="1"/>
          <p:nvPr/>
        </p:nvSpPr>
        <p:spPr>
          <a:xfrm>
            <a:off x="3624648" y="5382025"/>
            <a:ext cx="2468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608" lvl="1" indent="0">
              <a:buClrTx/>
              <a:buNone/>
            </a:pPr>
            <a:r>
              <a:rPr lang="en-US" sz="2000" dirty="0"/>
              <a:t>@nvisionative</a:t>
            </a:r>
          </a:p>
          <a:p>
            <a:pPr marL="292608" lvl="1" indent="0">
              <a:buClrTx/>
              <a:buNone/>
            </a:pPr>
            <a:r>
              <a:rPr lang="en-US" dirty="0"/>
              <a:t>@</a:t>
            </a:r>
            <a:r>
              <a:rPr lang="en-US" dirty="0" err="1"/>
              <a:t>dpinnovation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67E2B2-061A-4CE9-B1BE-3D4162ED55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41" y="4552638"/>
            <a:ext cx="818925" cy="818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A0DBA7-15D0-4077-B635-C8922F45C6E5}"/>
              </a:ext>
            </a:extLst>
          </p:cNvPr>
          <p:cNvSpPr txBox="1"/>
          <p:nvPr/>
        </p:nvSpPr>
        <p:spPr>
          <a:xfrm>
            <a:off x="8626446" y="5379591"/>
            <a:ext cx="2468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608" lvl="1" indent="0">
              <a:buClrTx/>
              <a:buNone/>
            </a:pPr>
            <a:r>
              <a:rPr lang="en-US" sz="2000" dirty="0"/>
              <a:t>@nvisionative</a:t>
            </a:r>
          </a:p>
          <a:p>
            <a:pPr marL="292608" lvl="1"/>
            <a:r>
              <a:rPr lang="en-US" dirty="0"/>
              <a:t>@</a:t>
            </a:r>
            <a:r>
              <a:rPr lang="en-US" dirty="0" err="1"/>
              <a:t>dpoinde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034F3-DDAC-B847-B42F-754E47FEC7CA}"/>
              </a:ext>
            </a:extLst>
          </p:cNvPr>
          <p:cNvSpPr txBox="1"/>
          <p:nvPr/>
        </p:nvSpPr>
        <p:spPr>
          <a:xfrm>
            <a:off x="1035180" y="5379591"/>
            <a:ext cx="2468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608" lvl="1" indent="0">
              <a:buClrTx/>
              <a:buNone/>
            </a:pPr>
            <a:r>
              <a:rPr lang="en-US" sz="2000" dirty="0"/>
              <a:t>@nvisionative</a:t>
            </a:r>
          </a:p>
          <a:p>
            <a:pPr marL="292608" lvl="1" indent="0">
              <a:buClrTx/>
              <a:buNone/>
            </a:pPr>
            <a:r>
              <a:rPr lang="en-US" dirty="0"/>
              <a:t>@</a:t>
            </a:r>
            <a:r>
              <a:rPr lang="en-US" dirty="0" err="1"/>
              <a:t>david-poindexter</a:t>
            </a:r>
            <a:endParaRPr lang="en-US" dirty="0"/>
          </a:p>
        </p:txBody>
      </p:sp>
      <p:pic>
        <p:nvPicPr>
          <p:cNvPr id="16" name="Picture 1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69970CE-BD13-D349-ABB7-B7C70E968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53" y="4488900"/>
            <a:ext cx="908856" cy="888043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AC7970-F485-644E-8E95-01E5580310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80" y="497643"/>
            <a:ext cx="2159000" cy="59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7D835B-92F0-0F4E-A055-5ECA01881ABC}"/>
              </a:ext>
            </a:extLst>
          </p:cNvPr>
          <p:cNvSpPr txBox="1"/>
          <p:nvPr/>
        </p:nvSpPr>
        <p:spPr>
          <a:xfrm>
            <a:off x="6715321" y="915328"/>
            <a:ext cx="4555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sym typeface="Wingdings" pitchFamily="2" charset="2"/>
              </a:rPr>
              <a:t>David Poindexter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45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261FB1-CE2D-C64D-ADEB-AFBFA988F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28" y="1995256"/>
            <a:ext cx="2602552" cy="2350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7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DOING SOMETHING WITH IT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Non-Code Ways To Contribute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Open-source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980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advocate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26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educate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4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promote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3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recruit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81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knowledge base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66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design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48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ux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92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97280" y="2039308"/>
            <a:ext cx="4568582" cy="4169625"/>
          </a:xfrm>
        </p:spPr>
        <p:txBody>
          <a:bodyPr>
            <a:normAutofit/>
          </a:bodyPr>
          <a:lstStyle/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What Is Open-Source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Why Should I Care?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I Don’t Git It!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GitHub: Non-Traditional Uses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GitHub: Why </a:t>
            </a:r>
            <a:r>
              <a:rPr lang="en-US" sz="2400" dirty="0" err="1"/>
              <a:t>Devs</a:t>
            </a:r>
            <a:r>
              <a:rPr lang="en-US" sz="2400" dirty="0"/>
              <a:t> Love It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GitHub: Terminology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GitHub: Hands-On</a:t>
            </a:r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Contributions For </a:t>
            </a:r>
            <a:r>
              <a:rPr lang="en-US" sz="2400" dirty="0" err="1"/>
              <a:t>Devs</a:t>
            </a:r>
            <a:endParaRPr lang="en-US" sz="2400" dirty="0"/>
          </a:p>
          <a:p>
            <a:pPr marL="635508" lvl="1" indent="-342900">
              <a:buClrTx/>
              <a:buFont typeface="Wingdings" panose="05000000000000000000" pitchFamily="2" charset="2"/>
              <a:buChar char="§"/>
            </a:pPr>
            <a:r>
              <a:rPr lang="en-US" sz="2400" dirty="0"/>
              <a:t>Contributions For Non-</a:t>
            </a:r>
            <a:r>
              <a:rPr lang="en-US" sz="2400" dirty="0" err="1"/>
              <a:t>Devs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070EF-DF94-4842-85F9-45BD1E194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440680"/>
            <a:ext cx="939682" cy="7682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24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translate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94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issues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39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081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meetups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45221A8-01AD-6640-BFED-F2F9219C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0" y="1947330"/>
            <a:ext cx="1625600" cy="16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EE78D-5385-5E43-B47C-3C19568CCB64}"/>
              </a:ext>
            </a:extLst>
          </p:cNvPr>
          <p:cNvSpPr/>
          <p:nvPr/>
        </p:nvSpPr>
        <p:spPr>
          <a:xfrm>
            <a:off x="7681344" y="3470283"/>
            <a:ext cx="3696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35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97DE5-0939-4D1D-9350-0C5E1B209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C70ED-6C63-4537-B7EB-51990D6C0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E24C1-2968-40DC-A36E-F6B85F0F07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8D692EA4-D2A3-428C-9EB6-3D89E6B078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11" y="601133"/>
            <a:ext cx="6634839" cy="432064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5F3615-E743-485B-964C-6C8E9D04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5038725"/>
            <a:ext cx="1143000" cy="114300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2882817-72B3-4FBC-9580-55F68C16E3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5124450"/>
            <a:ext cx="2299939" cy="942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415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164592">
              <a:buClrTx/>
            </a:pPr>
            <a:r>
              <a:rPr lang="en-US" sz="5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would you like to know?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60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computer&#10;&#10;Description automatically generated">
            <a:extLst>
              <a:ext uri="{FF2B5EF4-FFF2-40B4-BE49-F238E27FC236}">
                <a16:creationId xmlns:a16="http://schemas.microsoft.com/office/drawing/2014/main" id="{7EB17248-A281-7C4A-845E-C62971A65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3" r="-1" b="3899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OPEN-SOURCE</a:t>
            </a:r>
          </a:p>
        </p:txBody>
      </p:sp>
      <p:pic>
        <p:nvPicPr>
          <p:cNvPr id="10" name="Picture 9" descr="A picture containing player, man, drawing&#10;&#10;Description automatically generated">
            <a:extLst>
              <a:ext uri="{FF2B5EF4-FFF2-40B4-BE49-F238E27FC236}">
                <a16:creationId xmlns:a16="http://schemas.microsoft.com/office/drawing/2014/main" id="{3CED4E30-0E61-2E4E-9435-74F548DFF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43" y="2152650"/>
            <a:ext cx="5588000" cy="2552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395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OPEN-SOURCE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EBD51E2-1B83-204A-B871-67CB0DC0D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01" y="909136"/>
            <a:ext cx="4951532" cy="50397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950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brick wall&#10;&#10;Description automatically generated">
            <a:extLst>
              <a:ext uri="{FF2B5EF4-FFF2-40B4-BE49-F238E27FC236}">
                <a16:creationId xmlns:a16="http://schemas.microsoft.com/office/drawing/2014/main" id="{05A8A126-452E-A246-8F3D-609F08CA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" r="-1" b="5941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EB7D3C1-EAAC-9540-A424-665DB1F5F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636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 Don’t Get It!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0B88CF-F49F-2749-AEED-E2EC8ABEE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git?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51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THUMBNAIL_REFRESH" val="1"/>
  <p:tag name="ARTICULATE_SLIDE_COUNT" val="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nvisiona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DE5727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297</Words>
  <Application>Microsoft Macintosh PowerPoint</Application>
  <PresentationFormat>Widescreen</PresentationFormat>
  <Paragraphs>130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Retrospect</vt:lpstr>
      <vt:lpstr>HOW TO BE AN EFFECTIVE OPEN-SOURCE PROJECT PARTICIPANT</vt:lpstr>
      <vt:lpstr>Who Am I</vt:lpstr>
      <vt:lpstr>What We Will 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Don’t Get It!</vt:lpstr>
      <vt:lpstr>PowerPoint Presentation</vt:lpstr>
      <vt:lpstr>PowerPoint Presentation</vt:lpstr>
      <vt:lpstr>PowerPoint Presentation</vt:lpstr>
      <vt:lpstr>Outside The Box Usage</vt:lpstr>
      <vt:lpstr>Why Developers Love It So Much</vt:lpstr>
      <vt:lpstr>Terminology</vt:lpstr>
      <vt:lpstr>Repository (Repo)</vt:lpstr>
      <vt:lpstr>Code Commits - Branches - Releases -</vt:lpstr>
      <vt:lpstr>Issues</vt:lpstr>
      <vt:lpstr>Pull Requests</vt:lpstr>
      <vt:lpstr>Projects</vt:lpstr>
      <vt:lpstr>DOING SOMETHING WITH IT</vt:lpstr>
      <vt:lpstr>Non-Code Ways To Contribute</vt:lpstr>
      <vt:lpstr>advocate</vt:lpstr>
      <vt:lpstr>educate</vt:lpstr>
      <vt:lpstr>promote</vt:lpstr>
      <vt:lpstr>recruit</vt:lpstr>
      <vt:lpstr>knowledge base</vt:lpstr>
      <vt:lpstr>design</vt:lpstr>
      <vt:lpstr>ux</vt:lpstr>
      <vt:lpstr>translate</vt:lpstr>
      <vt:lpstr>issues</vt:lpstr>
      <vt:lpstr>processes</vt:lpstr>
      <vt:lpstr>meetups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AN EFFECTIVE OPEN-SOURCE PROJECT PARTICIPANT</dc:title>
  <dc:creator>David Poindexter</dc:creator>
  <cp:lastModifiedBy>David Poindexter</cp:lastModifiedBy>
  <cp:revision>15</cp:revision>
  <dcterms:created xsi:type="dcterms:W3CDTF">2020-02-16T19:24:24Z</dcterms:created>
  <dcterms:modified xsi:type="dcterms:W3CDTF">2020-02-16T20:20:14Z</dcterms:modified>
</cp:coreProperties>
</file>