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A2BC12-2A7A-46D8-8758-75D24D96562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AF16A0-107F-4B8F-8872-A0AD068E25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887480" y="1365120"/>
            <a:ext cx="3925440" cy="3732120"/>
            <a:chOff x="1887480" y="1365120"/>
            <a:chExt cx="3925440" cy="3732120"/>
          </a:xfrm>
        </p:grpSpPr>
        <p:sp>
          <p:nvSpPr>
            <p:cNvPr id="42" name="Line 2"/>
            <p:cNvSpPr/>
            <p:nvPr/>
          </p:nvSpPr>
          <p:spPr>
            <a:xfrm>
              <a:off x="3195720" y="1365120"/>
              <a:ext cx="0" cy="373212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3"/>
            <p:cNvSpPr/>
            <p:nvPr/>
          </p:nvSpPr>
          <p:spPr>
            <a:xfrm>
              <a:off x="4504320" y="1365120"/>
              <a:ext cx="0" cy="373212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"/>
            <p:cNvSpPr/>
            <p:nvPr/>
          </p:nvSpPr>
          <p:spPr>
            <a:xfrm>
              <a:off x="1887480" y="1365120"/>
              <a:ext cx="0" cy="373212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5"/>
            <p:cNvSpPr/>
            <p:nvPr/>
          </p:nvSpPr>
          <p:spPr>
            <a:xfrm>
              <a:off x="5812920" y="1365120"/>
              <a:ext cx="0" cy="373212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" name="Group 6"/>
          <p:cNvGrpSpPr/>
          <p:nvPr/>
        </p:nvGrpSpPr>
        <p:grpSpPr>
          <a:xfrm>
            <a:off x="1811520" y="1365120"/>
            <a:ext cx="4001400" cy="3950280"/>
            <a:chOff x="1811520" y="1365120"/>
            <a:chExt cx="4001400" cy="3950280"/>
          </a:xfrm>
        </p:grpSpPr>
        <p:sp>
          <p:nvSpPr>
            <p:cNvPr id="47" name="Line 7"/>
            <p:cNvSpPr/>
            <p:nvPr/>
          </p:nvSpPr>
          <p:spPr>
            <a:xfrm flipH="1">
              <a:off x="1811520" y="2682000"/>
              <a:ext cx="4001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1811520" y="3998520"/>
              <a:ext cx="4001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9"/>
            <p:cNvSpPr/>
            <p:nvPr/>
          </p:nvSpPr>
          <p:spPr>
            <a:xfrm flipH="1">
              <a:off x="1811520" y="1365120"/>
              <a:ext cx="4001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Line 10"/>
            <p:cNvSpPr/>
            <p:nvPr/>
          </p:nvSpPr>
          <p:spPr>
            <a:xfrm flipH="1">
              <a:off x="1811520" y="5315400"/>
              <a:ext cx="4001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CustomShape 11"/>
          <p:cNvSpPr/>
          <p:nvPr/>
        </p:nvSpPr>
        <p:spPr>
          <a:xfrm>
            <a:off x="1738440" y="119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3046680" y="119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4355280" y="119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5645160" y="119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1738440" y="254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046680" y="254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4355280" y="254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5645160" y="25441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1738440" y="38743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3046680" y="38743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4355280" y="38743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5645160" y="387432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1738440" y="509724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3046680" y="509724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4355280" y="509724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5645160" y="5097240"/>
            <a:ext cx="298080" cy="298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1871280" y="480636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5640120" y="722160"/>
            <a:ext cx="198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nRealx,nRealy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2610000" y="480636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2,1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3960000" y="480636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3,1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5218920" y="480636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4,1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1871280" y="40726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1,2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2610000" y="40726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2,2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3960000" y="40726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3,2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5218920" y="40726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4,2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871280" y="2796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1,3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>
            <a:off x="2610000" y="2796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2,3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8"/>
          <p:cNvSpPr/>
          <p:nvPr/>
        </p:nvSpPr>
        <p:spPr>
          <a:xfrm>
            <a:off x="3960000" y="2796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3,3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>
            <a:off x="5218920" y="2796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4,3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>
            <a:off x="1871280" y="1437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1,4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2610000" y="1437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2,4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3960000" y="1437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3,4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5218920" y="1437480"/>
            <a:ext cx="583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4,4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CustomShape 1"/>
          <p:cNvSpPr/>
          <p:nvPr/>
        </p:nvSpPr>
        <p:spPr>
          <a:xfrm>
            <a:off x="0" y="4327560"/>
            <a:ext cx="90136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double **A = Array2D_double(nRealx+2, nRealy+2);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jLOOP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 p = pid(i,j);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A[i][j] = phi[p];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88" name="Group 2"/>
          <p:cNvGrpSpPr/>
          <p:nvPr/>
        </p:nvGrpSpPr>
        <p:grpSpPr>
          <a:xfrm>
            <a:off x="1042920" y="1058400"/>
            <a:ext cx="2480760" cy="2358360"/>
            <a:chOff x="1042920" y="1058400"/>
            <a:chExt cx="2480760" cy="2358360"/>
          </a:xfrm>
        </p:grpSpPr>
        <p:sp>
          <p:nvSpPr>
            <p:cNvPr id="1289" name="Line 3"/>
            <p:cNvSpPr/>
            <p:nvPr/>
          </p:nvSpPr>
          <p:spPr>
            <a:xfrm>
              <a:off x="1869840" y="1058400"/>
              <a:ext cx="0" cy="235836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Line 4"/>
            <p:cNvSpPr/>
            <p:nvPr/>
          </p:nvSpPr>
          <p:spPr>
            <a:xfrm>
              <a:off x="2696760" y="1058400"/>
              <a:ext cx="0" cy="235836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Line 5"/>
            <p:cNvSpPr/>
            <p:nvPr/>
          </p:nvSpPr>
          <p:spPr>
            <a:xfrm>
              <a:off x="1042920" y="1058400"/>
              <a:ext cx="0" cy="235836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Line 6"/>
            <p:cNvSpPr/>
            <p:nvPr/>
          </p:nvSpPr>
          <p:spPr>
            <a:xfrm>
              <a:off x="3523680" y="1058400"/>
              <a:ext cx="0" cy="235836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3" name="Group 7"/>
          <p:cNvGrpSpPr/>
          <p:nvPr/>
        </p:nvGrpSpPr>
        <p:grpSpPr>
          <a:xfrm>
            <a:off x="995040" y="1058400"/>
            <a:ext cx="2528640" cy="2496240"/>
            <a:chOff x="995040" y="1058400"/>
            <a:chExt cx="2528640" cy="2496240"/>
          </a:xfrm>
        </p:grpSpPr>
        <p:sp>
          <p:nvSpPr>
            <p:cNvPr id="1294" name="Line 8"/>
            <p:cNvSpPr/>
            <p:nvPr/>
          </p:nvSpPr>
          <p:spPr>
            <a:xfrm flipH="1">
              <a:off x="995040" y="1890360"/>
              <a:ext cx="25286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Line 9"/>
            <p:cNvSpPr/>
            <p:nvPr/>
          </p:nvSpPr>
          <p:spPr>
            <a:xfrm flipH="1">
              <a:off x="995040" y="2722680"/>
              <a:ext cx="25286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Line 10"/>
            <p:cNvSpPr/>
            <p:nvPr/>
          </p:nvSpPr>
          <p:spPr>
            <a:xfrm flipH="1">
              <a:off x="995040" y="1058400"/>
              <a:ext cx="25286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Line 11"/>
            <p:cNvSpPr/>
            <p:nvPr/>
          </p:nvSpPr>
          <p:spPr>
            <a:xfrm flipH="1">
              <a:off x="995040" y="3554640"/>
              <a:ext cx="25286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98" name="CustomShape 12"/>
          <p:cNvSpPr/>
          <p:nvPr/>
        </p:nvSpPr>
        <p:spPr>
          <a:xfrm>
            <a:off x="948960" y="95040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CustomShape 13"/>
          <p:cNvSpPr/>
          <p:nvPr/>
        </p:nvSpPr>
        <p:spPr>
          <a:xfrm>
            <a:off x="1775880" y="95040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CustomShape 14"/>
          <p:cNvSpPr/>
          <p:nvPr/>
        </p:nvSpPr>
        <p:spPr>
          <a:xfrm>
            <a:off x="2602440" y="95040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CustomShape 15"/>
          <p:cNvSpPr/>
          <p:nvPr/>
        </p:nvSpPr>
        <p:spPr>
          <a:xfrm>
            <a:off x="3417840" y="95040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CustomShape 16"/>
          <p:cNvSpPr/>
          <p:nvPr/>
        </p:nvSpPr>
        <p:spPr>
          <a:xfrm>
            <a:off x="948960" y="18032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CustomShape 17"/>
          <p:cNvSpPr/>
          <p:nvPr/>
        </p:nvSpPr>
        <p:spPr>
          <a:xfrm>
            <a:off x="1775880" y="18032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CustomShape 18"/>
          <p:cNvSpPr/>
          <p:nvPr/>
        </p:nvSpPr>
        <p:spPr>
          <a:xfrm>
            <a:off x="2602440" y="18032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CustomShape 19"/>
          <p:cNvSpPr/>
          <p:nvPr/>
        </p:nvSpPr>
        <p:spPr>
          <a:xfrm>
            <a:off x="3417840" y="18032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CustomShape 20"/>
          <p:cNvSpPr/>
          <p:nvPr/>
        </p:nvSpPr>
        <p:spPr>
          <a:xfrm>
            <a:off x="948960" y="26438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CustomShape 21"/>
          <p:cNvSpPr/>
          <p:nvPr/>
        </p:nvSpPr>
        <p:spPr>
          <a:xfrm>
            <a:off x="1775880" y="26438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CustomShape 22"/>
          <p:cNvSpPr/>
          <p:nvPr/>
        </p:nvSpPr>
        <p:spPr>
          <a:xfrm>
            <a:off x="2602440" y="26438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23"/>
          <p:cNvSpPr/>
          <p:nvPr/>
        </p:nvSpPr>
        <p:spPr>
          <a:xfrm>
            <a:off x="3417840" y="264384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CustomShape 24"/>
          <p:cNvSpPr/>
          <p:nvPr/>
        </p:nvSpPr>
        <p:spPr>
          <a:xfrm>
            <a:off x="948960" y="341676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CustomShape 25"/>
          <p:cNvSpPr/>
          <p:nvPr/>
        </p:nvSpPr>
        <p:spPr>
          <a:xfrm>
            <a:off x="1775880" y="341676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CustomShape 26"/>
          <p:cNvSpPr/>
          <p:nvPr/>
        </p:nvSpPr>
        <p:spPr>
          <a:xfrm>
            <a:off x="2602440" y="341676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CustomShape 27"/>
          <p:cNvSpPr/>
          <p:nvPr/>
        </p:nvSpPr>
        <p:spPr>
          <a:xfrm>
            <a:off x="3417840" y="3416760"/>
            <a:ext cx="188280" cy="1882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CustomShape 28"/>
          <p:cNvSpPr/>
          <p:nvPr/>
        </p:nvSpPr>
        <p:spPr>
          <a:xfrm>
            <a:off x="1027800" y="32328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5" name="CustomShape 29"/>
          <p:cNvSpPr/>
          <p:nvPr/>
        </p:nvSpPr>
        <p:spPr>
          <a:xfrm>
            <a:off x="3523680" y="651960"/>
            <a:ext cx="267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nRealx,nRealy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6" name="CustomShape 30"/>
          <p:cNvSpPr/>
          <p:nvPr/>
        </p:nvSpPr>
        <p:spPr>
          <a:xfrm>
            <a:off x="1494360" y="32328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7" name="CustomShape 31"/>
          <p:cNvSpPr/>
          <p:nvPr/>
        </p:nvSpPr>
        <p:spPr>
          <a:xfrm>
            <a:off x="2347560" y="32328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8" name="CustomShape 32"/>
          <p:cNvSpPr/>
          <p:nvPr/>
        </p:nvSpPr>
        <p:spPr>
          <a:xfrm>
            <a:off x="3142800" y="32328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9" name="CustomShape 33"/>
          <p:cNvSpPr/>
          <p:nvPr/>
        </p:nvSpPr>
        <p:spPr>
          <a:xfrm>
            <a:off x="1027800" y="27694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0" name="CustomShape 34"/>
          <p:cNvSpPr/>
          <p:nvPr/>
        </p:nvSpPr>
        <p:spPr>
          <a:xfrm>
            <a:off x="1494360" y="27694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1" name="CustomShape 35"/>
          <p:cNvSpPr/>
          <p:nvPr/>
        </p:nvSpPr>
        <p:spPr>
          <a:xfrm>
            <a:off x="2347560" y="27694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2" name="CustomShape 36"/>
          <p:cNvSpPr/>
          <p:nvPr/>
        </p:nvSpPr>
        <p:spPr>
          <a:xfrm>
            <a:off x="3142800" y="27694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3" name="CustomShape 37"/>
          <p:cNvSpPr/>
          <p:nvPr/>
        </p:nvSpPr>
        <p:spPr>
          <a:xfrm>
            <a:off x="1027800" y="19630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4" name="CustomShape 38"/>
          <p:cNvSpPr/>
          <p:nvPr/>
        </p:nvSpPr>
        <p:spPr>
          <a:xfrm>
            <a:off x="1494360" y="19630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5" name="CustomShape 39"/>
          <p:cNvSpPr/>
          <p:nvPr/>
        </p:nvSpPr>
        <p:spPr>
          <a:xfrm>
            <a:off x="2347560" y="19630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6" name="CustomShape 40"/>
          <p:cNvSpPr/>
          <p:nvPr/>
        </p:nvSpPr>
        <p:spPr>
          <a:xfrm>
            <a:off x="3142800" y="19630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7" name="CustomShape 41"/>
          <p:cNvSpPr/>
          <p:nvPr/>
        </p:nvSpPr>
        <p:spPr>
          <a:xfrm>
            <a:off x="1027800" y="1104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8" name="CustomShape 42"/>
          <p:cNvSpPr/>
          <p:nvPr/>
        </p:nvSpPr>
        <p:spPr>
          <a:xfrm>
            <a:off x="1494360" y="1104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9" name="CustomShape 43"/>
          <p:cNvSpPr/>
          <p:nvPr/>
        </p:nvSpPr>
        <p:spPr>
          <a:xfrm>
            <a:off x="2347560" y="1104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0" name="CustomShape 44"/>
          <p:cNvSpPr/>
          <p:nvPr/>
        </p:nvSpPr>
        <p:spPr>
          <a:xfrm>
            <a:off x="3142800" y="1104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1" name="CustomShape 45"/>
          <p:cNvSpPr/>
          <p:nvPr/>
        </p:nvSpPr>
        <p:spPr>
          <a:xfrm>
            <a:off x="94896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CustomShape 46"/>
          <p:cNvSpPr/>
          <p:nvPr/>
        </p:nvSpPr>
        <p:spPr>
          <a:xfrm>
            <a:off x="177588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CustomShape 47"/>
          <p:cNvSpPr/>
          <p:nvPr/>
        </p:nvSpPr>
        <p:spPr>
          <a:xfrm>
            <a:off x="260244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CustomShape 48"/>
          <p:cNvSpPr/>
          <p:nvPr/>
        </p:nvSpPr>
        <p:spPr>
          <a:xfrm>
            <a:off x="341784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CustomShape 49"/>
          <p:cNvSpPr/>
          <p:nvPr/>
        </p:nvSpPr>
        <p:spPr>
          <a:xfrm>
            <a:off x="948960" y="27648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CustomShape 50"/>
          <p:cNvSpPr/>
          <p:nvPr/>
        </p:nvSpPr>
        <p:spPr>
          <a:xfrm>
            <a:off x="1775880" y="27648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CustomShape 51"/>
          <p:cNvSpPr/>
          <p:nvPr/>
        </p:nvSpPr>
        <p:spPr>
          <a:xfrm>
            <a:off x="2602440" y="27648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CustomShape 52"/>
          <p:cNvSpPr/>
          <p:nvPr/>
        </p:nvSpPr>
        <p:spPr>
          <a:xfrm>
            <a:off x="3417840" y="27648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CustomShape 53"/>
          <p:cNvSpPr/>
          <p:nvPr/>
        </p:nvSpPr>
        <p:spPr>
          <a:xfrm>
            <a:off x="408168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CustomShape 54"/>
          <p:cNvSpPr/>
          <p:nvPr/>
        </p:nvSpPr>
        <p:spPr>
          <a:xfrm>
            <a:off x="4081680" y="344160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CustomShape 55"/>
          <p:cNvSpPr/>
          <p:nvPr/>
        </p:nvSpPr>
        <p:spPr>
          <a:xfrm>
            <a:off x="4081680" y="262836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CustomShape 56"/>
          <p:cNvSpPr/>
          <p:nvPr/>
        </p:nvSpPr>
        <p:spPr>
          <a:xfrm>
            <a:off x="4081680" y="181512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CustomShape 57"/>
          <p:cNvSpPr/>
          <p:nvPr/>
        </p:nvSpPr>
        <p:spPr>
          <a:xfrm>
            <a:off x="4081680" y="95220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CustomShape 58"/>
          <p:cNvSpPr/>
          <p:nvPr/>
        </p:nvSpPr>
        <p:spPr>
          <a:xfrm>
            <a:off x="4081680" y="267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CustomShape 59"/>
          <p:cNvSpPr/>
          <p:nvPr/>
        </p:nvSpPr>
        <p:spPr>
          <a:xfrm>
            <a:off x="404640" y="4092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CustomShape 60"/>
          <p:cNvSpPr/>
          <p:nvPr/>
        </p:nvSpPr>
        <p:spPr>
          <a:xfrm>
            <a:off x="404640" y="344160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CustomShape 61"/>
          <p:cNvSpPr/>
          <p:nvPr/>
        </p:nvSpPr>
        <p:spPr>
          <a:xfrm>
            <a:off x="404640" y="262836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CustomShape 62"/>
          <p:cNvSpPr/>
          <p:nvPr/>
        </p:nvSpPr>
        <p:spPr>
          <a:xfrm>
            <a:off x="404640" y="181512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CustomShape 63"/>
          <p:cNvSpPr/>
          <p:nvPr/>
        </p:nvSpPr>
        <p:spPr>
          <a:xfrm>
            <a:off x="404640" y="95220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CustomShape 64"/>
          <p:cNvSpPr/>
          <p:nvPr/>
        </p:nvSpPr>
        <p:spPr>
          <a:xfrm>
            <a:off x="404640" y="267840"/>
            <a:ext cx="188280" cy="1882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65"/>
          <p:cNvSpPr/>
          <p:nvPr/>
        </p:nvSpPr>
        <p:spPr>
          <a:xfrm>
            <a:off x="5691600" y="1573200"/>
            <a:ext cx="3107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phi[ ] is stored in a 2D matrix, A, which is oversized because it is zero-based whereas the grid is 1-based (i,j start at 1).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CustomShape 1"/>
          <p:cNvSpPr/>
          <p:nvPr/>
        </p:nvSpPr>
        <p:spPr>
          <a:xfrm>
            <a:off x="127440" y="120240"/>
            <a:ext cx="8888760" cy="1063800"/>
          </a:xfrm>
          <a:prstGeom prst="rect">
            <a:avLst/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idxStartThisPE  [2] = { 1        , 1       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iPE &gt; 0 ) { ++idxStartThisPE[0];   --sub_AsizeThisPE[0]; 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jPE &gt; 0 ) { ++idxStartThisPE[1];   --sub_AsizeThisPE[1];   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353" name="Group 2"/>
          <p:cNvGrpSpPr/>
          <p:nvPr/>
        </p:nvGrpSpPr>
        <p:grpSpPr>
          <a:xfrm>
            <a:off x="400320" y="1626840"/>
            <a:ext cx="5059440" cy="5067360"/>
            <a:chOff x="400320" y="1626840"/>
            <a:chExt cx="5059440" cy="5067360"/>
          </a:xfrm>
        </p:grpSpPr>
        <p:grpSp>
          <p:nvGrpSpPr>
            <p:cNvPr id="1354" name="Group 3"/>
            <p:cNvGrpSpPr/>
            <p:nvPr/>
          </p:nvGrpSpPr>
          <p:grpSpPr>
            <a:xfrm>
              <a:off x="492840" y="4186440"/>
              <a:ext cx="2442240" cy="2322000"/>
              <a:chOff x="492840" y="4186440"/>
              <a:chExt cx="2442240" cy="2322000"/>
            </a:xfrm>
          </p:grpSpPr>
          <p:sp>
            <p:nvSpPr>
              <p:cNvPr id="1355" name="Line 4"/>
              <p:cNvSpPr/>
              <p:nvPr/>
            </p:nvSpPr>
            <p:spPr>
              <a:xfrm>
                <a:off x="130680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6" name="Line 5"/>
              <p:cNvSpPr/>
              <p:nvPr/>
            </p:nvSpPr>
            <p:spPr>
              <a:xfrm>
                <a:off x="212112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7" name="Line 6"/>
              <p:cNvSpPr/>
              <p:nvPr/>
            </p:nvSpPr>
            <p:spPr>
              <a:xfrm>
                <a:off x="4928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8" name="Line 7"/>
              <p:cNvSpPr/>
              <p:nvPr/>
            </p:nvSpPr>
            <p:spPr>
              <a:xfrm>
                <a:off x="29350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59" name="Group 8"/>
            <p:cNvGrpSpPr/>
            <p:nvPr/>
          </p:nvGrpSpPr>
          <p:grpSpPr>
            <a:xfrm>
              <a:off x="445680" y="4186440"/>
              <a:ext cx="2489400" cy="2457720"/>
              <a:chOff x="445680" y="4186440"/>
              <a:chExt cx="2489400" cy="2457720"/>
            </a:xfrm>
          </p:grpSpPr>
          <p:sp>
            <p:nvSpPr>
              <p:cNvPr id="1360" name="Line 9"/>
              <p:cNvSpPr/>
              <p:nvPr/>
            </p:nvSpPr>
            <p:spPr>
              <a:xfrm flipH="1">
                <a:off x="445680" y="5005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1" name="Line 10"/>
              <p:cNvSpPr/>
              <p:nvPr/>
            </p:nvSpPr>
            <p:spPr>
              <a:xfrm flipH="1">
                <a:off x="445680" y="5825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2" name="Line 11"/>
              <p:cNvSpPr/>
              <p:nvPr/>
            </p:nvSpPr>
            <p:spPr>
              <a:xfrm flipH="1">
                <a:off x="445680" y="4186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3" name="Line 12"/>
              <p:cNvSpPr/>
              <p:nvPr/>
            </p:nvSpPr>
            <p:spPr>
              <a:xfrm flipH="1">
                <a:off x="445680" y="6644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64" name="Group 13"/>
            <p:cNvGrpSpPr/>
            <p:nvPr/>
          </p:nvGrpSpPr>
          <p:grpSpPr>
            <a:xfrm>
              <a:off x="2936160" y="4186440"/>
              <a:ext cx="2442600" cy="2322000"/>
              <a:chOff x="2936160" y="4186440"/>
              <a:chExt cx="2442600" cy="2322000"/>
            </a:xfrm>
          </p:grpSpPr>
          <p:sp>
            <p:nvSpPr>
              <p:cNvPr id="1365" name="Line 14"/>
              <p:cNvSpPr/>
              <p:nvPr/>
            </p:nvSpPr>
            <p:spPr>
              <a:xfrm>
                <a:off x="37504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6" name="Line 15"/>
              <p:cNvSpPr/>
              <p:nvPr/>
            </p:nvSpPr>
            <p:spPr>
              <a:xfrm>
                <a:off x="45644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7" name="Line 16"/>
              <p:cNvSpPr/>
              <p:nvPr/>
            </p:nvSpPr>
            <p:spPr>
              <a:xfrm>
                <a:off x="29361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8" name="Line 17"/>
              <p:cNvSpPr/>
              <p:nvPr/>
            </p:nvSpPr>
            <p:spPr>
              <a:xfrm>
                <a:off x="53787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69" name="Group 18"/>
            <p:cNvGrpSpPr/>
            <p:nvPr/>
          </p:nvGrpSpPr>
          <p:grpSpPr>
            <a:xfrm>
              <a:off x="2889000" y="4186440"/>
              <a:ext cx="2489760" cy="2457720"/>
              <a:chOff x="2889000" y="4186440"/>
              <a:chExt cx="2489760" cy="2457720"/>
            </a:xfrm>
          </p:grpSpPr>
          <p:sp>
            <p:nvSpPr>
              <p:cNvPr id="1370" name="Line 19"/>
              <p:cNvSpPr/>
              <p:nvPr/>
            </p:nvSpPr>
            <p:spPr>
              <a:xfrm flipH="1">
                <a:off x="2889000" y="50058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1" name="Line 20"/>
              <p:cNvSpPr/>
              <p:nvPr/>
            </p:nvSpPr>
            <p:spPr>
              <a:xfrm flipH="1">
                <a:off x="2889000" y="5825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2" name="Line 21"/>
              <p:cNvSpPr/>
              <p:nvPr/>
            </p:nvSpPr>
            <p:spPr>
              <a:xfrm flipH="1">
                <a:off x="2889000" y="41864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3" name="Line 22"/>
              <p:cNvSpPr/>
              <p:nvPr/>
            </p:nvSpPr>
            <p:spPr>
              <a:xfrm flipH="1">
                <a:off x="2889000" y="6644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74" name="Group 23"/>
            <p:cNvGrpSpPr/>
            <p:nvPr/>
          </p:nvGrpSpPr>
          <p:grpSpPr>
            <a:xfrm>
              <a:off x="492840" y="1746360"/>
              <a:ext cx="2442240" cy="2322000"/>
              <a:chOff x="492840" y="1746360"/>
              <a:chExt cx="2442240" cy="2322000"/>
            </a:xfrm>
          </p:grpSpPr>
          <p:sp>
            <p:nvSpPr>
              <p:cNvPr id="1375" name="Line 24"/>
              <p:cNvSpPr/>
              <p:nvPr/>
            </p:nvSpPr>
            <p:spPr>
              <a:xfrm>
                <a:off x="130680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6" name="Line 25"/>
              <p:cNvSpPr/>
              <p:nvPr/>
            </p:nvSpPr>
            <p:spPr>
              <a:xfrm>
                <a:off x="212112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7" name="Line 26"/>
              <p:cNvSpPr/>
              <p:nvPr/>
            </p:nvSpPr>
            <p:spPr>
              <a:xfrm>
                <a:off x="49284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8" name="Line 27"/>
              <p:cNvSpPr/>
              <p:nvPr/>
            </p:nvSpPr>
            <p:spPr>
              <a:xfrm>
                <a:off x="293508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79" name="Group 28"/>
            <p:cNvGrpSpPr/>
            <p:nvPr/>
          </p:nvGrpSpPr>
          <p:grpSpPr>
            <a:xfrm>
              <a:off x="445680" y="1731600"/>
              <a:ext cx="2489400" cy="2457720"/>
              <a:chOff x="445680" y="1731600"/>
              <a:chExt cx="2489400" cy="2457720"/>
            </a:xfrm>
          </p:grpSpPr>
          <p:sp>
            <p:nvSpPr>
              <p:cNvPr id="1380" name="Line 29"/>
              <p:cNvSpPr/>
              <p:nvPr/>
            </p:nvSpPr>
            <p:spPr>
              <a:xfrm flipH="1">
                <a:off x="445680" y="25509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1" name="Line 30"/>
              <p:cNvSpPr/>
              <p:nvPr/>
            </p:nvSpPr>
            <p:spPr>
              <a:xfrm flipH="1">
                <a:off x="445680" y="3370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2" name="Line 31"/>
              <p:cNvSpPr/>
              <p:nvPr/>
            </p:nvSpPr>
            <p:spPr>
              <a:xfrm flipH="1">
                <a:off x="445680" y="17316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3" name="Line 32"/>
              <p:cNvSpPr/>
              <p:nvPr/>
            </p:nvSpPr>
            <p:spPr>
              <a:xfrm flipH="1">
                <a:off x="445680" y="4189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84" name="Line 33"/>
            <p:cNvSpPr/>
            <p:nvPr/>
          </p:nvSpPr>
          <p:spPr>
            <a:xfrm>
              <a:off x="375048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Line 34"/>
            <p:cNvSpPr/>
            <p:nvPr/>
          </p:nvSpPr>
          <p:spPr>
            <a:xfrm>
              <a:off x="456444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Line 35"/>
            <p:cNvSpPr/>
            <p:nvPr/>
          </p:nvSpPr>
          <p:spPr>
            <a:xfrm>
              <a:off x="29361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Line 36"/>
            <p:cNvSpPr/>
            <p:nvPr/>
          </p:nvSpPr>
          <p:spPr>
            <a:xfrm>
              <a:off x="53787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Line 37"/>
            <p:cNvSpPr/>
            <p:nvPr/>
          </p:nvSpPr>
          <p:spPr>
            <a:xfrm flipH="1">
              <a:off x="2889000" y="25509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Line 38"/>
            <p:cNvSpPr/>
            <p:nvPr/>
          </p:nvSpPr>
          <p:spPr>
            <a:xfrm flipH="1">
              <a:off x="2889000" y="33850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Line 39"/>
            <p:cNvSpPr/>
            <p:nvPr/>
          </p:nvSpPr>
          <p:spPr>
            <a:xfrm flipH="1">
              <a:off x="2889000" y="17463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CustomShape 40"/>
            <p:cNvSpPr/>
            <p:nvPr/>
          </p:nvSpPr>
          <p:spPr>
            <a:xfrm>
              <a:off x="40032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CustomShape 41"/>
            <p:cNvSpPr/>
            <p:nvPr/>
          </p:nvSpPr>
          <p:spPr>
            <a:xfrm>
              <a:off x="12142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CustomShape 42"/>
            <p:cNvSpPr/>
            <p:nvPr/>
          </p:nvSpPr>
          <p:spPr>
            <a:xfrm>
              <a:off x="202860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CustomShape 43"/>
            <p:cNvSpPr/>
            <p:nvPr/>
          </p:nvSpPr>
          <p:spPr>
            <a:xfrm>
              <a:off x="365760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CustomShape 44"/>
            <p:cNvSpPr/>
            <p:nvPr/>
          </p:nvSpPr>
          <p:spPr>
            <a:xfrm>
              <a:off x="447192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CustomShape 45"/>
            <p:cNvSpPr/>
            <p:nvPr/>
          </p:nvSpPr>
          <p:spPr>
            <a:xfrm>
              <a:off x="527436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CustomShape 46"/>
            <p:cNvSpPr/>
            <p:nvPr/>
          </p:nvSpPr>
          <p:spPr>
            <a:xfrm>
              <a:off x="400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CustomShape 47"/>
            <p:cNvSpPr/>
            <p:nvPr/>
          </p:nvSpPr>
          <p:spPr>
            <a:xfrm>
              <a:off x="121428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CustomShape 48"/>
            <p:cNvSpPr/>
            <p:nvPr/>
          </p:nvSpPr>
          <p:spPr>
            <a:xfrm>
              <a:off x="202860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CustomShape 49"/>
            <p:cNvSpPr/>
            <p:nvPr/>
          </p:nvSpPr>
          <p:spPr>
            <a:xfrm>
              <a:off x="365760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CustomShape 50"/>
            <p:cNvSpPr/>
            <p:nvPr/>
          </p:nvSpPr>
          <p:spPr>
            <a:xfrm>
              <a:off x="447192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CustomShape 51"/>
            <p:cNvSpPr/>
            <p:nvPr/>
          </p:nvSpPr>
          <p:spPr>
            <a:xfrm>
              <a:off x="527436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CustomShape 52"/>
            <p:cNvSpPr/>
            <p:nvPr/>
          </p:nvSpPr>
          <p:spPr>
            <a:xfrm>
              <a:off x="28306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CustomShape 53"/>
            <p:cNvSpPr/>
            <p:nvPr/>
          </p:nvSpPr>
          <p:spPr>
            <a:xfrm>
              <a:off x="40032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CustomShape 54"/>
            <p:cNvSpPr/>
            <p:nvPr/>
          </p:nvSpPr>
          <p:spPr>
            <a:xfrm>
              <a:off x="12142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CustomShape 55"/>
            <p:cNvSpPr/>
            <p:nvPr/>
          </p:nvSpPr>
          <p:spPr>
            <a:xfrm>
              <a:off x="202860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CustomShape 56"/>
            <p:cNvSpPr/>
            <p:nvPr/>
          </p:nvSpPr>
          <p:spPr>
            <a:xfrm>
              <a:off x="28306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CustomShape 57"/>
            <p:cNvSpPr/>
            <p:nvPr/>
          </p:nvSpPr>
          <p:spPr>
            <a:xfrm>
              <a:off x="40032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CustomShape 58"/>
            <p:cNvSpPr/>
            <p:nvPr/>
          </p:nvSpPr>
          <p:spPr>
            <a:xfrm>
              <a:off x="12142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CustomShape 59"/>
            <p:cNvSpPr/>
            <p:nvPr/>
          </p:nvSpPr>
          <p:spPr>
            <a:xfrm>
              <a:off x="202860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CustomShape 60"/>
            <p:cNvSpPr/>
            <p:nvPr/>
          </p:nvSpPr>
          <p:spPr>
            <a:xfrm>
              <a:off x="28306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CustomShape 61"/>
            <p:cNvSpPr/>
            <p:nvPr/>
          </p:nvSpPr>
          <p:spPr>
            <a:xfrm>
              <a:off x="40032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CustomShape 62"/>
            <p:cNvSpPr/>
            <p:nvPr/>
          </p:nvSpPr>
          <p:spPr>
            <a:xfrm>
              <a:off x="12142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CustomShape 63"/>
            <p:cNvSpPr/>
            <p:nvPr/>
          </p:nvSpPr>
          <p:spPr>
            <a:xfrm>
              <a:off x="202860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CustomShape 64"/>
            <p:cNvSpPr/>
            <p:nvPr/>
          </p:nvSpPr>
          <p:spPr>
            <a:xfrm>
              <a:off x="28306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CustomShape 65"/>
            <p:cNvSpPr/>
            <p:nvPr/>
          </p:nvSpPr>
          <p:spPr>
            <a:xfrm>
              <a:off x="365760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CustomShape 66"/>
            <p:cNvSpPr/>
            <p:nvPr/>
          </p:nvSpPr>
          <p:spPr>
            <a:xfrm>
              <a:off x="447192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CustomShape 67"/>
            <p:cNvSpPr/>
            <p:nvPr/>
          </p:nvSpPr>
          <p:spPr>
            <a:xfrm>
              <a:off x="527436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CustomShape 68"/>
            <p:cNvSpPr/>
            <p:nvPr/>
          </p:nvSpPr>
          <p:spPr>
            <a:xfrm>
              <a:off x="365760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CustomShape 69"/>
            <p:cNvSpPr/>
            <p:nvPr/>
          </p:nvSpPr>
          <p:spPr>
            <a:xfrm>
              <a:off x="447192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CustomShape 70"/>
            <p:cNvSpPr/>
            <p:nvPr/>
          </p:nvSpPr>
          <p:spPr>
            <a:xfrm>
              <a:off x="527436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CustomShape 71"/>
            <p:cNvSpPr/>
            <p:nvPr/>
          </p:nvSpPr>
          <p:spPr>
            <a:xfrm>
              <a:off x="365760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CustomShape 72"/>
            <p:cNvSpPr/>
            <p:nvPr/>
          </p:nvSpPr>
          <p:spPr>
            <a:xfrm>
              <a:off x="447192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CustomShape 73"/>
            <p:cNvSpPr/>
            <p:nvPr/>
          </p:nvSpPr>
          <p:spPr>
            <a:xfrm>
              <a:off x="527436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CustomShape 74"/>
            <p:cNvSpPr/>
            <p:nvPr/>
          </p:nvSpPr>
          <p:spPr>
            <a:xfrm>
              <a:off x="2821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CustomShape 75"/>
            <p:cNvSpPr/>
            <p:nvPr/>
          </p:nvSpPr>
          <p:spPr>
            <a:xfrm>
              <a:off x="400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CustomShape 76"/>
            <p:cNvSpPr/>
            <p:nvPr/>
          </p:nvSpPr>
          <p:spPr>
            <a:xfrm>
              <a:off x="121428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CustomShape 77"/>
            <p:cNvSpPr/>
            <p:nvPr/>
          </p:nvSpPr>
          <p:spPr>
            <a:xfrm>
              <a:off x="202860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CustomShape 78"/>
            <p:cNvSpPr/>
            <p:nvPr/>
          </p:nvSpPr>
          <p:spPr>
            <a:xfrm>
              <a:off x="2821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CustomShape 79"/>
            <p:cNvSpPr/>
            <p:nvPr/>
          </p:nvSpPr>
          <p:spPr>
            <a:xfrm>
              <a:off x="400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CustomShape 80"/>
            <p:cNvSpPr/>
            <p:nvPr/>
          </p:nvSpPr>
          <p:spPr>
            <a:xfrm>
              <a:off x="121428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CustomShape 81"/>
            <p:cNvSpPr/>
            <p:nvPr/>
          </p:nvSpPr>
          <p:spPr>
            <a:xfrm>
              <a:off x="202860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CustomShape 82"/>
            <p:cNvSpPr/>
            <p:nvPr/>
          </p:nvSpPr>
          <p:spPr>
            <a:xfrm>
              <a:off x="2821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CustomShape 83"/>
            <p:cNvSpPr/>
            <p:nvPr/>
          </p:nvSpPr>
          <p:spPr>
            <a:xfrm>
              <a:off x="365760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CustomShape 84"/>
            <p:cNvSpPr/>
            <p:nvPr/>
          </p:nvSpPr>
          <p:spPr>
            <a:xfrm>
              <a:off x="447192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CustomShape 85"/>
            <p:cNvSpPr/>
            <p:nvPr/>
          </p:nvSpPr>
          <p:spPr>
            <a:xfrm>
              <a:off x="527436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CustomShape 86"/>
            <p:cNvSpPr/>
            <p:nvPr/>
          </p:nvSpPr>
          <p:spPr>
            <a:xfrm>
              <a:off x="365760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CustomShape 87"/>
            <p:cNvSpPr/>
            <p:nvPr/>
          </p:nvSpPr>
          <p:spPr>
            <a:xfrm>
              <a:off x="447192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CustomShape 88"/>
            <p:cNvSpPr/>
            <p:nvPr/>
          </p:nvSpPr>
          <p:spPr>
            <a:xfrm>
              <a:off x="527436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roup 1"/>
          <p:cNvGrpSpPr/>
          <p:nvPr/>
        </p:nvGrpSpPr>
        <p:grpSpPr>
          <a:xfrm>
            <a:off x="90720" y="1549800"/>
            <a:ext cx="5638680" cy="5228640"/>
            <a:chOff x="90720" y="1549800"/>
            <a:chExt cx="5638680" cy="5228640"/>
          </a:xfrm>
        </p:grpSpPr>
        <p:grpSp>
          <p:nvGrpSpPr>
            <p:cNvPr id="1441" name="Group 2"/>
            <p:cNvGrpSpPr/>
            <p:nvPr/>
          </p:nvGrpSpPr>
          <p:grpSpPr>
            <a:xfrm>
              <a:off x="479520" y="4165920"/>
              <a:ext cx="2442240" cy="2321640"/>
              <a:chOff x="479520" y="4165920"/>
              <a:chExt cx="2442240" cy="2321640"/>
            </a:xfrm>
          </p:grpSpPr>
          <p:sp>
            <p:nvSpPr>
              <p:cNvPr id="1442" name="Line 3"/>
              <p:cNvSpPr/>
              <p:nvPr/>
            </p:nvSpPr>
            <p:spPr>
              <a:xfrm>
                <a:off x="1293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3" name="Line 4"/>
              <p:cNvSpPr/>
              <p:nvPr/>
            </p:nvSpPr>
            <p:spPr>
              <a:xfrm>
                <a:off x="210780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4" name="Line 5"/>
              <p:cNvSpPr/>
              <p:nvPr/>
            </p:nvSpPr>
            <p:spPr>
              <a:xfrm>
                <a:off x="4795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5" name="Line 6"/>
              <p:cNvSpPr/>
              <p:nvPr/>
            </p:nvSpPr>
            <p:spPr>
              <a:xfrm>
                <a:off x="29217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46" name="Group 7"/>
            <p:cNvGrpSpPr/>
            <p:nvPr/>
          </p:nvGrpSpPr>
          <p:grpSpPr>
            <a:xfrm>
              <a:off x="432360" y="4165920"/>
              <a:ext cx="2489400" cy="2457720"/>
              <a:chOff x="432360" y="4165920"/>
              <a:chExt cx="2489400" cy="2457720"/>
            </a:xfrm>
          </p:grpSpPr>
          <p:sp>
            <p:nvSpPr>
              <p:cNvPr id="1447" name="Line 8"/>
              <p:cNvSpPr/>
              <p:nvPr/>
            </p:nvSpPr>
            <p:spPr>
              <a:xfrm flipH="1">
                <a:off x="43236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8" name="Line 9"/>
              <p:cNvSpPr/>
              <p:nvPr/>
            </p:nvSpPr>
            <p:spPr>
              <a:xfrm flipH="1">
                <a:off x="43236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9" name="Line 10"/>
              <p:cNvSpPr/>
              <p:nvPr/>
            </p:nvSpPr>
            <p:spPr>
              <a:xfrm flipH="1">
                <a:off x="43236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0" name="Line 11"/>
              <p:cNvSpPr/>
              <p:nvPr/>
            </p:nvSpPr>
            <p:spPr>
              <a:xfrm flipH="1">
                <a:off x="43236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51" name="Group 12"/>
            <p:cNvGrpSpPr/>
            <p:nvPr/>
          </p:nvGrpSpPr>
          <p:grpSpPr>
            <a:xfrm>
              <a:off x="2922840" y="4165920"/>
              <a:ext cx="2442240" cy="2321640"/>
              <a:chOff x="2922840" y="4165920"/>
              <a:chExt cx="2442240" cy="2321640"/>
            </a:xfrm>
          </p:grpSpPr>
          <p:sp>
            <p:nvSpPr>
              <p:cNvPr id="1452" name="Line 13"/>
              <p:cNvSpPr/>
              <p:nvPr/>
            </p:nvSpPr>
            <p:spPr>
              <a:xfrm>
                <a:off x="37371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3" name="Line 14"/>
              <p:cNvSpPr/>
              <p:nvPr/>
            </p:nvSpPr>
            <p:spPr>
              <a:xfrm>
                <a:off x="45511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4" name="Line 15"/>
              <p:cNvSpPr/>
              <p:nvPr/>
            </p:nvSpPr>
            <p:spPr>
              <a:xfrm>
                <a:off x="2922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5" name="Line 16"/>
              <p:cNvSpPr/>
              <p:nvPr/>
            </p:nvSpPr>
            <p:spPr>
              <a:xfrm>
                <a:off x="536508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56" name="Group 17"/>
            <p:cNvGrpSpPr/>
            <p:nvPr/>
          </p:nvGrpSpPr>
          <p:grpSpPr>
            <a:xfrm>
              <a:off x="2875680" y="4165920"/>
              <a:ext cx="2489400" cy="2457720"/>
              <a:chOff x="2875680" y="4165920"/>
              <a:chExt cx="2489400" cy="2457720"/>
            </a:xfrm>
          </p:grpSpPr>
          <p:sp>
            <p:nvSpPr>
              <p:cNvPr id="1457" name="Line 18"/>
              <p:cNvSpPr/>
              <p:nvPr/>
            </p:nvSpPr>
            <p:spPr>
              <a:xfrm flipH="1">
                <a:off x="287568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8" name="Line 19"/>
              <p:cNvSpPr/>
              <p:nvPr/>
            </p:nvSpPr>
            <p:spPr>
              <a:xfrm flipH="1">
                <a:off x="287568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9" name="Line 20"/>
              <p:cNvSpPr/>
              <p:nvPr/>
            </p:nvSpPr>
            <p:spPr>
              <a:xfrm flipH="1">
                <a:off x="287568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0" name="Line 21"/>
              <p:cNvSpPr/>
              <p:nvPr/>
            </p:nvSpPr>
            <p:spPr>
              <a:xfrm flipH="1">
                <a:off x="287568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61" name="Group 22"/>
            <p:cNvGrpSpPr/>
            <p:nvPr/>
          </p:nvGrpSpPr>
          <p:grpSpPr>
            <a:xfrm>
              <a:off x="479520" y="1725840"/>
              <a:ext cx="2442240" cy="2322000"/>
              <a:chOff x="479520" y="1725840"/>
              <a:chExt cx="2442240" cy="2322000"/>
            </a:xfrm>
          </p:grpSpPr>
          <p:sp>
            <p:nvSpPr>
              <p:cNvPr id="1462" name="Line 23"/>
              <p:cNvSpPr/>
              <p:nvPr/>
            </p:nvSpPr>
            <p:spPr>
              <a:xfrm>
                <a:off x="129384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3" name="Line 24"/>
              <p:cNvSpPr/>
              <p:nvPr/>
            </p:nvSpPr>
            <p:spPr>
              <a:xfrm>
                <a:off x="210780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4" name="Line 25"/>
              <p:cNvSpPr/>
              <p:nvPr/>
            </p:nvSpPr>
            <p:spPr>
              <a:xfrm>
                <a:off x="47952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5" name="Line 26"/>
              <p:cNvSpPr/>
              <p:nvPr/>
            </p:nvSpPr>
            <p:spPr>
              <a:xfrm>
                <a:off x="292176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66" name="Group 27"/>
            <p:cNvGrpSpPr/>
            <p:nvPr/>
          </p:nvGrpSpPr>
          <p:grpSpPr>
            <a:xfrm>
              <a:off x="432360" y="1711080"/>
              <a:ext cx="2489400" cy="2457720"/>
              <a:chOff x="432360" y="1711080"/>
              <a:chExt cx="2489400" cy="2457720"/>
            </a:xfrm>
          </p:grpSpPr>
          <p:sp>
            <p:nvSpPr>
              <p:cNvPr id="1467" name="Line 28"/>
              <p:cNvSpPr/>
              <p:nvPr/>
            </p:nvSpPr>
            <p:spPr>
              <a:xfrm flipH="1">
                <a:off x="432360" y="2530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8" name="Line 29"/>
              <p:cNvSpPr/>
              <p:nvPr/>
            </p:nvSpPr>
            <p:spPr>
              <a:xfrm flipH="1">
                <a:off x="432360" y="3349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9" name="Line 30"/>
              <p:cNvSpPr/>
              <p:nvPr/>
            </p:nvSpPr>
            <p:spPr>
              <a:xfrm flipH="1">
                <a:off x="432360" y="17110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0" name="Line 31"/>
              <p:cNvSpPr/>
              <p:nvPr/>
            </p:nvSpPr>
            <p:spPr>
              <a:xfrm flipH="1">
                <a:off x="432360" y="4168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71" name="Line 32"/>
            <p:cNvSpPr/>
            <p:nvPr/>
          </p:nvSpPr>
          <p:spPr>
            <a:xfrm>
              <a:off x="373716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Line 33"/>
            <p:cNvSpPr/>
            <p:nvPr/>
          </p:nvSpPr>
          <p:spPr>
            <a:xfrm>
              <a:off x="455112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Line 34"/>
            <p:cNvSpPr/>
            <p:nvPr/>
          </p:nvSpPr>
          <p:spPr>
            <a:xfrm>
              <a:off x="292284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Line 35"/>
            <p:cNvSpPr/>
            <p:nvPr/>
          </p:nvSpPr>
          <p:spPr>
            <a:xfrm>
              <a:off x="536508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Line 36"/>
            <p:cNvSpPr/>
            <p:nvPr/>
          </p:nvSpPr>
          <p:spPr>
            <a:xfrm flipH="1">
              <a:off x="2875680" y="25304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Line 37"/>
            <p:cNvSpPr/>
            <p:nvPr/>
          </p:nvSpPr>
          <p:spPr>
            <a:xfrm flipH="1">
              <a:off x="2875680" y="336420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Line 38"/>
            <p:cNvSpPr/>
            <p:nvPr/>
          </p:nvSpPr>
          <p:spPr>
            <a:xfrm flipH="1">
              <a:off x="2875680" y="17258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CustomShape 39"/>
            <p:cNvSpPr/>
            <p:nvPr/>
          </p:nvSpPr>
          <p:spPr>
            <a:xfrm>
              <a:off x="3870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CustomShape 40"/>
            <p:cNvSpPr/>
            <p:nvPr/>
          </p:nvSpPr>
          <p:spPr>
            <a:xfrm>
              <a:off x="12009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CustomShape 41"/>
            <p:cNvSpPr/>
            <p:nvPr/>
          </p:nvSpPr>
          <p:spPr>
            <a:xfrm>
              <a:off x="2015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CustomShape 42"/>
            <p:cNvSpPr/>
            <p:nvPr/>
          </p:nvSpPr>
          <p:spPr>
            <a:xfrm>
              <a:off x="3644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CustomShape 43"/>
            <p:cNvSpPr/>
            <p:nvPr/>
          </p:nvSpPr>
          <p:spPr>
            <a:xfrm>
              <a:off x="44586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CustomShape 44"/>
            <p:cNvSpPr/>
            <p:nvPr/>
          </p:nvSpPr>
          <p:spPr>
            <a:xfrm>
              <a:off x="526104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CustomShape 45"/>
            <p:cNvSpPr/>
            <p:nvPr/>
          </p:nvSpPr>
          <p:spPr>
            <a:xfrm>
              <a:off x="387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CustomShape 46"/>
            <p:cNvSpPr/>
            <p:nvPr/>
          </p:nvSpPr>
          <p:spPr>
            <a:xfrm>
              <a:off x="120096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CustomShape 47"/>
            <p:cNvSpPr/>
            <p:nvPr/>
          </p:nvSpPr>
          <p:spPr>
            <a:xfrm>
              <a:off x="2015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CustomShape 48"/>
            <p:cNvSpPr/>
            <p:nvPr/>
          </p:nvSpPr>
          <p:spPr>
            <a:xfrm>
              <a:off x="3644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CustomShape 49"/>
            <p:cNvSpPr/>
            <p:nvPr/>
          </p:nvSpPr>
          <p:spPr>
            <a:xfrm>
              <a:off x="44586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CustomShape 50"/>
            <p:cNvSpPr/>
            <p:nvPr/>
          </p:nvSpPr>
          <p:spPr>
            <a:xfrm>
              <a:off x="526104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CustomShape 51"/>
            <p:cNvSpPr/>
            <p:nvPr/>
          </p:nvSpPr>
          <p:spPr>
            <a:xfrm>
              <a:off x="28173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CustomShape 52"/>
            <p:cNvSpPr/>
            <p:nvPr/>
          </p:nvSpPr>
          <p:spPr>
            <a:xfrm>
              <a:off x="38700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CustomShape 53"/>
            <p:cNvSpPr/>
            <p:nvPr/>
          </p:nvSpPr>
          <p:spPr>
            <a:xfrm>
              <a:off x="12009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CustomShape 54"/>
            <p:cNvSpPr/>
            <p:nvPr/>
          </p:nvSpPr>
          <p:spPr>
            <a:xfrm>
              <a:off x="201528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CustomShape 55"/>
            <p:cNvSpPr/>
            <p:nvPr/>
          </p:nvSpPr>
          <p:spPr>
            <a:xfrm>
              <a:off x="28173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CustomShape 56"/>
            <p:cNvSpPr/>
            <p:nvPr/>
          </p:nvSpPr>
          <p:spPr>
            <a:xfrm>
              <a:off x="38700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CustomShape 57"/>
            <p:cNvSpPr/>
            <p:nvPr/>
          </p:nvSpPr>
          <p:spPr>
            <a:xfrm>
              <a:off x="12009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CustomShape 58"/>
            <p:cNvSpPr/>
            <p:nvPr/>
          </p:nvSpPr>
          <p:spPr>
            <a:xfrm>
              <a:off x="201528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CustomShape 59"/>
            <p:cNvSpPr/>
            <p:nvPr/>
          </p:nvSpPr>
          <p:spPr>
            <a:xfrm>
              <a:off x="28173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CustomShape 60"/>
            <p:cNvSpPr/>
            <p:nvPr/>
          </p:nvSpPr>
          <p:spPr>
            <a:xfrm>
              <a:off x="38700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CustomShape 61"/>
            <p:cNvSpPr/>
            <p:nvPr/>
          </p:nvSpPr>
          <p:spPr>
            <a:xfrm>
              <a:off x="12009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CustomShape 62"/>
            <p:cNvSpPr/>
            <p:nvPr/>
          </p:nvSpPr>
          <p:spPr>
            <a:xfrm>
              <a:off x="201528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CustomShape 63"/>
            <p:cNvSpPr/>
            <p:nvPr/>
          </p:nvSpPr>
          <p:spPr>
            <a:xfrm>
              <a:off x="28173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CustomShape 64"/>
            <p:cNvSpPr/>
            <p:nvPr/>
          </p:nvSpPr>
          <p:spPr>
            <a:xfrm>
              <a:off x="364428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CustomShape 65"/>
            <p:cNvSpPr/>
            <p:nvPr/>
          </p:nvSpPr>
          <p:spPr>
            <a:xfrm>
              <a:off x="445860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CustomShape 66"/>
            <p:cNvSpPr/>
            <p:nvPr/>
          </p:nvSpPr>
          <p:spPr>
            <a:xfrm>
              <a:off x="526104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CustomShape 67"/>
            <p:cNvSpPr/>
            <p:nvPr/>
          </p:nvSpPr>
          <p:spPr>
            <a:xfrm>
              <a:off x="364428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CustomShape 68"/>
            <p:cNvSpPr/>
            <p:nvPr/>
          </p:nvSpPr>
          <p:spPr>
            <a:xfrm>
              <a:off x="445860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CustomShape 69"/>
            <p:cNvSpPr/>
            <p:nvPr/>
          </p:nvSpPr>
          <p:spPr>
            <a:xfrm>
              <a:off x="526104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CustomShape 70"/>
            <p:cNvSpPr/>
            <p:nvPr/>
          </p:nvSpPr>
          <p:spPr>
            <a:xfrm>
              <a:off x="364428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CustomShape 71"/>
            <p:cNvSpPr/>
            <p:nvPr/>
          </p:nvSpPr>
          <p:spPr>
            <a:xfrm>
              <a:off x="445860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1" name="CustomShape 72"/>
            <p:cNvSpPr/>
            <p:nvPr/>
          </p:nvSpPr>
          <p:spPr>
            <a:xfrm>
              <a:off x="526104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2" name="CustomShape 73"/>
            <p:cNvSpPr/>
            <p:nvPr/>
          </p:nvSpPr>
          <p:spPr>
            <a:xfrm>
              <a:off x="2808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3" name="CustomShape 74"/>
            <p:cNvSpPr/>
            <p:nvPr/>
          </p:nvSpPr>
          <p:spPr>
            <a:xfrm>
              <a:off x="387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4" name="CustomShape 75"/>
            <p:cNvSpPr/>
            <p:nvPr/>
          </p:nvSpPr>
          <p:spPr>
            <a:xfrm>
              <a:off x="120096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CustomShape 76"/>
            <p:cNvSpPr/>
            <p:nvPr/>
          </p:nvSpPr>
          <p:spPr>
            <a:xfrm>
              <a:off x="201528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CustomShape 77"/>
            <p:cNvSpPr/>
            <p:nvPr/>
          </p:nvSpPr>
          <p:spPr>
            <a:xfrm>
              <a:off x="2808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CustomShape 78"/>
            <p:cNvSpPr/>
            <p:nvPr/>
          </p:nvSpPr>
          <p:spPr>
            <a:xfrm>
              <a:off x="387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CustomShape 79"/>
            <p:cNvSpPr/>
            <p:nvPr/>
          </p:nvSpPr>
          <p:spPr>
            <a:xfrm>
              <a:off x="120096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CustomShape 80"/>
            <p:cNvSpPr/>
            <p:nvPr/>
          </p:nvSpPr>
          <p:spPr>
            <a:xfrm>
              <a:off x="201528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CustomShape 81"/>
            <p:cNvSpPr/>
            <p:nvPr/>
          </p:nvSpPr>
          <p:spPr>
            <a:xfrm>
              <a:off x="2808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CustomShape 82"/>
            <p:cNvSpPr/>
            <p:nvPr/>
          </p:nvSpPr>
          <p:spPr>
            <a:xfrm>
              <a:off x="364428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CustomShape 83"/>
            <p:cNvSpPr/>
            <p:nvPr/>
          </p:nvSpPr>
          <p:spPr>
            <a:xfrm>
              <a:off x="445860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CustomShape 84"/>
            <p:cNvSpPr/>
            <p:nvPr/>
          </p:nvSpPr>
          <p:spPr>
            <a:xfrm>
              <a:off x="526104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CustomShape 85"/>
            <p:cNvSpPr/>
            <p:nvPr/>
          </p:nvSpPr>
          <p:spPr>
            <a:xfrm>
              <a:off x="364428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5" name="CustomShape 86"/>
            <p:cNvSpPr/>
            <p:nvPr/>
          </p:nvSpPr>
          <p:spPr>
            <a:xfrm>
              <a:off x="445860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6" name="CustomShape 87"/>
            <p:cNvSpPr/>
            <p:nvPr/>
          </p:nvSpPr>
          <p:spPr>
            <a:xfrm>
              <a:off x="526104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" name="CustomShape 88"/>
            <p:cNvSpPr/>
            <p:nvPr/>
          </p:nvSpPr>
          <p:spPr>
            <a:xfrm>
              <a:off x="218520" y="15498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28" name="CustomShape 89"/>
            <p:cNvSpPr/>
            <p:nvPr/>
          </p:nvSpPr>
          <p:spPr>
            <a:xfrm>
              <a:off x="1011240" y="15595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29" name="CustomShape 90"/>
            <p:cNvSpPr/>
            <p:nvPr/>
          </p:nvSpPr>
          <p:spPr>
            <a:xfrm>
              <a:off x="337644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0" name="CustomShape 91"/>
            <p:cNvSpPr/>
            <p:nvPr/>
          </p:nvSpPr>
          <p:spPr>
            <a:xfrm>
              <a:off x="412560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1" name="CustomShape 92"/>
            <p:cNvSpPr/>
            <p:nvPr/>
          </p:nvSpPr>
          <p:spPr>
            <a:xfrm>
              <a:off x="178812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2" name="CustomShape 93"/>
            <p:cNvSpPr/>
            <p:nvPr/>
          </p:nvSpPr>
          <p:spPr>
            <a:xfrm>
              <a:off x="262980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3" name="CustomShape 94"/>
            <p:cNvSpPr/>
            <p:nvPr/>
          </p:nvSpPr>
          <p:spPr>
            <a:xfrm>
              <a:off x="4956120" y="15800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4" name="CustomShape 95"/>
            <p:cNvSpPr/>
            <p:nvPr/>
          </p:nvSpPr>
          <p:spPr>
            <a:xfrm>
              <a:off x="329724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5" name="CustomShape 96"/>
            <p:cNvSpPr/>
            <p:nvPr/>
          </p:nvSpPr>
          <p:spPr>
            <a:xfrm>
              <a:off x="404640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6" name="CustomShape 97"/>
            <p:cNvSpPr/>
            <p:nvPr/>
          </p:nvSpPr>
          <p:spPr>
            <a:xfrm>
              <a:off x="488808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7" name="CustomShape 98"/>
            <p:cNvSpPr/>
            <p:nvPr/>
          </p:nvSpPr>
          <p:spPr>
            <a:xfrm>
              <a:off x="190800" y="23666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8" name="CustomShape 99"/>
            <p:cNvSpPr/>
            <p:nvPr/>
          </p:nvSpPr>
          <p:spPr>
            <a:xfrm>
              <a:off x="96012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9" name="CustomShape 100"/>
            <p:cNvSpPr/>
            <p:nvPr/>
          </p:nvSpPr>
          <p:spPr>
            <a:xfrm>
              <a:off x="170928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0" name="CustomShape 101"/>
            <p:cNvSpPr/>
            <p:nvPr/>
          </p:nvSpPr>
          <p:spPr>
            <a:xfrm>
              <a:off x="255096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1" name="CustomShape 102"/>
            <p:cNvSpPr/>
            <p:nvPr/>
          </p:nvSpPr>
          <p:spPr>
            <a:xfrm>
              <a:off x="339336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2" name="CustomShape 103"/>
            <p:cNvSpPr/>
            <p:nvPr/>
          </p:nvSpPr>
          <p:spPr>
            <a:xfrm>
              <a:off x="414252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3" name="CustomShape 104"/>
            <p:cNvSpPr/>
            <p:nvPr/>
          </p:nvSpPr>
          <p:spPr>
            <a:xfrm>
              <a:off x="498420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4" name="CustomShape 105"/>
            <p:cNvSpPr/>
            <p:nvPr/>
          </p:nvSpPr>
          <p:spPr>
            <a:xfrm>
              <a:off x="23796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5" name="CustomShape 106"/>
            <p:cNvSpPr/>
            <p:nvPr/>
          </p:nvSpPr>
          <p:spPr>
            <a:xfrm>
              <a:off x="105624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6" name="CustomShape 107"/>
            <p:cNvSpPr/>
            <p:nvPr/>
          </p:nvSpPr>
          <p:spPr>
            <a:xfrm>
              <a:off x="180540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7" name="CustomShape 108"/>
            <p:cNvSpPr/>
            <p:nvPr/>
          </p:nvSpPr>
          <p:spPr>
            <a:xfrm>
              <a:off x="264708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8" name="CustomShape 109"/>
            <p:cNvSpPr/>
            <p:nvPr/>
          </p:nvSpPr>
          <p:spPr>
            <a:xfrm>
              <a:off x="147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49" name="CustomShape 110"/>
            <p:cNvSpPr/>
            <p:nvPr/>
          </p:nvSpPr>
          <p:spPr>
            <a:xfrm>
              <a:off x="98208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0" name="CustomShape 111"/>
            <p:cNvSpPr/>
            <p:nvPr/>
          </p:nvSpPr>
          <p:spPr>
            <a:xfrm>
              <a:off x="173124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1" name="CustomShape 112"/>
            <p:cNvSpPr/>
            <p:nvPr/>
          </p:nvSpPr>
          <p:spPr>
            <a:xfrm>
              <a:off x="2572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2" name="CustomShape 113"/>
            <p:cNvSpPr/>
            <p:nvPr/>
          </p:nvSpPr>
          <p:spPr>
            <a:xfrm>
              <a:off x="337176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3" name="CustomShape 114"/>
            <p:cNvSpPr/>
            <p:nvPr/>
          </p:nvSpPr>
          <p:spPr>
            <a:xfrm>
              <a:off x="4120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4" name="CustomShape 115"/>
            <p:cNvSpPr/>
            <p:nvPr/>
          </p:nvSpPr>
          <p:spPr>
            <a:xfrm>
              <a:off x="4962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5" name="CustomShape 116"/>
            <p:cNvSpPr/>
            <p:nvPr/>
          </p:nvSpPr>
          <p:spPr>
            <a:xfrm>
              <a:off x="907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6" name="CustomShape 117"/>
            <p:cNvSpPr/>
            <p:nvPr/>
          </p:nvSpPr>
          <p:spPr>
            <a:xfrm>
              <a:off x="98208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7" name="CustomShape 118"/>
            <p:cNvSpPr/>
            <p:nvPr/>
          </p:nvSpPr>
          <p:spPr>
            <a:xfrm>
              <a:off x="173124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8" name="CustomShape 119"/>
            <p:cNvSpPr/>
            <p:nvPr/>
          </p:nvSpPr>
          <p:spPr>
            <a:xfrm>
              <a:off x="2572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9" name="CustomShape 120"/>
            <p:cNvSpPr/>
            <p:nvPr/>
          </p:nvSpPr>
          <p:spPr>
            <a:xfrm>
              <a:off x="1144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0" name="CustomShape 121"/>
            <p:cNvSpPr/>
            <p:nvPr/>
          </p:nvSpPr>
          <p:spPr>
            <a:xfrm>
              <a:off x="9820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1" name="CustomShape 122"/>
            <p:cNvSpPr/>
            <p:nvPr/>
          </p:nvSpPr>
          <p:spPr>
            <a:xfrm>
              <a:off x="173124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2" name="CustomShape 123"/>
            <p:cNvSpPr/>
            <p:nvPr/>
          </p:nvSpPr>
          <p:spPr>
            <a:xfrm>
              <a:off x="2572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3" name="CustomShape 124"/>
            <p:cNvSpPr/>
            <p:nvPr/>
          </p:nvSpPr>
          <p:spPr>
            <a:xfrm>
              <a:off x="100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4" name="CustomShape 125"/>
            <p:cNvSpPr/>
            <p:nvPr/>
          </p:nvSpPr>
          <p:spPr>
            <a:xfrm>
              <a:off x="982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5" name="CustomShape 126"/>
            <p:cNvSpPr/>
            <p:nvPr/>
          </p:nvSpPr>
          <p:spPr>
            <a:xfrm>
              <a:off x="173124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6" name="CustomShape 127"/>
            <p:cNvSpPr/>
            <p:nvPr/>
          </p:nvSpPr>
          <p:spPr>
            <a:xfrm>
              <a:off x="2572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7" name="CustomShape 128"/>
            <p:cNvSpPr/>
            <p:nvPr/>
          </p:nvSpPr>
          <p:spPr>
            <a:xfrm>
              <a:off x="337176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8" name="CustomShape 129"/>
            <p:cNvSpPr/>
            <p:nvPr/>
          </p:nvSpPr>
          <p:spPr>
            <a:xfrm>
              <a:off x="4120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9" name="CustomShape 130"/>
            <p:cNvSpPr/>
            <p:nvPr/>
          </p:nvSpPr>
          <p:spPr>
            <a:xfrm>
              <a:off x="496260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0" name="CustomShape 131"/>
            <p:cNvSpPr/>
            <p:nvPr/>
          </p:nvSpPr>
          <p:spPr>
            <a:xfrm>
              <a:off x="337176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1" name="CustomShape 132"/>
            <p:cNvSpPr/>
            <p:nvPr/>
          </p:nvSpPr>
          <p:spPr>
            <a:xfrm>
              <a:off x="4120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2" name="CustomShape 133"/>
            <p:cNvSpPr/>
            <p:nvPr/>
          </p:nvSpPr>
          <p:spPr>
            <a:xfrm>
              <a:off x="496260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3" name="CustomShape 134"/>
            <p:cNvSpPr/>
            <p:nvPr/>
          </p:nvSpPr>
          <p:spPr>
            <a:xfrm>
              <a:off x="337176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4" name="CustomShape 135"/>
            <p:cNvSpPr/>
            <p:nvPr/>
          </p:nvSpPr>
          <p:spPr>
            <a:xfrm>
              <a:off x="4120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5" name="CustomShape 136"/>
            <p:cNvSpPr/>
            <p:nvPr/>
          </p:nvSpPr>
          <p:spPr>
            <a:xfrm>
              <a:off x="496260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576" name="CustomShape 137"/>
          <p:cNvSpPr/>
          <p:nvPr/>
        </p:nvSpPr>
        <p:spPr>
          <a:xfrm>
            <a:off x="144360" y="55800"/>
            <a:ext cx="8816760" cy="1307160"/>
          </a:xfrm>
          <a:prstGeom prst="rect">
            <a:avLst/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idxStartInGlobal [2] = { iPE * nRealx  , jPE * nRealy 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AsizeGlobal      [2] = { nPEx*(nRealx-1)+1 , nPEy*(nRealy-1)+1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iPE &gt; 0 ) { idxStartInGlobal[0] -=  1 * (iPE-1);  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jPE &gt; 0 ) { idxStartInGlobal[1] -=  1 * (jPE-1);    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roup 1"/>
          <p:cNvGrpSpPr/>
          <p:nvPr/>
        </p:nvGrpSpPr>
        <p:grpSpPr>
          <a:xfrm>
            <a:off x="90720" y="1549800"/>
            <a:ext cx="5638680" cy="5228640"/>
            <a:chOff x="90720" y="1549800"/>
            <a:chExt cx="5638680" cy="5228640"/>
          </a:xfrm>
        </p:grpSpPr>
        <p:grpSp>
          <p:nvGrpSpPr>
            <p:cNvPr id="1578" name="Group 2"/>
            <p:cNvGrpSpPr/>
            <p:nvPr/>
          </p:nvGrpSpPr>
          <p:grpSpPr>
            <a:xfrm>
              <a:off x="479520" y="4165920"/>
              <a:ext cx="2442240" cy="2321640"/>
              <a:chOff x="479520" y="4165920"/>
              <a:chExt cx="2442240" cy="2321640"/>
            </a:xfrm>
          </p:grpSpPr>
          <p:sp>
            <p:nvSpPr>
              <p:cNvPr id="1579" name="Line 3"/>
              <p:cNvSpPr/>
              <p:nvPr/>
            </p:nvSpPr>
            <p:spPr>
              <a:xfrm>
                <a:off x="1293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0" name="Line 4"/>
              <p:cNvSpPr/>
              <p:nvPr/>
            </p:nvSpPr>
            <p:spPr>
              <a:xfrm>
                <a:off x="210780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1" name="Line 5"/>
              <p:cNvSpPr/>
              <p:nvPr/>
            </p:nvSpPr>
            <p:spPr>
              <a:xfrm>
                <a:off x="4795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2" name="Line 6"/>
              <p:cNvSpPr/>
              <p:nvPr/>
            </p:nvSpPr>
            <p:spPr>
              <a:xfrm>
                <a:off x="29217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83" name="Group 7"/>
            <p:cNvGrpSpPr/>
            <p:nvPr/>
          </p:nvGrpSpPr>
          <p:grpSpPr>
            <a:xfrm>
              <a:off x="432360" y="4165920"/>
              <a:ext cx="2489400" cy="2457720"/>
              <a:chOff x="432360" y="4165920"/>
              <a:chExt cx="2489400" cy="2457720"/>
            </a:xfrm>
          </p:grpSpPr>
          <p:sp>
            <p:nvSpPr>
              <p:cNvPr id="1584" name="Line 8"/>
              <p:cNvSpPr/>
              <p:nvPr/>
            </p:nvSpPr>
            <p:spPr>
              <a:xfrm flipH="1">
                <a:off x="43236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5" name="Line 9"/>
              <p:cNvSpPr/>
              <p:nvPr/>
            </p:nvSpPr>
            <p:spPr>
              <a:xfrm flipH="1">
                <a:off x="43236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6" name="Line 10"/>
              <p:cNvSpPr/>
              <p:nvPr/>
            </p:nvSpPr>
            <p:spPr>
              <a:xfrm flipH="1">
                <a:off x="43236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7" name="Line 11"/>
              <p:cNvSpPr/>
              <p:nvPr/>
            </p:nvSpPr>
            <p:spPr>
              <a:xfrm flipH="1">
                <a:off x="43236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88" name="Group 12"/>
            <p:cNvGrpSpPr/>
            <p:nvPr/>
          </p:nvGrpSpPr>
          <p:grpSpPr>
            <a:xfrm>
              <a:off x="2922840" y="4165920"/>
              <a:ext cx="2442240" cy="2321640"/>
              <a:chOff x="2922840" y="4165920"/>
              <a:chExt cx="2442240" cy="2321640"/>
            </a:xfrm>
          </p:grpSpPr>
          <p:sp>
            <p:nvSpPr>
              <p:cNvPr id="1589" name="Line 13"/>
              <p:cNvSpPr/>
              <p:nvPr/>
            </p:nvSpPr>
            <p:spPr>
              <a:xfrm>
                <a:off x="37371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0" name="Line 14"/>
              <p:cNvSpPr/>
              <p:nvPr/>
            </p:nvSpPr>
            <p:spPr>
              <a:xfrm>
                <a:off x="45511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1" name="Line 15"/>
              <p:cNvSpPr/>
              <p:nvPr/>
            </p:nvSpPr>
            <p:spPr>
              <a:xfrm>
                <a:off x="2922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2" name="Line 16"/>
              <p:cNvSpPr/>
              <p:nvPr/>
            </p:nvSpPr>
            <p:spPr>
              <a:xfrm>
                <a:off x="536508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93" name="Group 17"/>
            <p:cNvGrpSpPr/>
            <p:nvPr/>
          </p:nvGrpSpPr>
          <p:grpSpPr>
            <a:xfrm>
              <a:off x="2875680" y="4165920"/>
              <a:ext cx="2489400" cy="2457720"/>
              <a:chOff x="2875680" y="4165920"/>
              <a:chExt cx="2489400" cy="2457720"/>
            </a:xfrm>
          </p:grpSpPr>
          <p:sp>
            <p:nvSpPr>
              <p:cNvPr id="1594" name="Line 18"/>
              <p:cNvSpPr/>
              <p:nvPr/>
            </p:nvSpPr>
            <p:spPr>
              <a:xfrm flipH="1">
                <a:off x="287568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5" name="Line 19"/>
              <p:cNvSpPr/>
              <p:nvPr/>
            </p:nvSpPr>
            <p:spPr>
              <a:xfrm flipH="1">
                <a:off x="287568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6" name="Line 20"/>
              <p:cNvSpPr/>
              <p:nvPr/>
            </p:nvSpPr>
            <p:spPr>
              <a:xfrm flipH="1">
                <a:off x="287568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7" name="Line 21"/>
              <p:cNvSpPr/>
              <p:nvPr/>
            </p:nvSpPr>
            <p:spPr>
              <a:xfrm flipH="1">
                <a:off x="287568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98" name="Group 22"/>
            <p:cNvGrpSpPr/>
            <p:nvPr/>
          </p:nvGrpSpPr>
          <p:grpSpPr>
            <a:xfrm>
              <a:off x="479520" y="1725840"/>
              <a:ext cx="2442240" cy="2322000"/>
              <a:chOff x="479520" y="1725840"/>
              <a:chExt cx="2442240" cy="2322000"/>
            </a:xfrm>
          </p:grpSpPr>
          <p:sp>
            <p:nvSpPr>
              <p:cNvPr id="1599" name="Line 23"/>
              <p:cNvSpPr/>
              <p:nvPr/>
            </p:nvSpPr>
            <p:spPr>
              <a:xfrm>
                <a:off x="129384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0" name="Line 24"/>
              <p:cNvSpPr/>
              <p:nvPr/>
            </p:nvSpPr>
            <p:spPr>
              <a:xfrm>
                <a:off x="210780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1" name="Line 25"/>
              <p:cNvSpPr/>
              <p:nvPr/>
            </p:nvSpPr>
            <p:spPr>
              <a:xfrm>
                <a:off x="47952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2" name="Line 26"/>
              <p:cNvSpPr/>
              <p:nvPr/>
            </p:nvSpPr>
            <p:spPr>
              <a:xfrm>
                <a:off x="292176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03" name="Group 27"/>
            <p:cNvGrpSpPr/>
            <p:nvPr/>
          </p:nvGrpSpPr>
          <p:grpSpPr>
            <a:xfrm>
              <a:off x="432360" y="1711080"/>
              <a:ext cx="2489400" cy="2457720"/>
              <a:chOff x="432360" y="1711080"/>
              <a:chExt cx="2489400" cy="2457720"/>
            </a:xfrm>
          </p:grpSpPr>
          <p:sp>
            <p:nvSpPr>
              <p:cNvPr id="1604" name="Line 28"/>
              <p:cNvSpPr/>
              <p:nvPr/>
            </p:nvSpPr>
            <p:spPr>
              <a:xfrm flipH="1">
                <a:off x="432360" y="2530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5" name="Line 29"/>
              <p:cNvSpPr/>
              <p:nvPr/>
            </p:nvSpPr>
            <p:spPr>
              <a:xfrm flipH="1">
                <a:off x="432360" y="3349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6" name="Line 30"/>
              <p:cNvSpPr/>
              <p:nvPr/>
            </p:nvSpPr>
            <p:spPr>
              <a:xfrm flipH="1">
                <a:off x="432360" y="17110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7" name="Line 31"/>
              <p:cNvSpPr/>
              <p:nvPr/>
            </p:nvSpPr>
            <p:spPr>
              <a:xfrm flipH="1">
                <a:off x="432360" y="4168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608" name="Line 32"/>
            <p:cNvSpPr/>
            <p:nvPr/>
          </p:nvSpPr>
          <p:spPr>
            <a:xfrm>
              <a:off x="373716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9" name="Line 33"/>
            <p:cNvSpPr/>
            <p:nvPr/>
          </p:nvSpPr>
          <p:spPr>
            <a:xfrm>
              <a:off x="455112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0" name="Line 34"/>
            <p:cNvSpPr/>
            <p:nvPr/>
          </p:nvSpPr>
          <p:spPr>
            <a:xfrm>
              <a:off x="292284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" name="Line 35"/>
            <p:cNvSpPr/>
            <p:nvPr/>
          </p:nvSpPr>
          <p:spPr>
            <a:xfrm>
              <a:off x="536508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2" name="Line 36"/>
            <p:cNvSpPr/>
            <p:nvPr/>
          </p:nvSpPr>
          <p:spPr>
            <a:xfrm flipH="1">
              <a:off x="2875680" y="25304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3" name="Line 37"/>
            <p:cNvSpPr/>
            <p:nvPr/>
          </p:nvSpPr>
          <p:spPr>
            <a:xfrm flipH="1">
              <a:off x="2875680" y="336420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4" name="Line 38"/>
            <p:cNvSpPr/>
            <p:nvPr/>
          </p:nvSpPr>
          <p:spPr>
            <a:xfrm flipH="1">
              <a:off x="2875680" y="17258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5" name="CustomShape 39"/>
            <p:cNvSpPr/>
            <p:nvPr/>
          </p:nvSpPr>
          <p:spPr>
            <a:xfrm>
              <a:off x="3870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6" name="CustomShape 40"/>
            <p:cNvSpPr/>
            <p:nvPr/>
          </p:nvSpPr>
          <p:spPr>
            <a:xfrm>
              <a:off x="12009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7" name="CustomShape 41"/>
            <p:cNvSpPr/>
            <p:nvPr/>
          </p:nvSpPr>
          <p:spPr>
            <a:xfrm>
              <a:off x="2015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8" name="CustomShape 42"/>
            <p:cNvSpPr/>
            <p:nvPr/>
          </p:nvSpPr>
          <p:spPr>
            <a:xfrm>
              <a:off x="3644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9" name="CustomShape 43"/>
            <p:cNvSpPr/>
            <p:nvPr/>
          </p:nvSpPr>
          <p:spPr>
            <a:xfrm>
              <a:off x="44586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0" name="CustomShape 44"/>
            <p:cNvSpPr/>
            <p:nvPr/>
          </p:nvSpPr>
          <p:spPr>
            <a:xfrm>
              <a:off x="526104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1" name="CustomShape 45"/>
            <p:cNvSpPr/>
            <p:nvPr/>
          </p:nvSpPr>
          <p:spPr>
            <a:xfrm>
              <a:off x="387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2" name="CustomShape 46"/>
            <p:cNvSpPr/>
            <p:nvPr/>
          </p:nvSpPr>
          <p:spPr>
            <a:xfrm>
              <a:off x="120096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3" name="CustomShape 47"/>
            <p:cNvSpPr/>
            <p:nvPr/>
          </p:nvSpPr>
          <p:spPr>
            <a:xfrm>
              <a:off x="2015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4" name="CustomShape 48"/>
            <p:cNvSpPr/>
            <p:nvPr/>
          </p:nvSpPr>
          <p:spPr>
            <a:xfrm>
              <a:off x="3644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5" name="CustomShape 49"/>
            <p:cNvSpPr/>
            <p:nvPr/>
          </p:nvSpPr>
          <p:spPr>
            <a:xfrm>
              <a:off x="44586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6" name="CustomShape 50"/>
            <p:cNvSpPr/>
            <p:nvPr/>
          </p:nvSpPr>
          <p:spPr>
            <a:xfrm>
              <a:off x="526104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7" name="CustomShape 51"/>
            <p:cNvSpPr/>
            <p:nvPr/>
          </p:nvSpPr>
          <p:spPr>
            <a:xfrm>
              <a:off x="28173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8" name="CustomShape 52"/>
            <p:cNvSpPr/>
            <p:nvPr/>
          </p:nvSpPr>
          <p:spPr>
            <a:xfrm>
              <a:off x="38700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9" name="CustomShape 53"/>
            <p:cNvSpPr/>
            <p:nvPr/>
          </p:nvSpPr>
          <p:spPr>
            <a:xfrm>
              <a:off x="12009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0" name="CustomShape 54"/>
            <p:cNvSpPr/>
            <p:nvPr/>
          </p:nvSpPr>
          <p:spPr>
            <a:xfrm>
              <a:off x="201528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1" name="CustomShape 55"/>
            <p:cNvSpPr/>
            <p:nvPr/>
          </p:nvSpPr>
          <p:spPr>
            <a:xfrm>
              <a:off x="28173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2" name="CustomShape 56"/>
            <p:cNvSpPr/>
            <p:nvPr/>
          </p:nvSpPr>
          <p:spPr>
            <a:xfrm>
              <a:off x="38700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3" name="CustomShape 57"/>
            <p:cNvSpPr/>
            <p:nvPr/>
          </p:nvSpPr>
          <p:spPr>
            <a:xfrm>
              <a:off x="12009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4" name="CustomShape 58"/>
            <p:cNvSpPr/>
            <p:nvPr/>
          </p:nvSpPr>
          <p:spPr>
            <a:xfrm>
              <a:off x="201528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5" name="CustomShape 59"/>
            <p:cNvSpPr/>
            <p:nvPr/>
          </p:nvSpPr>
          <p:spPr>
            <a:xfrm>
              <a:off x="28173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6" name="CustomShape 60"/>
            <p:cNvSpPr/>
            <p:nvPr/>
          </p:nvSpPr>
          <p:spPr>
            <a:xfrm>
              <a:off x="38700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7" name="CustomShape 61"/>
            <p:cNvSpPr/>
            <p:nvPr/>
          </p:nvSpPr>
          <p:spPr>
            <a:xfrm>
              <a:off x="12009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8" name="CustomShape 62"/>
            <p:cNvSpPr/>
            <p:nvPr/>
          </p:nvSpPr>
          <p:spPr>
            <a:xfrm>
              <a:off x="201528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9" name="CustomShape 63"/>
            <p:cNvSpPr/>
            <p:nvPr/>
          </p:nvSpPr>
          <p:spPr>
            <a:xfrm>
              <a:off x="28173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0" name="CustomShape 64"/>
            <p:cNvSpPr/>
            <p:nvPr/>
          </p:nvSpPr>
          <p:spPr>
            <a:xfrm>
              <a:off x="364428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1" name="CustomShape 65"/>
            <p:cNvSpPr/>
            <p:nvPr/>
          </p:nvSpPr>
          <p:spPr>
            <a:xfrm>
              <a:off x="445860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2" name="CustomShape 66"/>
            <p:cNvSpPr/>
            <p:nvPr/>
          </p:nvSpPr>
          <p:spPr>
            <a:xfrm>
              <a:off x="526104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3" name="CustomShape 67"/>
            <p:cNvSpPr/>
            <p:nvPr/>
          </p:nvSpPr>
          <p:spPr>
            <a:xfrm>
              <a:off x="364428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4" name="CustomShape 68"/>
            <p:cNvSpPr/>
            <p:nvPr/>
          </p:nvSpPr>
          <p:spPr>
            <a:xfrm>
              <a:off x="445860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5" name="CustomShape 69"/>
            <p:cNvSpPr/>
            <p:nvPr/>
          </p:nvSpPr>
          <p:spPr>
            <a:xfrm>
              <a:off x="526104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6" name="CustomShape 70"/>
            <p:cNvSpPr/>
            <p:nvPr/>
          </p:nvSpPr>
          <p:spPr>
            <a:xfrm>
              <a:off x="364428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7" name="CustomShape 71"/>
            <p:cNvSpPr/>
            <p:nvPr/>
          </p:nvSpPr>
          <p:spPr>
            <a:xfrm>
              <a:off x="445860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8" name="CustomShape 72"/>
            <p:cNvSpPr/>
            <p:nvPr/>
          </p:nvSpPr>
          <p:spPr>
            <a:xfrm>
              <a:off x="526104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9" name="CustomShape 73"/>
            <p:cNvSpPr/>
            <p:nvPr/>
          </p:nvSpPr>
          <p:spPr>
            <a:xfrm>
              <a:off x="2808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0" name="CustomShape 74"/>
            <p:cNvSpPr/>
            <p:nvPr/>
          </p:nvSpPr>
          <p:spPr>
            <a:xfrm>
              <a:off x="387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1" name="CustomShape 75"/>
            <p:cNvSpPr/>
            <p:nvPr/>
          </p:nvSpPr>
          <p:spPr>
            <a:xfrm>
              <a:off x="120096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2" name="CustomShape 76"/>
            <p:cNvSpPr/>
            <p:nvPr/>
          </p:nvSpPr>
          <p:spPr>
            <a:xfrm>
              <a:off x="201528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3" name="CustomShape 77"/>
            <p:cNvSpPr/>
            <p:nvPr/>
          </p:nvSpPr>
          <p:spPr>
            <a:xfrm>
              <a:off x="2808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4" name="CustomShape 78"/>
            <p:cNvSpPr/>
            <p:nvPr/>
          </p:nvSpPr>
          <p:spPr>
            <a:xfrm>
              <a:off x="387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5" name="CustomShape 79"/>
            <p:cNvSpPr/>
            <p:nvPr/>
          </p:nvSpPr>
          <p:spPr>
            <a:xfrm>
              <a:off x="120096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6" name="CustomShape 80"/>
            <p:cNvSpPr/>
            <p:nvPr/>
          </p:nvSpPr>
          <p:spPr>
            <a:xfrm>
              <a:off x="201528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7" name="CustomShape 81"/>
            <p:cNvSpPr/>
            <p:nvPr/>
          </p:nvSpPr>
          <p:spPr>
            <a:xfrm>
              <a:off x="2808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8" name="CustomShape 82"/>
            <p:cNvSpPr/>
            <p:nvPr/>
          </p:nvSpPr>
          <p:spPr>
            <a:xfrm>
              <a:off x="364428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9" name="CustomShape 83"/>
            <p:cNvSpPr/>
            <p:nvPr/>
          </p:nvSpPr>
          <p:spPr>
            <a:xfrm>
              <a:off x="445860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0" name="CustomShape 84"/>
            <p:cNvSpPr/>
            <p:nvPr/>
          </p:nvSpPr>
          <p:spPr>
            <a:xfrm>
              <a:off x="526104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1" name="CustomShape 85"/>
            <p:cNvSpPr/>
            <p:nvPr/>
          </p:nvSpPr>
          <p:spPr>
            <a:xfrm>
              <a:off x="364428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2" name="CustomShape 86"/>
            <p:cNvSpPr/>
            <p:nvPr/>
          </p:nvSpPr>
          <p:spPr>
            <a:xfrm>
              <a:off x="445860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3" name="CustomShape 87"/>
            <p:cNvSpPr/>
            <p:nvPr/>
          </p:nvSpPr>
          <p:spPr>
            <a:xfrm>
              <a:off x="526104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4" name="CustomShape 88"/>
            <p:cNvSpPr/>
            <p:nvPr/>
          </p:nvSpPr>
          <p:spPr>
            <a:xfrm>
              <a:off x="218520" y="15498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5" name="CustomShape 89"/>
            <p:cNvSpPr/>
            <p:nvPr/>
          </p:nvSpPr>
          <p:spPr>
            <a:xfrm>
              <a:off x="1011240" y="15595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6" name="CustomShape 90"/>
            <p:cNvSpPr/>
            <p:nvPr/>
          </p:nvSpPr>
          <p:spPr>
            <a:xfrm>
              <a:off x="337644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7" name="CustomShape 91"/>
            <p:cNvSpPr/>
            <p:nvPr/>
          </p:nvSpPr>
          <p:spPr>
            <a:xfrm>
              <a:off x="412560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8" name="CustomShape 92"/>
            <p:cNvSpPr/>
            <p:nvPr/>
          </p:nvSpPr>
          <p:spPr>
            <a:xfrm>
              <a:off x="178812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9" name="CustomShape 93"/>
            <p:cNvSpPr/>
            <p:nvPr/>
          </p:nvSpPr>
          <p:spPr>
            <a:xfrm>
              <a:off x="262980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0" name="CustomShape 94"/>
            <p:cNvSpPr/>
            <p:nvPr/>
          </p:nvSpPr>
          <p:spPr>
            <a:xfrm>
              <a:off x="4956120" y="15800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1" name="CustomShape 95"/>
            <p:cNvSpPr/>
            <p:nvPr/>
          </p:nvSpPr>
          <p:spPr>
            <a:xfrm>
              <a:off x="329724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2" name="CustomShape 96"/>
            <p:cNvSpPr/>
            <p:nvPr/>
          </p:nvSpPr>
          <p:spPr>
            <a:xfrm>
              <a:off x="404640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3" name="CustomShape 97"/>
            <p:cNvSpPr/>
            <p:nvPr/>
          </p:nvSpPr>
          <p:spPr>
            <a:xfrm>
              <a:off x="488808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4" name="CustomShape 98"/>
            <p:cNvSpPr/>
            <p:nvPr/>
          </p:nvSpPr>
          <p:spPr>
            <a:xfrm>
              <a:off x="190800" y="23666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5" name="CustomShape 99"/>
            <p:cNvSpPr/>
            <p:nvPr/>
          </p:nvSpPr>
          <p:spPr>
            <a:xfrm>
              <a:off x="96012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6" name="CustomShape 100"/>
            <p:cNvSpPr/>
            <p:nvPr/>
          </p:nvSpPr>
          <p:spPr>
            <a:xfrm>
              <a:off x="170928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7" name="CustomShape 101"/>
            <p:cNvSpPr/>
            <p:nvPr/>
          </p:nvSpPr>
          <p:spPr>
            <a:xfrm>
              <a:off x="255096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8" name="CustomShape 102"/>
            <p:cNvSpPr/>
            <p:nvPr/>
          </p:nvSpPr>
          <p:spPr>
            <a:xfrm>
              <a:off x="339336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9" name="CustomShape 103"/>
            <p:cNvSpPr/>
            <p:nvPr/>
          </p:nvSpPr>
          <p:spPr>
            <a:xfrm>
              <a:off x="414252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0" name="CustomShape 104"/>
            <p:cNvSpPr/>
            <p:nvPr/>
          </p:nvSpPr>
          <p:spPr>
            <a:xfrm>
              <a:off x="498420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1" name="CustomShape 105"/>
            <p:cNvSpPr/>
            <p:nvPr/>
          </p:nvSpPr>
          <p:spPr>
            <a:xfrm>
              <a:off x="23796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2" name="CustomShape 106"/>
            <p:cNvSpPr/>
            <p:nvPr/>
          </p:nvSpPr>
          <p:spPr>
            <a:xfrm>
              <a:off x="105624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3" name="CustomShape 107"/>
            <p:cNvSpPr/>
            <p:nvPr/>
          </p:nvSpPr>
          <p:spPr>
            <a:xfrm>
              <a:off x="180540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4" name="CustomShape 108"/>
            <p:cNvSpPr/>
            <p:nvPr/>
          </p:nvSpPr>
          <p:spPr>
            <a:xfrm>
              <a:off x="264708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5" name="CustomShape 109"/>
            <p:cNvSpPr/>
            <p:nvPr/>
          </p:nvSpPr>
          <p:spPr>
            <a:xfrm>
              <a:off x="147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6" name="CustomShape 110"/>
            <p:cNvSpPr/>
            <p:nvPr/>
          </p:nvSpPr>
          <p:spPr>
            <a:xfrm>
              <a:off x="98208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7" name="CustomShape 111"/>
            <p:cNvSpPr/>
            <p:nvPr/>
          </p:nvSpPr>
          <p:spPr>
            <a:xfrm>
              <a:off x="173124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8" name="CustomShape 112"/>
            <p:cNvSpPr/>
            <p:nvPr/>
          </p:nvSpPr>
          <p:spPr>
            <a:xfrm>
              <a:off x="2572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9" name="CustomShape 113"/>
            <p:cNvSpPr/>
            <p:nvPr/>
          </p:nvSpPr>
          <p:spPr>
            <a:xfrm>
              <a:off x="337176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0" name="CustomShape 114"/>
            <p:cNvSpPr/>
            <p:nvPr/>
          </p:nvSpPr>
          <p:spPr>
            <a:xfrm>
              <a:off x="4120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1" name="CustomShape 115"/>
            <p:cNvSpPr/>
            <p:nvPr/>
          </p:nvSpPr>
          <p:spPr>
            <a:xfrm>
              <a:off x="4962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2" name="CustomShape 116"/>
            <p:cNvSpPr/>
            <p:nvPr/>
          </p:nvSpPr>
          <p:spPr>
            <a:xfrm>
              <a:off x="907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3" name="CustomShape 117"/>
            <p:cNvSpPr/>
            <p:nvPr/>
          </p:nvSpPr>
          <p:spPr>
            <a:xfrm>
              <a:off x="98208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4" name="CustomShape 118"/>
            <p:cNvSpPr/>
            <p:nvPr/>
          </p:nvSpPr>
          <p:spPr>
            <a:xfrm>
              <a:off x="173124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5" name="CustomShape 119"/>
            <p:cNvSpPr/>
            <p:nvPr/>
          </p:nvSpPr>
          <p:spPr>
            <a:xfrm>
              <a:off x="2572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6" name="CustomShape 120"/>
            <p:cNvSpPr/>
            <p:nvPr/>
          </p:nvSpPr>
          <p:spPr>
            <a:xfrm>
              <a:off x="1144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7" name="CustomShape 121"/>
            <p:cNvSpPr/>
            <p:nvPr/>
          </p:nvSpPr>
          <p:spPr>
            <a:xfrm>
              <a:off x="9820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8" name="CustomShape 122"/>
            <p:cNvSpPr/>
            <p:nvPr/>
          </p:nvSpPr>
          <p:spPr>
            <a:xfrm>
              <a:off x="173124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9" name="CustomShape 123"/>
            <p:cNvSpPr/>
            <p:nvPr/>
          </p:nvSpPr>
          <p:spPr>
            <a:xfrm>
              <a:off x="2572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0" name="CustomShape 124"/>
            <p:cNvSpPr/>
            <p:nvPr/>
          </p:nvSpPr>
          <p:spPr>
            <a:xfrm>
              <a:off x="100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1" name="CustomShape 125"/>
            <p:cNvSpPr/>
            <p:nvPr/>
          </p:nvSpPr>
          <p:spPr>
            <a:xfrm>
              <a:off x="982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2" name="CustomShape 126"/>
            <p:cNvSpPr/>
            <p:nvPr/>
          </p:nvSpPr>
          <p:spPr>
            <a:xfrm>
              <a:off x="173124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3" name="CustomShape 127"/>
            <p:cNvSpPr/>
            <p:nvPr/>
          </p:nvSpPr>
          <p:spPr>
            <a:xfrm>
              <a:off x="2572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4" name="CustomShape 128"/>
            <p:cNvSpPr/>
            <p:nvPr/>
          </p:nvSpPr>
          <p:spPr>
            <a:xfrm>
              <a:off x="337176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5" name="CustomShape 129"/>
            <p:cNvSpPr/>
            <p:nvPr/>
          </p:nvSpPr>
          <p:spPr>
            <a:xfrm>
              <a:off x="4120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6" name="CustomShape 130"/>
            <p:cNvSpPr/>
            <p:nvPr/>
          </p:nvSpPr>
          <p:spPr>
            <a:xfrm>
              <a:off x="496260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7" name="CustomShape 131"/>
            <p:cNvSpPr/>
            <p:nvPr/>
          </p:nvSpPr>
          <p:spPr>
            <a:xfrm>
              <a:off x="337176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8" name="CustomShape 132"/>
            <p:cNvSpPr/>
            <p:nvPr/>
          </p:nvSpPr>
          <p:spPr>
            <a:xfrm>
              <a:off x="4120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9" name="CustomShape 133"/>
            <p:cNvSpPr/>
            <p:nvPr/>
          </p:nvSpPr>
          <p:spPr>
            <a:xfrm>
              <a:off x="496260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0" name="CustomShape 134"/>
            <p:cNvSpPr/>
            <p:nvPr/>
          </p:nvSpPr>
          <p:spPr>
            <a:xfrm>
              <a:off x="337176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1" name="CustomShape 135"/>
            <p:cNvSpPr/>
            <p:nvPr/>
          </p:nvSpPr>
          <p:spPr>
            <a:xfrm>
              <a:off x="4120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2" name="CustomShape 136"/>
            <p:cNvSpPr/>
            <p:nvPr/>
          </p:nvSpPr>
          <p:spPr>
            <a:xfrm>
              <a:off x="496260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713" name="CustomShape 137"/>
          <p:cNvSpPr/>
          <p:nvPr/>
        </p:nvSpPr>
        <p:spPr>
          <a:xfrm>
            <a:off x="144360" y="55800"/>
            <a:ext cx="8816760" cy="1307160"/>
          </a:xfrm>
          <a:prstGeom prst="rect">
            <a:avLst/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int idxStartInGlobal [2] = { iPE * nRealx  , jPE * nRealy 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AsizeGlobal      [2] = { nPEx*(nRealx-1)+1 , nPEy*(nRealy-1)+1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iPE &gt; 0 ) { idxStartInGlobal[0] -=  1 * (iPE-1);  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jPE &gt; 0 ) { idxStartInGlobal[1] -=  1 * (jPE-1);    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714" name="Group 138"/>
          <p:cNvGrpSpPr/>
          <p:nvPr/>
        </p:nvGrpSpPr>
        <p:grpSpPr>
          <a:xfrm>
            <a:off x="400320" y="1626840"/>
            <a:ext cx="5059440" cy="5067360"/>
            <a:chOff x="400320" y="1626840"/>
            <a:chExt cx="5059440" cy="5067360"/>
          </a:xfrm>
        </p:grpSpPr>
        <p:grpSp>
          <p:nvGrpSpPr>
            <p:cNvPr id="1715" name="Group 139"/>
            <p:cNvGrpSpPr/>
            <p:nvPr/>
          </p:nvGrpSpPr>
          <p:grpSpPr>
            <a:xfrm>
              <a:off x="492840" y="4186440"/>
              <a:ext cx="2442240" cy="2322000"/>
              <a:chOff x="492840" y="4186440"/>
              <a:chExt cx="2442240" cy="2322000"/>
            </a:xfrm>
          </p:grpSpPr>
          <p:sp>
            <p:nvSpPr>
              <p:cNvPr id="1716" name="Line 140"/>
              <p:cNvSpPr/>
              <p:nvPr/>
            </p:nvSpPr>
            <p:spPr>
              <a:xfrm>
                <a:off x="130680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7" name="Line 141"/>
              <p:cNvSpPr/>
              <p:nvPr/>
            </p:nvSpPr>
            <p:spPr>
              <a:xfrm>
                <a:off x="212112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8" name="Line 142"/>
              <p:cNvSpPr/>
              <p:nvPr/>
            </p:nvSpPr>
            <p:spPr>
              <a:xfrm>
                <a:off x="4928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9" name="Line 143"/>
              <p:cNvSpPr/>
              <p:nvPr/>
            </p:nvSpPr>
            <p:spPr>
              <a:xfrm>
                <a:off x="29350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20" name="Group 144"/>
            <p:cNvGrpSpPr/>
            <p:nvPr/>
          </p:nvGrpSpPr>
          <p:grpSpPr>
            <a:xfrm>
              <a:off x="445680" y="4186440"/>
              <a:ext cx="2489400" cy="2457720"/>
              <a:chOff x="445680" y="4186440"/>
              <a:chExt cx="2489400" cy="2457720"/>
            </a:xfrm>
          </p:grpSpPr>
          <p:sp>
            <p:nvSpPr>
              <p:cNvPr id="1721" name="Line 145"/>
              <p:cNvSpPr/>
              <p:nvPr/>
            </p:nvSpPr>
            <p:spPr>
              <a:xfrm flipH="1">
                <a:off x="445680" y="5005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2" name="Line 146"/>
              <p:cNvSpPr/>
              <p:nvPr/>
            </p:nvSpPr>
            <p:spPr>
              <a:xfrm flipH="1">
                <a:off x="445680" y="5825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3" name="Line 147"/>
              <p:cNvSpPr/>
              <p:nvPr/>
            </p:nvSpPr>
            <p:spPr>
              <a:xfrm flipH="1">
                <a:off x="445680" y="4186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4" name="Line 148"/>
              <p:cNvSpPr/>
              <p:nvPr/>
            </p:nvSpPr>
            <p:spPr>
              <a:xfrm flipH="1">
                <a:off x="445680" y="6644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25" name="Group 149"/>
            <p:cNvGrpSpPr/>
            <p:nvPr/>
          </p:nvGrpSpPr>
          <p:grpSpPr>
            <a:xfrm>
              <a:off x="2936160" y="4186440"/>
              <a:ext cx="2442600" cy="2322000"/>
              <a:chOff x="2936160" y="4186440"/>
              <a:chExt cx="2442600" cy="2322000"/>
            </a:xfrm>
          </p:grpSpPr>
          <p:sp>
            <p:nvSpPr>
              <p:cNvPr id="1726" name="Line 150"/>
              <p:cNvSpPr/>
              <p:nvPr/>
            </p:nvSpPr>
            <p:spPr>
              <a:xfrm>
                <a:off x="37504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7" name="Line 151"/>
              <p:cNvSpPr/>
              <p:nvPr/>
            </p:nvSpPr>
            <p:spPr>
              <a:xfrm>
                <a:off x="45644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8" name="Line 152"/>
              <p:cNvSpPr/>
              <p:nvPr/>
            </p:nvSpPr>
            <p:spPr>
              <a:xfrm>
                <a:off x="29361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9" name="Line 153"/>
              <p:cNvSpPr/>
              <p:nvPr/>
            </p:nvSpPr>
            <p:spPr>
              <a:xfrm>
                <a:off x="53787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30" name="Group 154"/>
            <p:cNvGrpSpPr/>
            <p:nvPr/>
          </p:nvGrpSpPr>
          <p:grpSpPr>
            <a:xfrm>
              <a:off x="2889000" y="4186440"/>
              <a:ext cx="2489760" cy="2457720"/>
              <a:chOff x="2889000" y="4186440"/>
              <a:chExt cx="2489760" cy="2457720"/>
            </a:xfrm>
          </p:grpSpPr>
          <p:sp>
            <p:nvSpPr>
              <p:cNvPr id="1731" name="Line 155"/>
              <p:cNvSpPr/>
              <p:nvPr/>
            </p:nvSpPr>
            <p:spPr>
              <a:xfrm flipH="1">
                <a:off x="2889000" y="50058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2" name="Line 156"/>
              <p:cNvSpPr/>
              <p:nvPr/>
            </p:nvSpPr>
            <p:spPr>
              <a:xfrm flipH="1">
                <a:off x="2889000" y="5825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3" name="Line 157"/>
              <p:cNvSpPr/>
              <p:nvPr/>
            </p:nvSpPr>
            <p:spPr>
              <a:xfrm flipH="1">
                <a:off x="2889000" y="41864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4" name="Line 158"/>
              <p:cNvSpPr/>
              <p:nvPr/>
            </p:nvSpPr>
            <p:spPr>
              <a:xfrm flipH="1">
                <a:off x="2889000" y="6644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35" name="Group 159"/>
            <p:cNvGrpSpPr/>
            <p:nvPr/>
          </p:nvGrpSpPr>
          <p:grpSpPr>
            <a:xfrm>
              <a:off x="492840" y="1746360"/>
              <a:ext cx="2442240" cy="2322000"/>
              <a:chOff x="492840" y="1746360"/>
              <a:chExt cx="2442240" cy="2322000"/>
            </a:xfrm>
          </p:grpSpPr>
          <p:sp>
            <p:nvSpPr>
              <p:cNvPr id="1736" name="Line 160"/>
              <p:cNvSpPr/>
              <p:nvPr/>
            </p:nvSpPr>
            <p:spPr>
              <a:xfrm>
                <a:off x="130680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7" name="Line 161"/>
              <p:cNvSpPr/>
              <p:nvPr/>
            </p:nvSpPr>
            <p:spPr>
              <a:xfrm>
                <a:off x="212112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8" name="Line 162"/>
              <p:cNvSpPr/>
              <p:nvPr/>
            </p:nvSpPr>
            <p:spPr>
              <a:xfrm>
                <a:off x="49284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9" name="Line 163"/>
              <p:cNvSpPr/>
              <p:nvPr/>
            </p:nvSpPr>
            <p:spPr>
              <a:xfrm>
                <a:off x="293508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40" name="Group 164"/>
            <p:cNvGrpSpPr/>
            <p:nvPr/>
          </p:nvGrpSpPr>
          <p:grpSpPr>
            <a:xfrm>
              <a:off x="445680" y="1731600"/>
              <a:ext cx="2489400" cy="2457720"/>
              <a:chOff x="445680" y="1731600"/>
              <a:chExt cx="2489400" cy="2457720"/>
            </a:xfrm>
          </p:grpSpPr>
          <p:sp>
            <p:nvSpPr>
              <p:cNvPr id="1741" name="Line 165"/>
              <p:cNvSpPr/>
              <p:nvPr/>
            </p:nvSpPr>
            <p:spPr>
              <a:xfrm flipH="1">
                <a:off x="445680" y="25509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2" name="Line 166"/>
              <p:cNvSpPr/>
              <p:nvPr/>
            </p:nvSpPr>
            <p:spPr>
              <a:xfrm flipH="1">
                <a:off x="445680" y="3370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3" name="Line 167"/>
              <p:cNvSpPr/>
              <p:nvPr/>
            </p:nvSpPr>
            <p:spPr>
              <a:xfrm flipH="1">
                <a:off x="445680" y="17316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4" name="Line 168"/>
              <p:cNvSpPr/>
              <p:nvPr/>
            </p:nvSpPr>
            <p:spPr>
              <a:xfrm flipH="1">
                <a:off x="445680" y="4189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45" name="Line 169"/>
            <p:cNvSpPr/>
            <p:nvPr/>
          </p:nvSpPr>
          <p:spPr>
            <a:xfrm>
              <a:off x="375048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6" name="Line 170"/>
            <p:cNvSpPr/>
            <p:nvPr/>
          </p:nvSpPr>
          <p:spPr>
            <a:xfrm>
              <a:off x="456444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7" name="Line 171"/>
            <p:cNvSpPr/>
            <p:nvPr/>
          </p:nvSpPr>
          <p:spPr>
            <a:xfrm>
              <a:off x="29361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8" name="Line 172"/>
            <p:cNvSpPr/>
            <p:nvPr/>
          </p:nvSpPr>
          <p:spPr>
            <a:xfrm>
              <a:off x="53787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9" name="Line 173"/>
            <p:cNvSpPr/>
            <p:nvPr/>
          </p:nvSpPr>
          <p:spPr>
            <a:xfrm flipH="1">
              <a:off x="2889000" y="25509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0" name="Line 174"/>
            <p:cNvSpPr/>
            <p:nvPr/>
          </p:nvSpPr>
          <p:spPr>
            <a:xfrm flipH="1">
              <a:off x="2889000" y="33850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1" name="Line 175"/>
            <p:cNvSpPr/>
            <p:nvPr/>
          </p:nvSpPr>
          <p:spPr>
            <a:xfrm flipH="1">
              <a:off x="2889000" y="17463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2" name="CustomShape 176"/>
            <p:cNvSpPr/>
            <p:nvPr/>
          </p:nvSpPr>
          <p:spPr>
            <a:xfrm>
              <a:off x="40032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3" name="CustomShape 177"/>
            <p:cNvSpPr/>
            <p:nvPr/>
          </p:nvSpPr>
          <p:spPr>
            <a:xfrm>
              <a:off x="12142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4" name="CustomShape 178"/>
            <p:cNvSpPr/>
            <p:nvPr/>
          </p:nvSpPr>
          <p:spPr>
            <a:xfrm>
              <a:off x="202860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5" name="CustomShape 179"/>
            <p:cNvSpPr/>
            <p:nvPr/>
          </p:nvSpPr>
          <p:spPr>
            <a:xfrm>
              <a:off x="365760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6" name="CustomShape 180"/>
            <p:cNvSpPr/>
            <p:nvPr/>
          </p:nvSpPr>
          <p:spPr>
            <a:xfrm>
              <a:off x="447192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7" name="CustomShape 181"/>
            <p:cNvSpPr/>
            <p:nvPr/>
          </p:nvSpPr>
          <p:spPr>
            <a:xfrm>
              <a:off x="527436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8" name="CustomShape 182"/>
            <p:cNvSpPr/>
            <p:nvPr/>
          </p:nvSpPr>
          <p:spPr>
            <a:xfrm>
              <a:off x="400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9" name="CustomShape 183"/>
            <p:cNvSpPr/>
            <p:nvPr/>
          </p:nvSpPr>
          <p:spPr>
            <a:xfrm>
              <a:off x="121428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0" name="CustomShape 184"/>
            <p:cNvSpPr/>
            <p:nvPr/>
          </p:nvSpPr>
          <p:spPr>
            <a:xfrm>
              <a:off x="202860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1" name="CustomShape 185"/>
            <p:cNvSpPr/>
            <p:nvPr/>
          </p:nvSpPr>
          <p:spPr>
            <a:xfrm>
              <a:off x="365760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2" name="CustomShape 186"/>
            <p:cNvSpPr/>
            <p:nvPr/>
          </p:nvSpPr>
          <p:spPr>
            <a:xfrm>
              <a:off x="447192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3" name="CustomShape 187"/>
            <p:cNvSpPr/>
            <p:nvPr/>
          </p:nvSpPr>
          <p:spPr>
            <a:xfrm>
              <a:off x="527436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4" name="CustomShape 188"/>
            <p:cNvSpPr/>
            <p:nvPr/>
          </p:nvSpPr>
          <p:spPr>
            <a:xfrm>
              <a:off x="28306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5" name="CustomShape 189"/>
            <p:cNvSpPr/>
            <p:nvPr/>
          </p:nvSpPr>
          <p:spPr>
            <a:xfrm>
              <a:off x="40032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6" name="CustomShape 190"/>
            <p:cNvSpPr/>
            <p:nvPr/>
          </p:nvSpPr>
          <p:spPr>
            <a:xfrm>
              <a:off x="12142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7" name="CustomShape 191"/>
            <p:cNvSpPr/>
            <p:nvPr/>
          </p:nvSpPr>
          <p:spPr>
            <a:xfrm>
              <a:off x="202860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8" name="CustomShape 192"/>
            <p:cNvSpPr/>
            <p:nvPr/>
          </p:nvSpPr>
          <p:spPr>
            <a:xfrm>
              <a:off x="28306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9" name="CustomShape 193"/>
            <p:cNvSpPr/>
            <p:nvPr/>
          </p:nvSpPr>
          <p:spPr>
            <a:xfrm>
              <a:off x="40032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0" name="CustomShape 194"/>
            <p:cNvSpPr/>
            <p:nvPr/>
          </p:nvSpPr>
          <p:spPr>
            <a:xfrm>
              <a:off x="12142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1" name="CustomShape 195"/>
            <p:cNvSpPr/>
            <p:nvPr/>
          </p:nvSpPr>
          <p:spPr>
            <a:xfrm>
              <a:off x="202860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2" name="CustomShape 196"/>
            <p:cNvSpPr/>
            <p:nvPr/>
          </p:nvSpPr>
          <p:spPr>
            <a:xfrm>
              <a:off x="28306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3" name="CustomShape 197"/>
            <p:cNvSpPr/>
            <p:nvPr/>
          </p:nvSpPr>
          <p:spPr>
            <a:xfrm>
              <a:off x="40032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4" name="CustomShape 198"/>
            <p:cNvSpPr/>
            <p:nvPr/>
          </p:nvSpPr>
          <p:spPr>
            <a:xfrm>
              <a:off x="12142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5" name="CustomShape 199"/>
            <p:cNvSpPr/>
            <p:nvPr/>
          </p:nvSpPr>
          <p:spPr>
            <a:xfrm>
              <a:off x="202860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6" name="CustomShape 200"/>
            <p:cNvSpPr/>
            <p:nvPr/>
          </p:nvSpPr>
          <p:spPr>
            <a:xfrm>
              <a:off x="28306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7" name="CustomShape 201"/>
            <p:cNvSpPr/>
            <p:nvPr/>
          </p:nvSpPr>
          <p:spPr>
            <a:xfrm>
              <a:off x="365760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8" name="CustomShape 202"/>
            <p:cNvSpPr/>
            <p:nvPr/>
          </p:nvSpPr>
          <p:spPr>
            <a:xfrm>
              <a:off x="447192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9" name="CustomShape 203"/>
            <p:cNvSpPr/>
            <p:nvPr/>
          </p:nvSpPr>
          <p:spPr>
            <a:xfrm>
              <a:off x="527436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0" name="CustomShape 204"/>
            <p:cNvSpPr/>
            <p:nvPr/>
          </p:nvSpPr>
          <p:spPr>
            <a:xfrm>
              <a:off x="365760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1" name="CustomShape 205"/>
            <p:cNvSpPr/>
            <p:nvPr/>
          </p:nvSpPr>
          <p:spPr>
            <a:xfrm>
              <a:off x="447192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2" name="CustomShape 206"/>
            <p:cNvSpPr/>
            <p:nvPr/>
          </p:nvSpPr>
          <p:spPr>
            <a:xfrm>
              <a:off x="527436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3" name="CustomShape 207"/>
            <p:cNvSpPr/>
            <p:nvPr/>
          </p:nvSpPr>
          <p:spPr>
            <a:xfrm>
              <a:off x="365760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4" name="CustomShape 208"/>
            <p:cNvSpPr/>
            <p:nvPr/>
          </p:nvSpPr>
          <p:spPr>
            <a:xfrm>
              <a:off x="447192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5" name="CustomShape 209"/>
            <p:cNvSpPr/>
            <p:nvPr/>
          </p:nvSpPr>
          <p:spPr>
            <a:xfrm>
              <a:off x="527436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6" name="CustomShape 210"/>
            <p:cNvSpPr/>
            <p:nvPr/>
          </p:nvSpPr>
          <p:spPr>
            <a:xfrm>
              <a:off x="2821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7" name="CustomShape 211"/>
            <p:cNvSpPr/>
            <p:nvPr/>
          </p:nvSpPr>
          <p:spPr>
            <a:xfrm>
              <a:off x="400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CustomShape 212"/>
            <p:cNvSpPr/>
            <p:nvPr/>
          </p:nvSpPr>
          <p:spPr>
            <a:xfrm>
              <a:off x="121428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9" name="CustomShape 213"/>
            <p:cNvSpPr/>
            <p:nvPr/>
          </p:nvSpPr>
          <p:spPr>
            <a:xfrm>
              <a:off x="202860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0" name="CustomShape 214"/>
            <p:cNvSpPr/>
            <p:nvPr/>
          </p:nvSpPr>
          <p:spPr>
            <a:xfrm>
              <a:off x="2821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CustomShape 215"/>
            <p:cNvSpPr/>
            <p:nvPr/>
          </p:nvSpPr>
          <p:spPr>
            <a:xfrm>
              <a:off x="400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2" name="CustomShape 216"/>
            <p:cNvSpPr/>
            <p:nvPr/>
          </p:nvSpPr>
          <p:spPr>
            <a:xfrm>
              <a:off x="121428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3" name="CustomShape 217"/>
            <p:cNvSpPr/>
            <p:nvPr/>
          </p:nvSpPr>
          <p:spPr>
            <a:xfrm>
              <a:off x="202860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4" name="CustomShape 218"/>
            <p:cNvSpPr/>
            <p:nvPr/>
          </p:nvSpPr>
          <p:spPr>
            <a:xfrm>
              <a:off x="2821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5" name="CustomShape 219"/>
            <p:cNvSpPr/>
            <p:nvPr/>
          </p:nvSpPr>
          <p:spPr>
            <a:xfrm>
              <a:off x="365760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CustomShape 220"/>
            <p:cNvSpPr/>
            <p:nvPr/>
          </p:nvSpPr>
          <p:spPr>
            <a:xfrm>
              <a:off x="447192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7" name="CustomShape 221"/>
            <p:cNvSpPr/>
            <p:nvPr/>
          </p:nvSpPr>
          <p:spPr>
            <a:xfrm>
              <a:off x="527436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8" name="CustomShape 222"/>
            <p:cNvSpPr/>
            <p:nvPr/>
          </p:nvSpPr>
          <p:spPr>
            <a:xfrm>
              <a:off x="365760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9" name="CustomShape 223"/>
            <p:cNvSpPr/>
            <p:nvPr/>
          </p:nvSpPr>
          <p:spPr>
            <a:xfrm>
              <a:off x="447192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0" name="CustomShape 224"/>
            <p:cNvSpPr/>
            <p:nvPr/>
          </p:nvSpPr>
          <p:spPr>
            <a:xfrm>
              <a:off x="527436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01" name="CustomShape 225"/>
          <p:cNvSpPr/>
          <p:nvPr/>
        </p:nvSpPr>
        <p:spPr>
          <a:xfrm>
            <a:off x="5776200" y="1829520"/>
            <a:ext cx="3224160" cy="5028480"/>
          </a:xfrm>
          <a:prstGeom prst="wedgeRoundRectCallout">
            <a:avLst>
              <a:gd name="adj1" fmla="val -41840"/>
              <a:gd name="adj2" fmla="val -5770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These lines are needed to correct the red line, above, for PEs that are not on the bottom or left end of the PE-grid. From the red line of code, say, for the x-direction, iPE*nRealx is not truly the starting point for iPE&gt;0.  It would be the starting point for all Pes if the grid did not overlap on PE boundaries.  But our grid </a:t>
            </a:r>
            <a:r>
              <a:rPr b="1" i="1" lang="en-US" sz="1800" spc="-1" strike="noStrike" u="sng">
                <a:solidFill>
                  <a:srgbClr val="ffffff"/>
                </a:solidFill>
                <a:uFillTx/>
                <a:latin typeface="Calibri"/>
              </a:rPr>
              <a:t>does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overlap on PE boundaries, so this correction is needed.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2" name="CustomShape 226"/>
          <p:cNvSpPr/>
          <p:nvPr/>
        </p:nvSpPr>
        <p:spPr>
          <a:xfrm>
            <a:off x="144360" y="789120"/>
            <a:ext cx="8056080" cy="60516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3" name="Group 1"/>
          <p:cNvGrpSpPr/>
          <p:nvPr/>
        </p:nvGrpSpPr>
        <p:grpSpPr>
          <a:xfrm>
            <a:off x="90720" y="1549800"/>
            <a:ext cx="5638680" cy="5228640"/>
            <a:chOff x="90720" y="1549800"/>
            <a:chExt cx="5638680" cy="5228640"/>
          </a:xfrm>
        </p:grpSpPr>
        <p:grpSp>
          <p:nvGrpSpPr>
            <p:cNvPr id="1804" name="Group 2"/>
            <p:cNvGrpSpPr/>
            <p:nvPr/>
          </p:nvGrpSpPr>
          <p:grpSpPr>
            <a:xfrm>
              <a:off x="479520" y="4165920"/>
              <a:ext cx="2442240" cy="2321640"/>
              <a:chOff x="479520" y="4165920"/>
              <a:chExt cx="2442240" cy="2321640"/>
            </a:xfrm>
          </p:grpSpPr>
          <p:sp>
            <p:nvSpPr>
              <p:cNvPr id="1805" name="Line 3"/>
              <p:cNvSpPr/>
              <p:nvPr/>
            </p:nvSpPr>
            <p:spPr>
              <a:xfrm>
                <a:off x="1293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6" name="Line 4"/>
              <p:cNvSpPr/>
              <p:nvPr/>
            </p:nvSpPr>
            <p:spPr>
              <a:xfrm>
                <a:off x="210780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7" name="Line 5"/>
              <p:cNvSpPr/>
              <p:nvPr/>
            </p:nvSpPr>
            <p:spPr>
              <a:xfrm>
                <a:off x="4795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8" name="Line 6"/>
              <p:cNvSpPr/>
              <p:nvPr/>
            </p:nvSpPr>
            <p:spPr>
              <a:xfrm>
                <a:off x="29217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09" name="Group 7"/>
            <p:cNvGrpSpPr/>
            <p:nvPr/>
          </p:nvGrpSpPr>
          <p:grpSpPr>
            <a:xfrm>
              <a:off x="432360" y="4165920"/>
              <a:ext cx="2489400" cy="2457720"/>
              <a:chOff x="432360" y="4165920"/>
              <a:chExt cx="2489400" cy="2457720"/>
            </a:xfrm>
          </p:grpSpPr>
          <p:sp>
            <p:nvSpPr>
              <p:cNvPr id="1810" name="Line 8"/>
              <p:cNvSpPr/>
              <p:nvPr/>
            </p:nvSpPr>
            <p:spPr>
              <a:xfrm flipH="1">
                <a:off x="43236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1" name="Line 9"/>
              <p:cNvSpPr/>
              <p:nvPr/>
            </p:nvSpPr>
            <p:spPr>
              <a:xfrm flipH="1">
                <a:off x="43236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2" name="Line 10"/>
              <p:cNvSpPr/>
              <p:nvPr/>
            </p:nvSpPr>
            <p:spPr>
              <a:xfrm flipH="1">
                <a:off x="43236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3" name="Line 11"/>
              <p:cNvSpPr/>
              <p:nvPr/>
            </p:nvSpPr>
            <p:spPr>
              <a:xfrm flipH="1">
                <a:off x="43236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14" name="Group 12"/>
            <p:cNvGrpSpPr/>
            <p:nvPr/>
          </p:nvGrpSpPr>
          <p:grpSpPr>
            <a:xfrm>
              <a:off x="2922840" y="4165920"/>
              <a:ext cx="2442240" cy="2321640"/>
              <a:chOff x="2922840" y="4165920"/>
              <a:chExt cx="2442240" cy="2321640"/>
            </a:xfrm>
          </p:grpSpPr>
          <p:sp>
            <p:nvSpPr>
              <p:cNvPr id="1815" name="Line 13"/>
              <p:cNvSpPr/>
              <p:nvPr/>
            </p:nvSpPr>
            <p:spPr>
              <a:xfrm>
                <a:off x="373716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6" name="Line 14"/>
              <p:cNvSpPr/>
              <p:nvPr/>
            </p:nvSpPr>
            <p:spPr>
              <a:xfrm>
                <a:off x="455112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7" name="Line 15"/>
              <p:cNvSpPr/>
              <p:nvPr/>
            </p:nvSpPr>
            <p:spPr>
              <a:xfrm>
                <a:off x="292284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8" name="Line 16"/>
              <p:cNvSpPr/>
              <p:nvPr/>
            </p:nvSpPr>
            <p:spPr>
              <a:xfrm>
                <a:off x="5365080" y="41659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19" name="Group 17"/>
            <p:cNvGrpSpPr/>
            <p:nvPr/>
          </p:nvGrpSpPr>
          <p:grpSpPr>
            <a:xfrm>
              <a:off x="2875680" y="4165920"/>
              <a:ext cx="2489400" cy="2457720"/>
              <a:chOff x="2875680" y="4165920"/>
              <a:chExt cx="2489400" cy="2457720"/>
            </a:xfrm>
          </p:grpSpPr>
          <p:sp>
            <p:nvSpPr>
              <p:cNvPr id="1820" name="Line 18"/>
              <p:cNvSpPr/>
              <p:nvPr/>
            </p:nvSpPr>
            <p:spPr>
              <a:xfrm flipH="1">
                <a:off x="2875680" y="4984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1" name="Line 19"/>
              <p:cNvSpPr/>
              <p:nvPr/>
            </p:nvSpPr>
            <p:spPr>
              <a:xfrm flipH="1">
                <a:off x="2875680" y="58042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2" name="Line 20"/>
              <p:cNvSpPr/>
              <p:nvPr/>
            </p:nvSpPr>
            <p:spPr>
              <a:xfrm flipH="1">
                <a:off x="2875680" y="41659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3" name="Line 21"/>
              <p:cNvSpPr/>
              <p:nvPr/>
            </p:nvSpPr>
            <p:spPr>
              <a:xfrm flipH="1">
                <a:off x="2875680" y="66236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24" name="Group 22"/>
            <p:cNvGrpSpPr/>
            <p:nvPr/>
          </p:nvGrpSpPr>
          <p:grpSpPr>
            <a:xfrm>
              <a:off x="479520" y="1725840"/>
              <a:ext cx="2442240" cy="2322000"/>
              <a:chOff x="479520" y="1725840"/>
              <a:chExt cx="2442240" cy="2322000"/>
            </a:xfrm>
          </p:grpSpPr>
          <p:sp>
            <p:nvSpPr>
              <p:cNvPr id="1825" name="Line 23"/>
              <p:cNvSpPr/>
              <p:nvPr/>
            </p:nvSpPr>
            <p:spPr>
              <a:xfrm>
                <a:off x="129384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6" name="Line 24"/>
              <p:cNvSpPr/>
              <p:nvPr/>
            </p:nvSpPr>
            <p:spPr>
              <a:xfrm>
                <a:off x="210780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7" name="Line 25"/>
              <p:cNvSpPr/>
              <p:nvPr/>
            </p:nvSpPr>
            <p:spPr>
              <a:xfrm>
                <a:off x="47952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8" name="Line 26"/>
              <p:cNvSpPr/>
              <p:nvPr/>
            </p:nvSpPr>
            <p:spPr>
              <a:xfrm>
                <a:off x="2921760" y="17258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29" name="Group 27"/>
            <p:cNvGrpSpPr/>
            <p:nvPr/>
          </p:nvGrpSpPr>
          <p:grpSpPr>
            <a:xfrm>
              <a:off x="432360" y="1711080"/>
              <a:ext cx="2489400" cy="2457720"/>
              <a:chOff x="432360" y="1711080"/>
              <a:chExt cx="2489400" cy="2457720"/>
            </a:xfrm>
          </p:grpSpPr>
          <p:sp>
            <p:nvSpPr>
              <p:cNvPr id="1830" name="Line 28"/>
              <p:cNvSpPr/>
              <p:nvPr/>
            </p:nvSpPr>
            <p:spPr>
              <a:xfrm flipH="1">
                <a:off x="432360" y="2530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1" name="Line 29"/>
              <p:cNvSpPr/>
              <p:nvPr/>
            </p:nvSpPr>
            <p:spPr>
              <a:xfrm flipH="1">
                <a:off x="432360" y="3349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2" name="Line 30"/>
              <p:cNvSpPr/>
              <p:nvPr/>
            </p:nvSpPr>
            <p:spPr>
              <a:xfrm flipH="1">
                <a:off x="432360" y="171108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3" name="Line 31"/>
              <p:cNvSpPr/>
              <p:nvPr/>
            </p:nvSpPr>
            <p:spPr>
              <a:xfrm flipH="1">
                <a:off x="432360" y="4168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34" name="Line 32"/>
            <p:cNvSpPr/>
            <p:nvPr/>
          </p:nvSpPr>
          <p:spPr>
            <a:xfrm>
              <a:off x="373716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5" name="Line 33"/>
            <p:cNvSpPr/>
            <p:nvPr/>
          </p:nvSpPr>
          <p:spPr>
            <a:xfrm>
              <a:off x="455112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6" name="Line 34"/>
            <p:cNvSpPr/>
            <p:nvPr/>
          </p:nvSpPr>
          <p:spPr>
            <a:xfrm>
              <a:off x="292284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7" name="Line 35"/>
            <p:cNvSpPr/>
            <p:nvPr/>
          </p:nvSpPr>
          <p:spPr>
            <a:xfrm>
              <a:off x="5365080" y="17258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8" name="Line 36"/>
            <p:cNvSpPr/>
            <p:nvPr/>
          </p:nvSpPr>
          <p:spPr>
            <a:xfrm flipH="1">
              <a:off x="2875680" y="25304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9" name="Line 37"/>
            <p:cNvSpPr/>
            <p:nvPr/>
          </p:nvSpPr>
          <p:spPr>
            <a:xfrm flipH="1">
              <a:off x="2875680" y="336420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0" name="Line 38"/>
            <p:cNvSpPr/>
            <p:nvPr/>
          </p:nvSpPr>
          <p:spPr>
            <a:xfrm flipH="1">
              <a:off x="2875680" y="1725840"/>
              <a:ext cx="248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1" name="CustomShape 39"/>
            <p:cNvSpPr/>
            <p:nvPr/>
          </p:nvSpPr>
          <p:spPr>
            <a:xfrm>
              <a:off x="3870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2" name="CustomShape 40"/>
            <p:cNvSpPr/>
            <p:nvPr/>
          </p:nvSpPr>
          <p:spPr>
            <a:xfrm>
              <a:off x="12009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3" name="CustomShape 41"/>
            <p:cNvSpPr/>
            <p:nvPr/>
          </p:nvSpPr>
          <p:spPr>
            <a:xfrm>
              <a:off x="2015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4" name="CustomShape 42"/>
            <p:cNvSpPr/>
            <p:nvPr/>
          </p:nvSpPr>
          <p:spPr>
            <a:xfrm>
              <a:off x="364428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5" name="CustomShape 43"/>
            <p:cNvSpPr/>
            <p:nvPr/>
          </p:nvSpPr>
          <p:spPr>
            <a:xfrm>
              <a:off x="445860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6" name="CustomShape 44"/>
            <p:cNvSpPr/>
            <p:nvPr/>
          </p:nvSpPr>
          <p:spPr>
            <a:xfrm>
              <a:off x="526104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7" name="CustomShape 45"/>
            <p:cNvSpPr/>
            <p:nvPr/>
          </p:nvSpPr>
          <p:spPr>
            <a:xfrm>
              <a:off x="387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8" name="CustomShape 46"/>
            <p:cNvSpPr/>
            <p:nvPr/>
          </p:nvSpPr>
          <p:spPr>
            <a:xfrm>
              <a:off x="120096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9" name="CustomShape 47"/>
            <p:cNvSpPr/>
            <p:nvPr/>
          </p:nvSpPr>
          <p:spPr>
            <a:xfrm>
              <a:off x="2015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0" name="CustomShape 48"/>
            <p:cNvSpPr/>
            <p:nvPr/>
          </p:nvSpPr>
          <p:spPr>
            <a:xfrm>
              <a:off x="364428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1" name="CustomShape 49"/>
            <p:cNvSpPr/>
            <p:nvPr/>
          </p:nvSpPr>
          <p:spPr>
            <a:xfrm>
              <a:off x="44586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2" name="CustomShape 50"/>
            <p:cNvSpPr/>
            <p:nvPr/>
          </p:nvSpPr>
          <p:spPr>
            <a:xfrm>
              <a:off x="526104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3" name="CustomShape 51"/>
            <p:cNvSpPr/>
            <p:nvPr/>
          </p:nvSpPr>
          <p:spPr>
            <a:xfrm>
              <a:off x="2817360" y="6487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4" name="CustomShape 52"/>
            <p:cNvSpPr/>
            <p:nvPr/>
          </p:nvSpPr>
          <p:spPr>
            <a:xfrm>
              <a:off x="38700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5" name="CustomShape 53"/>
            <p:cNvSpPr/>
            <p:nvPr/>
          </p:nvSpPr>
          <p:spPr>
            <a:xfrm>
              <a:off x="12009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6" name="CustomShape 54"/>
            <p:cNvSpPr/>
            <p:nvPr/>
          </p:nvSpPr>
          <p:spPr>
            <a:xfrm>
              <a:off x="201528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7" name="CustomShape 55"/>
            <p:cNvSpPr/>
            <p:nvPr/>
          </p:nvSpPr>
          <p:spPr>
            <a:xfrm>
              <a:off x="2817360" y="5734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8" name="CustomShape 56"/>
            <p:cNvSpPr/>
            <p:nvPr/>
          </p:nvSpPr>
          <p:spPr>
            <a:xfrm>
              <a:off x="38700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9" name="CustomShape 57"/>
            <p:cNvSpPr/>
            <p:nvPr/>
          </p:nvSpPr>
          <p:spPr>
            <a:xfrm>
              <a:off x="12009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0" name="CustomShape 58"/>
            <p:cNvSpPr/>
            <p:nvPr/>
          </p:nvSpPr>
          <p:spPr>
            <a:xfrm>
              <a:off x="201528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1" name="CustomShape 59"/>
            <p:cNvSpPr/>
            <p:nvPr/>
          </p:nvSpPr>
          <p:spPr>
            <a:xfrm>
              <a:off x="2817360" y="48880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2" name="CustomShape 60"/>
            <p:cNvSpPr/>
            <p:nvPr/>
          </p:nvSpPr>
          <p:spPr>
            <a:xfrm>
              <a:off x="38700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3" name="CustomShape 61"/>
            <p:cNvSpPr/>
            <p:nvPr/>
          </p:nvSpPr>
          <p:spPr>
            <a:xfrm>
              <a:off x="12009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4" name="CustomShape 62"/>
            <p:cNvSpPr/>
            <p:nvPr/>
          </p:nvSpPr>
          <p:spPr>
            <a:xfrm>
              <a:off x="201528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5" name="CustomShape 63"/>
            <p:cNvSpPr/>
            <p:nvPr/>
          </p:nvSpPr>
          <p:spPr>
            <a:xfrm>
              <a:off x="2817360" y="40514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6" name="CustomShape 64"/>
            <p:cNvSpPr/>
            <p:nvPr/>
          </p:nvSpPr>
          <p:spPr>
            <a:xfrm>
              <a:off x="364428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7" name="CustomShape 65"/>
            <p:cNvSpPr/>
            <p:nvPr/>
          </p:nvSpPr>
          <p:spPr>
            <a:xfrm>
              <a:off x="445860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8" name="CustomShape 66"/>
            <p:cNvSpPr/>
            <p:nvPr/>
          </p:nvSpPr>
          <p:spPr>
            <a:xfrm>
              <a:off x="5261040" y="5707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9" name="CustomShape 67"/>
            <p:cNvSpPr/>
            <p:nvPr/>
          </p:nvSpPr>
          <p:spPr>
            <a:xfrm>
              <a:off x="364428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0" name="CustomShape 68"/>
            <p:cNvSpPr/>
            <p:nvPr/>
          </p:nvSpPr>
          <p:spPr>
            <a:xfrm>
              <a:off x="445860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1" name="CustomShape 69"/>
            <p:cNvSpPr/>
            <p:nvPr/>
          </p:nvSpPr>
          <p:spPr>
            <a:xfrm>
              <a:off x="5261040" y="4870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2" name="CustomShape 70"/>
            <p:cNvSpPr/>
            <p:nvPr/>
          </p:nvSpPr>
          <p:spPr>
            <a:xfrm>
              <a:off x="364428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3" name="CustomShape 71"/>
            <p:cNvSpPr/>
            <p:nvPr/>
          </p:nvSpPr>
          <p:spPr>
            <a:xfrm>
              <a:off x="445860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4" name="CustomShape 72"/>
            <p:cNvSpPr/>
            <p:nvPr/>
          </p:nvSpPr>
          <p:spPr>
            <a:xfrm>
              <a:off x="5261040" y="40485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5" name="CustomShape 73"/>
            <p:cNvSpPr/>
            <p:nvPr/>
          </p:nvSpPr>
          <p:spPr>
            <a:xfrm>
              <a:off x="2808000" y="32868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6" name="CustomShape 74"/>
            <p:cNvSpPr/>
            <p:nvPr/>
          </p:nvSpPr>
          <p:spPr>
            <a:xfrm>
              <a:off x="387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7" name="CustomShape 75"/>
            <p:cNvSpPr/>
            <p:nvPr/>
          </p:nvSpPr>
          <p:spPr>
            <a:xfrm>
              <a:off x="120096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8" name="CustomShape 76"/>
            <p:cNvSpPr/>
            <p:nvPr/>
          </p:nvSpPr>
          <p:spPr>
            <a:xfrm>
              <a:off x="201528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9" name="CustomShape 77"/>
            <p:cNvSpPr/>
            <p:nvPr/>
          </p:nvSpPr>
          <p:spPr>
            <a:xfrm>
              <a:off x="2808000" y="2434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0" name="CustomShape 78"/>
            <p:cNvSpPr/>
            <p:nvPr/>
          </p:nvSpPr>
          <p:spPr>
            <a:xfrm>
              <a:off x="387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1" name="CustomShape 79"/>
            <p:cNvSpPr/>
            <p:nvPr/>
          </p:nvSpPr>
          <p:spPr>
            <a:xfrm>
              <a:off x="120096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2" name="CustomShape 80"/>
            <p:cNvSpPr/>
            <p:nvPr/>
          </p:nvSpPr>
          <p:spPr>
            <a:xfrm>
              <a:off x="201528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3" name="CustomShape 81"/>
            <p:cNvSpPr/>
            <p:nvPr/>
          </p:nvSpPr>
          <p:spPr>
            <a:xfrm>
              <a:off x="2808000" y="16059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4" name="CustomShape 82"/>
            <p:cNvSpPr/>
            <p:nvPr/>
          </p:nvSpPr>
          <p:spPr>
            <a:xfrm>
              <a:off x="364428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5" name="CustomShape 83"/>
            <p:cNvSpPr/>
            <p:nvPr/>
          </p:nvSpPr>
          <p:spPr>
            <a:xfrm>
              <a:off x="445860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6" name="CustomShape 84"/>
            <p:cNvSpPr/>
            <p:nvPr/>
          </p:nvSpPr>
          <p:spPr>
            <a:xfrm>
              <a:off x="5261040" y="24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7" name="CustomShape 85"/>
            <p:cNvSpPr/>
            <p:nvPr/>
          </p:nvSpPr>
          <p:spPr>
            <a:xfrm>
              <a:off x="364428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8" name="CustomShape 86"/>
            <p:cNvSpPr/>
            <p:nvPr/>
          </p:nvSpPr>
          <p:spPr>
            <a:xfrm>
              <a:off x="445860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9" name="CustomShape 87"/>
            <p:cNvSpPr/>
            <p:nvPr/>
          </p:nvSpPr>
          <p:spPr>
            <a:xfrm>
              <a:off x="5261040" y="16441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0" name="CustomShape 88"/>
            <p:cNvSpPr/>
            <p:nvPr/>
          </p:nvSpPr>
          <p:spPr>
            <a:xfrm>
              <a:off x="218520" y="15498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1" name="CustomShape 89"/>
            <p:cNvSpPr/>
            <p:nvPr/>
          </p:nvSpPr>
          <p:spPr>
            <a:xfrm>
              <a:off x="1011240" y="15595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2" name="CustomShape 90"/>
            <p:cNvSpPr/>
            <p:nvPr/>
          </p:nvSpPr>
          <p:spPr>
            <a:xfrm>
              <a:off x="337644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3" name="CustomShape 91"/>
            <p:cNvSpPr/>
            <p:nvPr/>
          </p:nvSpPr>
          <p:spPr>
            <a:xfrm>
              <a:off x="4125600" y="15609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4" name="CustomShape 92"/>
            <p:cNvSpPr/>
            <p:nvPr/>
          </p:nvSpPr>
          <p:spPr>
            <a:xfrm>
              <a:off x="178812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5" name="CustomShape 93"/>
            <p:cNvSpPr/>
            <p:nvPr/>
          </p:nvSpPr>
          <p:spPr>
            <a:xfrm>
              <a:off x="2629800" y="15609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6" name="CustomShape 94"/>
            <p:cNvSpPr/>
            <p:nvPr/>
          </p:nvSpPr>
          <p:spPr>
            <a:xfrm>
              <a:off x="4956120" y="15800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7" name="CustomShape 95"/>
            <p:cNvSpPr/>
            <p:nvPr/>
          </p:nvSpPr>
          <p:spPr>
            <a:xfrm>
              <a:off x="329724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8" name="CustomShape 96"/>
            <p:cNvSpPr/>
            <p:nvPr/>
          </p:nvSpPr>
          <p:spPr>
            <a:xfrm>
              <a:off x="404640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9" name="CustomShape 97"/>
            <p:cNvSpPr/>
            <p:nvPr/>
          </p:nvSpPr>
          <p:spPr>
            <a:xfrm>
              <a:off x="4888080" y="2356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0" name="CustomShape 98"/>
            <p:cNvSpPr/>
            <p:nvPr/>
          </p:nvSpPr>
          <p:spPr>
            <a:xfrm>
              <a:off x="190800" y="23666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1" name="CustomShape 99"/>
            <p:cNvSpPr/>
            <p:nvPr/>
          </p:nvSpPr>
          <p:spPr>
            <a:xfrm>
              <a:off x="96012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2" name="CustomShape 100"/>
            <p:cNvSpPr/>
            <p:nvPr/>
          </p:nvSpPr>
          <p:spPr>
            <a:xfrm>
              <a:off x="170928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3" name="CustomShape 101"/>
            <p:cNvSpPr/>
            <p:nvPr/>
          </p:nvSpPr>
          <p:spPr>
            <a:xfrm>
              <a:off x="2550960" y="23562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4" name="CustomShape 102"/>
            <p:cNvSpPr/>
            <p:nvPr/>
          </p:nvSpPr>
          <p:spPr>
            <a:xfrm>
              <a:off x="339336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5" name="CustomShape 103"/>
            <p:cNvSpPr/>
            <p:nvPr/>
          </p:nvSpPr>
          <p:spPr>
            <a:xfrm>
              <a:off x="414252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6" name="CustomShape 104"/>
            <p:cNvSpPr/>
            <p:nvPr/>
          </p:nvSpPr>
          <p:spPr>
            <a:xfrm>
              <a:off x="4984200" y="32007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7" name="CustomShape 105"/>
            <p:cNvSpPr/>
            <p:nvPr/>
          </p:nvSpPr>
          <p:spPr>
            <a:xfrm>
              <a:off x="23796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8" name="CustomShape 106"/>
            <p:cNvSpPr/>
            <p:nvPr/>
          </p:nvSpPr>
          <p:spPr>
            <a:xfrm>
              <a:off x="105624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9" name="CustomShape 107"/>
            <p:cNvSpPr/>
            <p:nvPr/>
          </p:nvSpPr>
          <p:spPr>
            <a:xfrm>
              <a:off x="180540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0" name="CustomShape 108"/>
            <p:cNvSpPr/>
            <p:nvPr/>
          </p:nvSpPr>
          <p:spPr>
            <a:xfrm>
              <a:off x="2647080" y="32007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1" name="CustomShape 109"/>
            <p:cNvSpPr/>
            <p:nvPr/>
          </p:nvSpPr>
          <p:spPr>
            <a:xfrm>
              <a:off x="147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2" name="CustomShape 110"/>
            <p:cNvSpPr/>
            <p:nvPr/>
          </p:nvSpPr>
          <p:spPr>
            <a:xfrm>
              <a:off x="98208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3" name="CustomShape 111"/>
            <p:cNvSpPr/>
            <p:nvPr/>
          </p:nvSpPr>
          <p:spPr>
            <a:xfrm>
              <a:off x="173124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4" name="CustomShape 112"/>
            <p:cNvSpPr/>
            <p:nvPr/>
          </p:nvSpPr>
          <p:spPr>
            <a:xfrm>
              <a:off x="2572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5" name="CustomShape 113"/>
            <p:cNvSpPr/>
            <p:nvPr/>
          </p:nvSpPr>
          <p:spPr>
            <a:xfrm>
              <a:off x="337176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6" name="CustomShape 114"/>
            <p:cNvSpPr/>
            <p:nvPr/>
          </p:nvSpPr>
          <p:spPr>
            <a:xfrm>
              <a:off x="412092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7" name="CustomShape 115"/>
            <p:cNvSpPr/>
            <p:nvPr/>
          </p:nvSpPr>
          <p:spPr>
            <a:xfrm>
              <a:off x="4962600" y="3993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8" name="CustomShape 116"/>
            <p:cNvSpPr/>
            <p:nvPr/>
          </p:nvSpPr>
          <p:spPr>
            <a:xfrm>
              <a:off x="907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9" name="CustomShape 117"/>
            <p:cNvSpPr/>
            <p:nvPr/>
          </p:nvSpPr>
          <p:spPr>
            <a:xfrm>
              <a:off x="98208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0" name="CustomShape 118"/>
            <p:cNvSpPr/>
            <p:nvPr/>
          </p:nvSpPr>
          <p:spPr>
            <a:xfrm>
              <a:off x="173124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1" name="CustomShape 119"/>
            <p:cNvSpPr/>
            <p:nvPr/>
          </p:nvSpPr>
          <p:spPr>
            <a:xfrm>
              <a:off x="2572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2" name="CustomShape 120"/>
            <p:cNvSpPr/>
            <p:nvPr/>
          </p:nvSpPr>
          <p:spPr>
            <a:xfrm>
              <a:off x="1144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3" name="CustomShape 121"/>
            <p:cNvSpPr/>
            <p:nvPr/>
          </p:nvSpPr>
          <p:spPr>
            <a:xfrm>
              <a:off x="98208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4" name="CustomShape 122"/>
            <p:cNvSpPr/>
            <p:nvPr/>
          </p:nvSpPr>
          <p:spPr>
            <a:xfrm>
              <a:off x="173124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5" name="CustomShape 123"/>
            <p:cNvSpPr/>
            <p:nvPr/>
          </p:nvSpPr>
          <p:spPr>
            <a:xfrm>
              <a:off x="2572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6" name="CustomShape 124"/>
            <p:cNvSpPr/>
            <p:nvPr/>
          </p:nvSpPr>
          <p:spPr>
            <a:xfrm>
              <a:off x="100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7" name="CustomShape 125"/>
            <p:cNvSpPr/>
            <p:nvPr/>
          </p:nvSpPr>
          <p:spPr>
            <a:xfrm>
              <a:off x="98208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8" name="CustomShape 126"/>
            <p:cNvSpPr/>
            <p:nvPr/>
          </p:nvSpPr>
          <p:spPr>
            <a:xfrm>
              <a:off x="173124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9" name="CustomShape 127"/>
            <p:cNvSpPr/>
            <p:nvPr/>
          </p:nvSpPr>
          <p:spPr>
            <a:xfrm>
              <a:off x="2572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0" name="CustomShape 128"/>
            <p:cNvSpPr/>
            <p:nvPr/>
          </p:nvSpPr>
          <p:spPr>
            <a:xfrm>
              <a:off x="337176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1" name="CustomShape 129"/>
            <p:cNvSpPr/>
            <p:nvPr/>
          </p:nvSpPr>
          <p:spPr>
            <a:xfrm>
              <a:off x="412092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2" name="CustomShape 130"/>
            <p:cNvSpPr/>
            <p:nvPr/>
          </p:nvSpPr>
          <p:spPr>
            <a:xfrm>
              <a:off x="4962600" y="63838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3" name="CustomShape 131"/>
            <p:cNvSpPr/>
            <p:nvPr/>
          </p:nvSpPr>
          <p:spPr>
            <a:xfrm>
              <a:off x="337176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4" name="CustomShape 132"/>
            <p:cNvSpPr/>
            <p:nvPr/>
          </p:nvSpPr>
          <p:spPr>
            <a:xfrm>
              <a:off x="412092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5" name="CustomShape 133"/>
            <p:cNvSpPr/>
            <p:nvPr/>
          </p:nvSpPr>
          <p:spPr>
            <a:xfrm>
              <a:off x="4962600" y="56761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6" name="CustomShape 134"/>
            <p:cNvSpPr/>
            <p:nvPr/>
          </p:nvSpPr>
          <p:spPr>
            <a:xfrm>
              <a:off x="337176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7" name="CustomShape 135"/>
            <p:cNvSpPr/>
            <p:nvPr/>
          </p:nvSpPr>
          <p:spPr>
            <a:xfrm>
              <a:off x="412092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8" name="CustomShape 136"/>
            <p:cNvSpPr/>
            <p:nvPr/>
          </p:nvSpPr>
          <p:spPr>
            <a:xfrm>
              <a:off x="4962600" y="48222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939" name="CustomShape 137"/>
          <p:cNvSpPr/>
          <p:nvPr/>
        </p:nvSpPr>
        <p:spPr>
          <a:xfrm>
            <a:off x="144360" y="55800"/>
            <a:ext cx="8503200" cy="1307160"/>
          </a:xfrm>
          <a:prstGeom prst="rect">
            <a:avLst/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idxStartInGlobal [2] = { iPE * nRealx  , jPE * nRealy 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AsizeGlobal      [2] = { nPEx*nRealx-1 , nPEy*nRealy-1 };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iPE &gt; 0 ) { idxStartInGlobal[0] -=  1 * (iPE-1);  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 jPE &gt; 0 ) { idxStartInGlobal[1] -=  1 * (jPE-1);    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940" name="Group 138"/>
          <p:cNvGrpSpPr/>
          <p:nvPr/>
        </p:nvGrpSpPr>
        <p:grpSpPr>
          <a:xfrm>
            <a:off x="400320" y="1626840"/>
            <a:ext cx="5059440" cy="5067360"/>
            <a:chOff x="400320" y="1626840"/>
            <a:chExt cx="5059440" cy="5067360"/>
          </a:xfrm>
        </p:grpSpPr>
        <p:grpSp>
          <p:nvGrpSpPr>
            <p:cNvPr id="1941" name="Group 139"/>
            <p:cNvGrpSpPr/>
            <p:nvPr/>
          </p:nvGrpSpPr>
          <p:grpSpPr>
            <a:xfrm>
              <a:off x="492840" y="4186440"/>
              <a:ext cx="2442240" cy="2322000"/>
              <a:chOff x="492840" y="4186440"/>
              <a:chExt cx="2442240" cy="2322000"/>
            </a:xfrm>
          </p:grpSpPr>
          <p:sp>
            <p:nvSpPr>
              <p:cNvPr id="1942" name="Line 140"/>
              <p:cNvSpPr/>
              <p:nvPr/>
            </p:nvSpPr>
            <p:spPr>
              <a:xfrm>
                <a:off x="130680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3" name="Line 141"/>
              <p:cNvSpPr/>
              <p:nvPr/>
            </p:nvSpPr>
            <p:spPr>
              <a:xfrm>
                <a:off x="212112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4" name="Line 142"/>
              <p:cNvSpPr/>
              <p:nvPr/>
            </p:nvSpPr>
            <p:spPr>
              <a:xfrm>
                <a:off x="4928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5" name="Line 143"/>
              <p:cNvSpPr/>
              <p:nvPr/>
            </p:nvSpPr>
            <p:spPr>
              <a:xfrm>
                <a:off x="29350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46" name="Group 144"/>
            <p:cNvGrpSpPr/>
            <p:nvPr/>
          </p:nvGrpSpPr>
          <p:grpSpPr>
            <a:xfrm>
              <a:off x="445680" y="4186440"/>
              <a:ext cx="2489400" cy="2457720"/>
              <a:chOff x="445680" y="4186440"/>
              <a:chExt cx="2489400" cy="2457720"/>
            </a:xfrm>
          </p:grpSpPr>
          <p:sp>
            <p:nvSpPr>
              <p:cNvPr id="1947" name="Line 145"/>
              <p:cNvSpPr/>
              <p:nvPr/>
            </p:nvSpPr>
            <p:spPr>
              <a:xfrm flipH="1">
                <a:off x="445680" y="50058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Line 146"/>
              <p:cNvSpPr/>
              <p:nvPr/>
            </p:nvSpPr>
            <p:spPr>
              <a:xfrm flipH="1">
                <a:off x="445680" y="5825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9" name="Line 147"/>
              <p:cNvSpPr/>
              <p:nvPr/>
            </p:nvSpPr>
            <p:spPr>
              <a:xfrm flipH="1">
                <a:off x="445680" y="418644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0" name="Line 148"/>
              <p:cNvSpPr/>
              <p:nvPr/>
            </p:nvSpPr>
            <p:spPr>
              <a:xfrm flipH="1">
                <a:off x="445680" y="66441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51" name="Group 149"/>
            <p:cNvGrpSpPr/>
            <p:nvPr/>
          </p:nvGrpSpPr>
          <p:grpSpPr>
            <a:xfrm>
              <a:off x="2936160" y="4186440"/>
              <a:ext cx="2442600" cy="2322000"/>
              <a:chOff x="2936160" y="4186440"/>
              <a:chExt cx="2442600" cy="2322000"/>
            </a:xfrm>
          </p:grpSpPr>
          <p:sp>
            <p:nvSpPr>
              <p:cNvPr id="1952" name="Line 150"/>
              <p:cNvSpPr/>
              <p:nvPr/>
            </p:nvSpPr>
            <p:spPr>
              <a:xfrm>
                <a:off x="375048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Line 151"/>
              <p:cNvSpPr/>
              <p:nvPr/>
            </p:nvSpPr>
            <p:spPr>
              <a:xfrm>
                <a:off x="456444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Line 152"/>
              <p:cNvSpPr/>
              <p:nvPr/>
            </p:nvSpPr>
            <p:spPr>
              <a:xfrm>
                <a:off x="29361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Line 153"/>
              <p:cNvSpPr/>
              <p:nvPr/>
            </p:nvSpPr>
            <p:spPr>
              <a:xfrm>
                <a:off x="5378760" y="4186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56" name="Group 154"/>
            <p:cNvGrpSpPr/>
            <p:nvPr/>
          </p:nvGrpSpPr>
          <p:grpSpPr>
            <a:xfrm>
              <a:off x="2889000" y="4186440"/>
              <a:ext cx="2489760" cy="2457720"/>
              <a:chOff x="2889000" y="4186440"/>
              <a:chExt cx="2489760" cy="2457720"/>
            </a:xfrm>
          </p:grpSpPr>
          <p:sp>
            <p:nvSpPr>
              <p:cNvPr id="1957" name="Line 155"/>
              <p:cNvSpPr/>
              <p:nvPr/>
            </p:nvSpPr>
            <p:spPr>
              <a:xfrm flipH="1">
                <a:off x="2889000" y="50058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Line 156"/>
              <p:cNvSpPr/>
              <p:nvPr/>
            </p:nvSpPr>
            <p:spPr>
              <a:xfrm flipH="1">
                <a:off x="2889000" y="5825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Line 157"/>
              <p:cNvSpPr/>
              <p:nvPr/>
            </p:nvSpPr>
            <p:spPr>
              <a:xfrm flipH="1">
                <a:off x="2889000" y="41864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Line 158"/>
              <p:cNvSpPr/>
              <p:nvPr/>
            </p:nvSpPr>
            <p:spPr>
              <a:xfrm flipH="1">
                <a:off x="2889000" y="664416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1" name="Group 159"/>
            <p:cNvGrpSpPr/>
            <p:nvPr/>
          </p:nvGrpSpPr>
          <p:grpSpPr>
            <a:xfrm>
              <a:off x="492840" y="1746360"/>
              <a:ext cx="2442240" cy="2322000"/>
              <a:chOff x="492840" y="1746360"/>
              <a:chExt cx="2442240" cy="2322000"/>
            </a:xfrm>
          </p:grpSpPr>
          <p:sp>
            <p:nvSpPr>
              <p:cNvPr id="1962" name="Line 160"/>
              <p:cNvSpPr/>
              <p:nvPr/>
            </p:nvSpPr>
            <p:spPr>
              <a:xfrm>
                <a:off x="130680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Line 161"/>
              <p:cNvSpPr/>
              <p:nvPr/>
            </p:nvSpPr>
            <p:spPr>
              <a:xfrm>
                <a:off x="212112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Line 162"/>
              <p:cNvSpPr/>
              <p:nvPr/>
            </p:nvSpPr>
            <p:spPr>
              <a:xfrm>
                <a:off x="49284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Line 163"/>
              <p:cNvSpPr/>
              <p:nvPr/>
            </p:nvSpPr>
            <p:spPr>
              <a:xfrm>
                <a:off x="2935080" y="174636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6" name="Group 164"/>
            <p:cNvGrpSpPr/>
            <p:nvPr/>
          </p:nvGrpSpPr>
          <p:grpSpPr>
            <a:xfrm>
              <a:off x="445680" y="1731600"/>
              <a:ext cx="2489400" cy="2457720"/>
              <a:chOff x="445680" y="1731600"/>
              <a:chExt cx="2489400" cy="2457720"/>
            </a:xfrm>
          </p:grpSpPr>
          <p:sp>
            <p:nvSpPr>
              <p:cNvPr id="1967" name="Line 165"/>
              <p:cNvSpPr/>
              <p:nvPr/>
            </p:nvSpPr>
            <p:spPr>
              <a:xfrm flipH="1">
                <a:off x="445680" y="255096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Line 166"/>
              <p:cNvSpPr/>
              <p:nvPr/>
            </p:nvSpPr>
            <p:spPr>
              <a:xfrm flipH="1">
                <a:off x="445680" y="3370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Line 167"/>
              <p:cNvSpPr/>
              <p:nvPr/>
            </p:nvSpPr>
            <p:spPr>
              <a:xfrm flipH="1">
                <a:off x="445680" y="173160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Line 168"/>
              <p:cNvSpPr/>
              <p:nvPr/>
            </p:nvSpPr>
            <p:spPr>
              <a:xfrm flipH="1">
                <a:off x="445680" y="4189320"/>
                <a:ext cx="248940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71" name="Line 169"/>
            <p:cNvSpPr/>
            <p:nvPr/>
          </p:nvSpPr>
          <p:spPr>
            <a:xfrm>
              <a:off x="375048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2" name="Line 170"/>
            <p:cNvSpPr/>
            <p:nvPr/>
          </p:nvSpPr>
          <p:spPr>
            <a:xfrm>
              <a:off x="456444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3" name="Line 171"/>
            <p:cNvSpPr/>
            <p:nvPr/>
          </p:nvSpPr>
          <p:spPr>
            <a:xfrm>
              <a:off x="29361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4" name="Line 172"/>
            <p:cNvSpPr/>
            <p:nvPr/>
          </p:nvSpPr>
          <p:spPr>
            <a:xfrm>
              <a:off x="5378760" y="174636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5" name="Line 173"/>
            <p:cNvSpPr/>
            <p:nvPr/>
          </p:nvSpPr>
          <p:spPr>
            <a:xfrm flipH="1">
              <a:off x="2889000" y="25509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6" name="Line 174"/>
            <p:cNvSpPr/>
            <p:nvPr/>
          </p:nvSpPr>
          <p:spPr>
            <a:xfrm flipH="1">
              <a:off x="2889000" y="33850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7" name="Line 175"/>
            <p:cNvSpPr/>
            <p:nvPr/>
          </p:nvSpPr>
          <p:spPr>
            <a:xfrm flipH="1">
              <a:off x="2889000" y="17463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8" name="CustomShape 176"/>
            <p:cNvSpPr/>
            <p:nvPr/>
          </p:nvSpPr>
          <p:spPr>
            <a:xfrm>
              <a:off x="40032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9" name="CustomShape 177"/>
            <p:cNvSpPr/>
            <p:nvPr/>
          </p:nvSpPr>
          <p:spPr>
            <a:xfrm>
              <a:off x="12142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0" name="CustomShape 178"/>
            <p:cNvSpPr/>
            <p:nvPr/>
          </p:nvSpPr>
          <p:spPr>
            <a:xfrm>
              <a:off x="202860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1" name="CustomShape 179"/>
            <p:cNvSpPr/>
            <p:nvPr/>
          </p:nvSpPr>
          <p:spPr>
            <a:xfrm>
              <a:off x="365760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2" name="CustomShape 180"/>
            <p:cNvSpPr/>
            <p:nvPr/>
          </p:nvSpPr>
          <p:spPr>
            <a:xfrm>
              <a:off x="447192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3" name="CustomShape 181"/>
            <p:cNvSpPr/>
            <p:nvPr/>
          </p:nvSpPr>
          <p:spPr>
            <a:xfrm>
              <a:off x="5274360" y="650880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4" name="CustomShape 182"/>
            <p:cNvSpPr/>
            <p:nvPr/>
          </p:nvSpPr>
          <p:spPr>
            <a:xfrm>
              <a:off x="400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5" name="CustomShape 183"/>
            <p:cNvSpPr/>
            <p:nvPr/>
          </p:nvSpPr>
          <p:spPr>
            <a:xfrm>
              <a:off x="121428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6" name="CustomShape 184"/>
            <p:cNvSpPr/>
            <p:nvPr/>
          </p:nvSpPr>
          <p:spPr>
            <a:xfrm>
              <a:off x="202860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7" name="CustomShape 185"/>
            <p:cNvSpPr/>
            <p:nvPr/>
          </p:nvSpPr>
          <p:spPr>
            <a:xfrm>
              <a:off x="365760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8" name="CustomShape 186"/>
            <p:cNvSpPr/>
            <p:nvPr/>
          </p:nvSpPr>
          <p:spPr>
            <a:xfrm>
              <a:off x="447192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9" name="CustomShape 187"/>
            <p:cNvSpPr/>
            <p:nvPr/>
          </p:nvSpPr>
          <p:spPr>
            <a:xfrm>
              <a:off x="5274360" y="330768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0" name="CustomShape 188"/>
            <p:cNvSpPr/>
            <p:nvPr/>
          </p:nvSpPr>
          <p:spPr>
            <a:xfrm>
              <a:off x="2830680" y="650880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1" name="CustomShape 189"/>
            <p:cNvSpPr/>
            <p:nvPr/>
          </p:nvSpPr>
          <p:spPr>
            <a:xfrm>
              <a:off x="40032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2" name="CustomShape 190"/>
            <p:cNvSpPr/>
            <p:nvPr/>
          </p:nvSpPr>
          <p:spPr>
            <a:xfrm>
              <a:off x="12142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3" name="CustomShape 191"/>
            <p:cNvSpPr/>
            <p:nvPr/>
          </p:nvSpPr>
          <p:spPr>
            <a:xfrm>
              <a:off x="202860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4" name="CustomShape 192"/>
            <p:cNvSpPr/>
            <p:nvPr/>
          </p:nvSpPr>
          <p:spPr>
            <a:xfrm>
              <a:off x="2830680" y="5755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5" name="CustomShape 193"/>
            <p:cNvSpPr/>
            <p:nvPr/>
          </p:nvSpPr>
          <p:spPr>
            <a:xfrm>
              <a:off x="40032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6" name="CustomShape 194"/>
            <p:cNvSpPr/>
            <p:nvPr/>
          </p:nvSpPr>
          <p:spPr>
            <a:xfrm>
              <a:off x="12142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7" name="CustomShape 195"/>
            <p:cNvSpPr/>
            <p:nvPr/>
          </p:nvSpPr>
          <p:spPr>
            <a:xfrm>
              <a:off x="202860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8" name="CustomShape 196"/>
            <p:cNvSpPr/>
            <p:nvPr/>
          </p:nvSpPr>
          <p:spPr>
            <a:xfrm>
              <a:off x="2830680" y="490896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9" name="CustomShape 197"/>
            <p:cNvSpPr/>
            <p:nvPr/>
          </p:nvSpPr>
          <p:spPr>
            <a:xfrm>
              <a:off x="40032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0" name="CustomShape 198"/>
            <p:cNvSpPr/>
            <p:nvPr/>
          </p:nvSpPr>
          <p:spPr>
            <a:xfrm>
              <a:off x="12142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1" name="CustomShape 199"/>
            <p:cNvSpPr/>
            <p:nvPr/>
          </p:nvSpPr>
          <p:spPr>
            <a:xfrm>
              <a:off x="202860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2" name="CustomShape 200"/>
            <p:cNvSpPr/>
            <p:nvPr/>
          </p:nvSpPr>
          <p:spPr>
            <a:xfrm>
              <a:off x="2830680" y="4072320"/>
              <a:ext cx="185400" cy="185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3" name="CustomShape 201"/>
            <p:cNvSpPr/>
            <p:nvPr/>
          </p:nvSpPr>
          <p:spPr>
            <a:xfrm>
              <a:off x="365760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4" name="CustomShape 202"/>
            <p:cNvSpPr/>
            <p:nvPr/>
          </p:nvSpPr>
          <p:spPr>
            <a:xfrm>
              <a:off x="447192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5" name="CustomShape 203"/>
            <p:cNvSpPr/>
            <p:nvPr/>
          </p:nvSpPr>
          <p:spPr>
            <a:xfrm>
              <a:off x="5274360" y="5728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6" name="CustomShape 204"/>
            <p:cNvSpPr/>
            <p:nvPr/>
          </p:nvSpPr>
          <p:spPr>
            <a:xfrm>
              <a:off x="365760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7" name="CustomShape 205"/>
            <p:cNvSpPr/>
            <p:nvPr/>
          </p:nvSpPr>
          <p:spPr>
            <a:xfrm>
              <a:off x="447192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8" name="CustomShape 206"/>
            <p:cNvSpPr/>
            <p:nvPr/>
          </p:nvSpPr>
          <p:spPr>
            <a:xfrm>
              <a:off x="5274360" y="489168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9" name="CustomShape 207"/>
            <p:cNvSpPr/>
            <p:nvPr/>
          </p:nvSpPr>
          <p:spPr>
            <a:xfrm>
              <a:off x="365760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0" name="CustomShape 208"/>
            <p:cNvSpPr/>
            <p:nvPr/>
          </p:nvSpPr>
          <p:spPr>
            <a:xfrm>
              <a:off x="447192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1" name="CustomShape 209"/>
            <p:cNvSpPr/>
            <p:nvPr/>
          </p:nvSpPr>
          <p:spPr>
            <a:xfrm>
              <a:off x="5274360" y="4069440"/>
              <a:ext cx="185400" cy="185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2" name="CustomShape 210"/>
            <p:cNvSpPr/>
            <p:nvPr/>
          </p:nvSpPr>
          <p:spPr>
            <a:xfrm>
              <a:off x="2821320" y="330768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3" name="CustomShape 211"/>
            <p:cNvSpPr/>
            <p:nvPr/>
          </p:nvSpPr>
          <p:spPr>
            <a:xfrm>
              <a:off x="400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4" name="CustomShape 212"/>
            <p:cNvSpPr/>
            <p:nvPr/>
          </p:nvSpPr>
          <p:spPr>
            <a:xfrm>
              <a:off x="121428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5" name="CustomShape 213"/>
            <p:cNvSpPr/>
            <p:nvPr/>
          </p:nvSpPr>
          <p:spPr>
            <a:xfrm>
              <a:off x="202860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6" name="CustomShape 214"/>
            <p:cNvSpPr/>
            <p:nvPr/>
          </p:nvSpPr>
          <p:spPr>
            <a:xfrm>
              <a:off x="2821320" y="245556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7" name="CustomShape 215"/>
            <p:cNvSpPr/>
            <p:nvPr/>
          </p:nvSpPr>
          <p:spPr>
            <a:xfrm>
              <a:off x="400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8" name="CustomShape 216"/>
            <p:cNvSpPr/>
            <p:nvPr/>
          </p:nvSpPr>
          <p:spPr>
            <a:xfrm>
              <a:off x="121428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9" name="CustomShape 217"/>
            <p:cNvSpPr/>
            <p:nvPr/>
          </p:nvSpPr>
          <p:spPr>
            <a:xfrm>
              <a:off x="202860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0" name="CustomShape 218"/>
            <p:cNvSpPr/>
            <p:nvPr/>
          </p:nvSpPr>
          <p:spPr>
            <a:xfrm>
              <a:off x="2821320" y="1626840"/>
              <a:ext cx="185400" cy="185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1" name="CustomShape 219"/>
            <p:cNvSpPr/>
            <p:nvPr/>
          </p:nvSpPr>
          <p:spPr>
            <a:xfrm>
              <a:off x="365760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2" name="CustomShape 220"/>
            <p:cNvSpPr/>
            <p:nvPr/>
          </p:nvSpPr>
          <p:spPr>
            <a:xfrm>
              <a:off x="447192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3" name="CustomShape 221"/>
            <p:cNvSpPr/>
            <p:nvPr/>
          </p:nvSpPr>
          <p:spPr>
            <a:xfrm>
              <a:off x="5274360" y="247212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4" name="CustomShape 222"/>
            <p:cNvSpPr/>
            <p:nvPr/>
          </p:nvSpPr>
          <p:spPr>
            <a:xfrm>
              <a:off x="365760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5" name="CustomShape 223"/>
            <p:cNvSpPr/>
            <p:nvPr/>
          </p:nvSpPr>
          <p:spPr>
            <a:xfrm>
              <a:off x="447192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6" name="CustomShape 224"/>
            <p:cNvSpPr/>
            <p:nvPr/>
          </p:nvSpPr>
          <p:spPr>
            <a:xfrm>
              <a:off x="5274360" y="1664640"/>
              <a:ext cx="185400" cy="185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CustomShape 1"/>
          <p:cNvSpPr/>
          <p:nvPr/>
        </p:nvSpPr>
        <p:spPr>
          <a:xfrm>
            <a:off x="995760" y="2390760"/>
            <a:ext cx="7322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Reading Data Using Sub Arrays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CustomShape 1"/>
          <p:cNvSpPr/>
          <p:nvPr/>
        </p:nvSpPr>
        <p:spPr>
          <a:xfrm>
            <a:off x="1567440" y="2876760"/>
            <a:ext cx="2985120" cy="301104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29" name="Group 2"/>
          <p:cNvGrpSpPr/>
          <p:nvPr/>
        </p:nvGrpSpPr>
        <p:grpSpPr>
          <a:xfrm>
            <a:off x="1386000" y="635400"/>
            <a:ext cx="5639040" cy="5229000"/>
            <a:chOff x="1386000" y="635400"/>
            <a:chExt cx="5639040" cy="5229000"/>
          </a:xfrm>
        </p:grpSpPr>
        <p:grpSp>
          <p:nvGrpSpPr>
            <p:cNvPr id="2030" name="Group 3"/>
            <p:cNvGrpSpPr/>
            <p:nvPr/>
          </p:nvGrpSpPr>
          <p:grpSpPr>
            <a:xfrm>
              <a:off x="1775160" y="3251520"/>
              <a:ext cx="2442240" cy="2322000"/>
              <a:chOff x="1775160" y="3251520"/>
              <a:chExt cx="2442240" cy="2322000"/>
            </a:xfrm>
          </p:grpSpPr>
          <p:sp>
            <p:nvSpPr>
              <p:cNvPr id="2031" name="Line 4"/>
              <p:cNvSpPr/>
              <p:nvPr/>
            </p:nvSpPr>
            <p:spPr>
              <a:xfrm>
                <a:off x="25891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Line 5"/>
              <p:cNvSpPr/>
              <p:nvPr/>
            </p:nvSpPr>
            <p:spPr>
              <a:xfrm>
                <a:off x="34030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Line 6"/>
              <p:cNvSpPr/>
              <p:nvPr/>
            </p:nvSpPr>
            <p:spPr>
              <a:xfrm>
                <a:off x="177516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Line 7"/>
              <p:cNvSpPr/>
              <p:nvPr/>
            </p:nvSpPr>
            <p:spPr>
              <a:xfrm>
                <a:off x="4217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5" name="Group 8"/>
            <p:cNvGrpSpPr/>
            <p:nvPr/>
          </p:nvGrpSpPr>
          <p:grpSpPr>
            <a:xfrm>
              <a:off x="1727640" y="3251520"/>
              <a:ext cx="2489760" cy="2457720"/>
              <a:chOff x="1727640" y="3251520"/>
              <a:chExt cx="2489760" cy="2457720"/>
            </a:xfrm>
          </p:grpSpPr>
          <p:sp>
            <p:nvSpPr>
              <p:cNvPr id="2036" name="Line 9"/>
              <p:cNvSpPr/>
              <p:nvPr/>
            </p:nvSpPr>
            <p:spPr>
              <a:xfrm flipH="1">
                <a:off x="172764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Line 10"/>
              <p:cNvSpPr/>
              <p:nvPr/>
            </p:nvSpPr>
            <p:spPr>
              <a:xfrm flipH="1">
                <a:off x="172764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Line 11"/>
              <p:cNvSpPr/>
              <p:nvPr/>
            </p:nvSpPr>
            <p:spPr>
              <a:xfrm flipH="1">
                <a:off x="172764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Line 12"/>
              <p:cNvSpPr/>
              <p:nvPr/>
            </p:nvSpPr>
            <p:spPr>
              <a:xfrm flipH="1">
                <a:off x="172764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40" name="Group 13"/>
            <p:cNvGrpSpPr/>
            <p:nvPr/>
          </p:nvGrpSpPr>
          <p:grpSpPr>
            <a:xfrm>
              <a:off x="4218480" y="3251520"/>
              <a:ext cx="2442240" cy="2322000"/>
              <a:chOff x="4218480" y="3251520"/>
              <a:chExt cx="2442240" cy="2322000"/>
            </a:xfrm>
          </p:grpSpPr>
          <p:sp>
            <p:nvSpPr>
              <p:cNvPr id="2041" name="Line 14"/>
              <p:cNvSpPr/>
              <p:nvPr/>
            </p:nvSpPr>
            <p:spPr>
              <a:xfrm>
                <a:off x="503244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Line 15"/>
              <p:cNvSpPr/>
              <p:nvPr/>
            </p:nvSpPr>
            <p:spPr>
              <a:xfrm>
                <a:off x="5846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Line 16"/>
              <p:cNvSpPr/>
              <p:nvPr/>
            </p:nvSpPr>
            <p:spPr>
              <a:xfrm>
                <a:off x="42184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Line 17"/>
              <p:cNvSpPr/>
              <p:nvPr/>
            </p:nvSpPr>
            <p:spPr>
              <a:xfrm>
                <a:off x="66607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45" name="Group 18"/>
            <p:cNvGrpSpPr/>
            <p:nvPr/>
          </p:nvGrpSpPr>
          <p:grpSpPr>
            <a:xfrm>
              <a:off x="4170960" y="3251520"/>
              <a:ext cx="2489760" cy="2457720"/>
              <a:chOff x="4170960" y="3251520"/>
              <a:chExt cx="2489760" cy="2457720"/>
            </a:xfrm>
          </p:grpSpPr>
          <p:sp>
            <p:nvSpPr>
              <p:cNvPr id="2046" name="Line 19"/>
              <p:cNvSpPr/>
              <p:nvPr/>
            </p:nvSpPr>
            <p:spPr>
              <a:xfrm flipH="1">
                <a:off x="417096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Line 20"/>
              <p:cNvSpPr/>
              <p:nvPr/>
            </p:nvSpPr>
            <p:spPr>
              <a:xfrm flipH="1">
                <a:off x="417096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Line 21"/>
              <p:cNvSpPr/>
              <p:nvPr/>
            </p:nvSpPr>
            <p:spPr>
              <a:xfrm flipH="1">
                <a:off x="417096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Line 22"/>
              <p:cNvSpPr/>
              <p:nvPr/>
            </p:nvSpPr>
            <p:spPr>
              <a:xfrm flipH="1">
                <a:off x="417096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50" name="Group 23"/>
            <p:cNvGrpSpPr/>
            <p:nvPr/>
          </p:nvGrpSpPr>
          <p:grpSpPr>
            <a:xfrm>
              <a:off x="1775160" y="811440"/>
              <a:ext cx="2442240" cy="2322000"/>
              <a:chOff x="1775160" y="811440"/>
              <a:chExt cx="2442240" cy="2322000"/>
            </a:xfrm>
          </p:grpSpPr>
          <p:sp>
            <p:nvSpPr>
              <p:cNvPr id="2051" name="Line 24"/>
              <p:cNvSpPr/>
              <p:nvPr/>
            </p:nvSpPr>
            <p:spPr>
              <a:xfrm>
                <a:off x="258912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Line 25"/>
              <p:cNvSpPr/>
              <p:nvPr/>
            </p:nvSpPr>
            <p:spPr>
              <a:xfrm>
                <a:off x="340308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Line 26"/>
              <p:cNvSpPr/>
              <p:nvPr/>
            </p:nvSpPr>
            <p:spPr>
              <a:xfrm>
                <a:off x="177516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Line 27"/>
              <p:cNvSpPr/>
              <p:nvPr/>
            </p:nvSpPr>
            <p:spPr>
              <a:xfrm>
                <a:off x="421740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55" name="Group 28"/>
            <p:cNvGrpSpPr/>
            <p:nvPr/>
          </p:nvGrpSpPr>
          <p:grpSpPr>
            <a:xfrm>
              <a:off x="1727640" y="796680"/>
              <a:ext cx="2489760" cy="2457720"/>
              <a:chOff x="1727640" y="796680"/>
              <a:chExt cx="2489760" cy="2457720"/>
            </a:xfrm>
          </p:grpSpPr>
          <p:sp>
            <p:nvSpPr>
              <p:cNvPr id="2056" name="Line 29"/>
              <p:cNvSpPr/>
              <p:nvPr/>
            </p:nvSpPr>
            <p:spPr>
              <a:xfrm flipH="1">
                <a:off x="1727640" y="1616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Line 30"/>
              <p:cNvSpPr/>
              <p:nvPr/>
            </p:nvSpPr>
            <p:spPr>
              <a:xfrm flipH="1">
                <a:off x="1727640" y="2435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Line 31"/>
              <p:cNvSpPr/>
              <p:nvPr/>
            </p:nvSpPr>
            <p:spPr>
              <a:xfrm flipH="1">
                <a:off x="1727640" y="7966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Line 32"/>
              <p:cNvSpPr/>
              <p:nvPr/>
            </p:nvSpPr>
            <p:spPr>
              <a:xfrm flipH="1">
                <a:off x="1727640" y="32544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60" name="Line 33"/>
            <p:cNvSpPr/>
            <p:nvPr/>
          </p:nvSpPr>
          <p:spPr>
            <a:xfrm>
              <a:off x="503244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1" name="Line 34"/>
            <p:cNvSpPr/>
            <p:nvPr/>
          </p:nvSpPr>
          <p:spPr>
            <a:xfrm>
              <a:off x="584640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2" name="Line 35"/>
            <p:cNvSpPr/>
            <p:nvPr/>
          </p:nvSpPr>
          <p:spPr>
            <a:xfrm>
              <a:off x="421848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3" name="Line 36"/>
            <p:cNvSpPr/>
            <p:nvPr/>
          </p:nvSpPr>
          <p:spPr>
            <a:xfrm>
              <a:off x="666072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4" name="Line 37"/>
            <p:cNvSpPr/>
            <p:nvPr/>
          </p:nvSpPr>
          <p:spPr>
            <a:xfrm flipH="1">
              <a:off x="4170960" y="16160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5" name="Line 38"/>
            <p:cNvSpPr/>
            <p:nvPr/>
          </p:nvSpPr>
          <p:spPr>
            <a:xfrm flipH="1">
              <a:off x="4170960" y="24501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6" name="Line 39"/>
            <p:cNvSpPr/>
            <p:nvPr/>
          </p:nvSpPr>
          <p:spPr>
            <a:xfrm flipH="1">
              <a:off x="4170960" y="8114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7" name="CustomShape 40"/>
            <p:cNvSpPr/>
            <p:nvPr/>
          </p:nvSpPr>
          <p:spPr>
            <a:xfrm>
              <a:off x="16822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8" name="CustomShape 41"/>
            <p:cNvSpPr/>
            <p:nvPr/>
          </p:nvSpPr>
          <p:spPr>
            <a:xfrm>
              <a:off x="24966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9" name="CustomShape 42"/>
            <p:cNvSpPr/>
            <p:nvPr/>
          </p:nvSpPr>
          <p:spPr>
            <a:xfrm>
              <a:off x="331056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0" name="CustomShape 43"/>
            <p:cNvSpPr/>
            <p:nvPr/>
          </p:nvSpPr>
          <p:spPr>
            <a:xfrm>
              <a:off x="49399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1" name="CustomShape 44"/>
            <p:cNvSpPr/>
            <p:nvPr/>
          </p:nvSpPr>
          <p:spPr>
            <a:xfrm>
              <a:off x="57538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2" name="CustomShape 45"/>
            <p:cNvSpPr/>
            <p:nvPr/>
          </p:nvSpPr>
          <p:spPr>
            <a:xfrm>
              <a:off x="65563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3" name="CustomShape 46"/>
            <p:cNvSpPr/>
            <p:nvPr/>
          </p:nvSpPr>
          <p:spPr>
            <a:xfrm>
              <a:off x="1682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4" name="CustomShape 47"/>
            <p:cNvSpPr/>
            <p:nvPr/>
          </p:nvSpPr>
          <p:spPr>
            <a:xfrm>
              <a:off x="249660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5" name="CustomShape 48"/>
            <p:cNvSpPr/>
            <p:nvPr/>
          </p:nvSpPr>
          <p:spPr>
            <a:xfrm>
              <a:off x="331056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6" name="CustomShape 49"/>
            <p:cNvSpPr/>
            <p:nvPr/>
          </p:nvSpPr>
          <p:spPr>
            <a:xfrm>
              <a:off x="49399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7" name="CustomShape 50"/>
            <p:cNvSpPr/>
            <p:nvPr/>
          </p:nvSpPr>
          <p:spPr>
            <a:xfrm>
              <a:off x="57538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8" name="CustomShape 51"/>
            <p:cNvSpPr/>
            <p:nvPr/>
          </p:nvSpPr>
          <p:spPr>
            <a:xfrm>
              <a:off x="65563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9" name="CustomShape 52"/>
            <p:cNvSpPr/>
            <p:nvPr/>
          </p:nvSpPr>
          <p:spPr>
            <a:xfrm>
              <a:off x="41130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0" name="CustomShape 53"/>
            <p:cNvSpPr/>
            <p:nvPr/>
          </p:nvSpPr>
          <p:spPr>
            <a:xfrm>
              <a:off x="168228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1" name="CustomShape 54"/>
            <p:cNvSpPr/>
            <p:nvPr/>
          </p:nvSpPr>
          <p:spPr>
            <a:xfrm>
              <a:off x="24966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2" name="CustomShape 55"/>
            <p:cNvSpPr/>
            <p:nvPr/>
          </p:nvSpPr>
          <p:spPr>
            <a:xfrm>
              <a:off x="331056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3" name="CustomShape 56"/>
            <p:cNvSpPr/>
            <p:nvPr/>
          </p:nvSpPr>
          <p:spPr>
            <a:xfrm>
              <a:off x="41130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4" name="CustomShape 57"/>
            <p:cNvSpPr/>
            <p:nvPr/>
          </p:nvSpPr>
          <p:spPr>
            <a:xfrm>
              <a:off x="168228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5" name="CustomShape 58"/>
            <p:cNvSpPr/>
            <p:nvPr/>
          </p:nvSpPr>
          <p:spPr>
            <a:xfrm>
              <a:off x="24966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6" name="CustomShape 59"/>
            <p:cNvSpPr/>
            <p:nvPr/>
          </p:nvSpPr>
          <p:spPr>
            <a:xfrm>
              <a:off x="331056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7" name="CustomShape 60"/>
            <p:cNvSpPr/>
            <p:nvPr/>
          </p:nvSpPr>
          <p:spPr>
            <a:xfrm>
              <a:off x="41130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8" name="CustomShape 61"/>
            <p:cNvSpPr/>
            <p:nvPr/>
          </p:nvSpPr>
          <p:spPr>
            <a:xfrm>
              <a:off x="168228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9" name="CustomShape 62"/>
            <p:cNvSpPr/>
            <p:nvPr/>
          </p:nvSpPr>
          <p:spPr>
            <a:xfrm>
              <a:off x="24966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0" name="CustomShape 63"/>
            <p:cNvSpPr/>
            <p:nvPr/>
          </p:nvSpPr>
          <p:spPr>
            <a:xfrm>
              <a:off x="331056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1" name="CustomShape 64"/>
            <p:cNvSpPr/>
            <p:nvPr/>
          </p:nvSpPr>
          <p:spPr>
            <a:xfrm>
              <a:off x="41130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2" name="CustomShape 65"/>
            <p:cNvSpPr/>
            <p:nvPr/>
          </p:nvSpPr>
          <p:spPr>
            <a:xfrm>
              <a:off x="49399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3" name="CustomShape 66"/>
            <p:cNvSpPr/>
            <p:nvPr/>
          </p:nvSpPr>
          <p:spPr>
            <a:xfrm>
              <a:off x="575388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4" name="CustomShape 67"/>
            <p:cNvSpPr/>
            <p:nvPr/>
          </p:nvSpPr>
          <p:spPr>
            <a:xfrm>
              <a:off x="65563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5" name="CustomShape 68"/>
            <p:cNvSpPr/>
            <p:nvPr/>
          </p:nvSpPr>
          <p:spPr>
            <a:xfrm>
              <a:off x="49399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6" name="CustomShape 69"/>
            <p:cNvSpPr/>
            <p:nvPr/>
          </p:nvSpPr>
          <p:spPr>
            <a:xfrm>
              <a:off x="575388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7" name="CustomShape 70"/>
            <p:cNvSpPr/>
            <p:nvPr/>
          </p:nvSpPr>
          <p:spPr>
            <a:xfrm>
              <a:off x="65563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8" name="CustomShape 71"/>
            <p:cNvSpPr/>
            <p:nvPr/>
          </p:nvSpPr>
          <p:spPr>
            <a:xfrm>
              <a:off x="49399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9" name="CustomShape 72"/>
            <p:cNvSpPr/>
            <p:nvPr/>
          </p:nvSpPr>
          <p:spPr>
            <a:xfrm>
              <a:off x="575388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0" name="CustomShape 73"/>
            <p:cNvSpPr/>
            <p:nvPr/>
          </p:nvSpPr>
          <p:spPr>
            <a:xfrm>
              <a:off x="65563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1" name="CustomShape 74"/>
            <p:cNvSpPr/>
            <p:nvPr/>
          </p:nvSpPr>
          <p:spPr>
            <a:xfrm>
              <a:off x="4103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2" name="CustomShape 75"/>
            <p:cNvSpPr/>
            <p:nvPr/>
          </p:nvSpPr>
          <p:spPr>
            <a:xfrm>
              <a:off x="1682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3" name="CustomShape 76"/>
            <p:cNvSpPr/>
            <p:nvPr/>
          </p:nvSpPr>
          <p:spPr>
            <a:xfrm>
              <a:off x="249660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4" name="CustomShape 77"/>
            <p:cNvSpPr/>
            <p:nvPr/>
          </p:nvSpPr>
          <p:spPr>
            <a:xfrm>
              <a:off x="331056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5" name="CustomShape 78"/>
            <p:cNvSpPr/>
            <p:nvPr/>
          </p:nvSpPr>
          <p:spPr>
            <a:xfrm>
              <a:off x="4103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6" name="CustomShape 79"/>
            <p:cNvSpPr/>
            <p:nvPr/>
          </p:nvSpPr>
          <p:spPr>
            <a:xfrm>
              <a:off x="1682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7" name="CustomShape 80"/>
            <p:cNvSpPr/>
            <p:nvPr/>
          </p:nvSpPr>
          <p:spPr>
            <a:xfrm>
              <a:off x="249660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8" name="CustomShape 81"/>
            <p:cNvSpPr/>
            <p:nvPr/>
          </p:nvSpPr>
          <p:spPr>
            <a:xfrm>
              <a:off x="331056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9" name="CustomShape 82"/>
            <p:cNvSpPr/>
            <p:nvPr/>
          </p:nvSpPr>
          <p:spPr>
            <a:xfrm>
              <a:off x="4103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0" name="CustomShape 83"/>
            <p:cNvSpPr/>
            <p:nvPr/>
          </p:nvSpPr>
          <p:spPr>
            <a:xfrm>
              <a:off x="49399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1" name="CustomShape 84"/>
            <p:cNvSpPr/>
            <p:nvPr/>
          </p:nvSpPr>
          <p:spPr>
            <a:xfrm>
              <a:off x="575388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2" name="CustomShape 85"/>
            <p:cNvSpPr/>
            <p:nvPr/>
          </p:nvSpPr>
          <p:spPr>
            <a:xfrm>
              <a:off x="65563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3" name="CustomShape 86"/>
            <p:cNvSpPr/>
            <p:nvPr/>
          </p:nvSpPr>
          <p:spPr>
            <a:xfrm>
              <a:off x="49399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4" name="CustomShape 87"/>
            <p:cNvSpPr/>
            <p:nvPr/>
          </p:nvSpPr>
          <p:spPr>
            <a:xfrm>
              <a:off x="575388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5" name="CustomShape 88"/>
            <p:cNvSpPr/>
            <p:nvPr/>
          </p:nvSpPr>
          <p:spPr>
            <a:xfrm>
              <a:off x="65563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6" name="CustomShape 89"/>
            <p:cNvSpPr/>
            <p:nvPr/>
          </p:nvSpPr>
          <p:spPr>
            <a:xfrm>
              <a:off x="1513800" y="6354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7" name="CustomShape 90"/>
            <p:cNvSpPr/>
            <p:nvPr/>
          </p:nvSpPr>
          <p:spPr>
            <a:xfrm>
              <a:off x="2306520" y="64548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8" name="CustomShape 91"/>
            <p:cNvSpPr/>
            <p:nvPr/>
          </p:nvSpPr>
          <p:spPr>
            <a:xfrm>
              <a:off x="467172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9" name="CustomShape 92"/>
            <p:cNvSpPr/>
            <p:nvPr/>
          </p:nvSpPr>
          <p:spPr>
            <a:xfrm>
              <a:off x="542088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0" name="CustomShape 93"/>
            <p:cNvSpPr/>
            <p:nvPr/>
          </p:nvSpPr>
          <p:spPr>
            <a:xfrm>
              <a:off x="308376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1" name="CustomShape 94"/>
            <p:cNvSpPr/>
            <p:nvPr/>
          </p:nvSpPr>
          <p:spPr>
            <a:xfrm>
              <a:off x="392544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2" name="CustomShape 95"/>
            <p:cNvSpPr/>
            <p:nvPr/>
          </p:nvSpPr>
          <p:spPr>
            <a:xfrm>
              <a:off x="6251400" y="665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3" name="CustomShape 96"/>
            <p:cNvSpPr/>
            <p:nvPr/>
          </p:nvSpPr>
          <p:spPr>
            <a:xfrm>
              <a:off x="459288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4" name="CustomShape 97"/>
            <p:cNvSpPr/>
            <p:nvPr/>
          </p:nvSpPr>
          <p:spPr>
            <a:xfrm>
              <a:off x="534204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5" name="CustomShape 98"/>
            <p:cNvSpPr/>
            <p:nvPr/>
          </p:nvSpPr>
          <p:spPr>
            <a:xfrm>
              <a:off x="618372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6" name="CustomShape 99"/>
            <p:cNvSpPr/>
            <p:nvPr/>
          </p:nvSpPr>
          <p:spPr>
            <a:xfrm>
              <a:off x="1486080" y="14526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7" name="CustomShape 100"/>
            <p:cNvSpPr/>
            <p:nvPr/>
          </p:nvSpPr>
          <p:spPr>
            <a:xfrm>
              <a:off x="225540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8" name="CustomShape 101"/>
            <p:cNvSpPr/>
            <p:nvPr/>
          </p:nvSpPr>
          <p:spPr>
            <a:xfrm>
              <a:off x="300456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29" name="CustomShape 102"/>
            <p:cNvSpPr/>
            <p:nvPr/>
          </p:nvSpPr>
          <p:spPr>
            <a:xfrm>
              <a:off x="384624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0" name="CustomShape 103"/>
            <p:cNvSpPr/>
            <p:nvPr/>
          </p:nvSpPr>
          <p:spPr>
            <a:xfrm>
              <a:off x="468900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1" name="CustomShape 104"/>
            <p:cNvSpPr/>
            <p:nvPr/>
          </p:nvSpPr>
          <p:spPr>
            <a:xfrm>
              <a:off x="543816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2" name="CustomShape 105"/>
            <p:cNvSpPr/>
            <p:nvPr/>
          </p:nvSpPr>
          <p:spPr>
            <a:xfrm>
              <a:off x="627984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3" name="CustomShape 106"/>
            <p:cNvSpPr/>
            <p:nvPr/>
          </p:nvSpPr>
          <p:spPr>
            <a:xfrm>
              <a:off x="153324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4" name="CustomShape 107"/>
            <p:cNvSpPr/>
            <p:nvPr/>
          </p:nvSpPr>
          <p:spPr>
            <a:xfrm>
              <a:off x="235152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5" name="CustomShape 108"/>
            <p:cNvSpPr/>
            <p:nvPr/>
          </p:nvSpPr>
          <p:spPr>
            <a:xfrm>
              <a:off x="310068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6" name="CustomShape 109"/>
            <p:cNvSpPr/>
            <p:nvPr/>
          </p:nvSpPr>
          <p:spPr>
            <a:xfrm>
              <a:off x="394236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7" name="CustomShape 110"/>
            <p:cNvSpPr/>
            <p:nvPr/>
          </p:nvSpPr>
          <p:spPr>
            <a:xfrm>
              <a:off x="144288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8" name="CustomShape 111"/>
            <p:cNvSpPr/>
            <p:nvPr/>
          </p:nvSpPr>
          <p:spPr>
            <a:xfrm>
              <a:off x="22773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9" name="CustomShape 112"/>
            <p:cNvSpPr/>
            <p:nvPr/>
          </p:nvSpPr>
          <p:spPr>
            <a:xfrm>
              <a:off x="302652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0" name="CustomShape 113"/>
            <p:cNvSpPr/>
            <p:nvPr/>
          </p:nvSpPr>
          <p:spPr>
            <a:xfrm>
              <a:off x="38682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1" name="CustomShape 114"/>
            <p:cNvSpPr/>
            <p:nvPr/>
          </p:nvSpPr>
          <p:spPr>
            <a:xfrm>
              <a:off x="46674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2" name="CustomShape 115"/>
            <p:cNvSpPr/>
            <p:nvPr/>
          </p:nvSpPr>
          <p:spPr>
            <a:xfrm>
              <a:off x="54165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3" name="CustomShape 116"/>
            <p:cNvSpPr/>
            <p:nvPr/>
          </p:nvSpPr>
          <p:spPr>
            <a:xfrm>
              <a:off x="625824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4" name="CustomShape 117"/>
            <p:cNvSpPr/>
            <p:nvPr/>
          </p:nvSpPr>
          <p:spPr>
            <a:xfrm>
              <a:off x="13860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5" name="CustomShape 118"/>
            <p:cNvSpPr/>
            <p:nvPr/>
          </p:nvSpPr>
          <p:spPr>
            <a:xfrm>
              <a:off x="22773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6" name="CustomShape 119"/>
            <p:cNvSpPr/>
            <p:nvPr/>
          </p:nvSpPr>
          <p:spPr>
            <a:xfrm>
              <a:off x="302652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7" name="CustomShape 120"/>
            <p:cNvSpPr/>
            <p:nvPr/>
          </p:nvSpPr>
          <p:spPr>
            <a:xfrm>
              <a:off x="38682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8" name="CustomShape 121"/>
            <p:cNvSpPr/>
            <p:nvPr/>
          </p:nvSpPr>
          <p:spPr>
            <a:xfrm>
              <a:off x="14097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9" name="CustomShape 122"/>
            <p:cNvSpPr/>
            <p:nvPr/>
          </p:nvSpPr>
          <p:spPr>
            <a:xfrm>
              <a:off x="22773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0" name="CustomShape 123"/>
            <p:cNvSpPr/>
            <p:nvPr/>
          </p:nvSpPr>
          <p:spPr>
            <a:xfrm>
              <a:off x="302652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1" name="CustomShape 124"/>
            <p:cNvSpPr/>
            <p:nvPr/>
          </p:nvSpPr>
          <p:spPr>
            <a:xfrm>
              <a:off x="38682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2" name="CustomShape 125"/>
            <p:cNvSpPr/>
            <p:nvPr/>
          </p:nvSpPr>
          <p:spPr>
            <a:xfrm>
              <a:off x="1395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3" name="CustomShape 126"/>
            <p:cNvSpPr/>
            <p:nvPr/>
          </p:nvSpPr>
          <p:spPr>
            <a:xfrm>
              <a:off x="2277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4" name="CustomShape 127"/>
            <p:cNvSpPr/>
            <p:nvPr/>
          </p:nvSpPr>
          <p:spPr>
            <a:xfrm>
              <a:off x="302652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5" name="CustomShape 128"/>
            <p:cNvSpPr/>
            <p:nvPr/>
          </p:nvSpPr>
          <p:spPr>
            <a:xfrm>
              <a:off x="38682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6" name="CustomShape 129"/>
            <p:cNvSpPr/>
            <p:nvPr/>
          </p:nvSpPr>
          <p:spPr>
            <a:xfrm>
              <a:off x="46674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7" name="CustomShape 130"/>
            <p:cNvSpPr/>
            <p:nvPr/>
          </p:nvSpPr>
          <p:spPr>
            <a:xfrm>
              <a:off x="54165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8" name="CustomShape 131"/>
            <p:cNvSpPr/>
            <p:nvPr/>
          </p:nvSpPr>
          <p:spPr>
            <a:xfrm>
              <a:off x="625824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9" name="CustomShape 132"/>
            <p:cNvSpPr/>
            <p:nvPr/>
          </p:nvSpPr>
          <p:spPr>
            <a:xfrm>
              <a:off x="46674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0" name="CustomShape 133"/>
            <p:cNvSpPr/>
            <p:nvPr/>
          </p:nvSpPr>
          <p:spPr>
            <a:xfrm>
              <a:off x="54165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1" name="CustomShape 134"/>
            <p:cNvSpPr/>
            <p:nvPr/>
          </p:nvSpPr>
          <p:spPr>
            <a:xfrm>
              <a:off x="625824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2" name="CustomShape 135"/>
            <p:cNvSpPr/>
            <p:nvPr/>
          </p:nvSpPr>
          <p:spPr>
            <a:xfrm>
              <a:off x="46674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3" name="CustomShape 136"/>
            <p:cNvSpPr/>
            <p:nvPr/>
          </p:nvSpPr>
          <p:spPr>
            <a:xfrm>
              <a:off x="54165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64" name="CustomShape 137"/>
            <p:cNvSpPr/>
            <p:nvPr/>
          </p:nvSpPr>
          <p:spPr>
            <a:xfrm>
              <a:off x="625824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CustomShape 1"/>
          <p:cNvSpPr/>
          <p:nvPr/>
        </p:nvSpPr>
        <p:spPr>
          <a:xfrm>
            <a:off x="3841560" y="2876760"/>
            <a:ext cx="3404520" cy="301104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66" name="Group 2"/>
          <p:cNvGrpSpPr/>
          <p:nvPr/>
        </p:nvGrpSpPr>
        <p:grpSpPr>
          <a:xfrm>
            <a:off x="1386000" y="635400"/>
            <a:ext cx="5639040" cy="5229000"/>
            <a:chOff x="1386000" y="635400"/>
            <a:chExt cx="5639040" cy="5229000"/>
          </a:xfrm>
        </p:grpSpPr>
        <p:grpSp>
          <p:nvGrpSpPr>
            <p:cNvPr id="2167" name="Group 3"/>
            <p:cNvGrpSpPr/>
            <p:nvPr/>
          </p:nvGrpSpPr>
          <p:grpSpPr>
            <a:xfrm>
              <a:off x="1775160" y="3251520"/>
              <a:ext cx="2442240" cy="2322000"/>
              <a:chOff x="1775160" y="3251520"/>
              <a:chExt cx="2442240" cy="2322000"/>
            </a:xfrm>
          </p:grpSpPr>
          <p:sp>
            <p:nvSpPr>
              <p:cNvPr id="2168" name="Line 4"/>
              <p:cNvSpPr/>
              <p:nvPr/>
            </p:nvSpPr>
            <p:spPr>
              <a:xfrm>
                <a:off x="25891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9" name="Line 5"/>
              <p:cNvSpPr/>
              <p:nvPr/>
            </p:nvSpPr>
            <p:spPr>
              <a:xfrm>
                <a:off x="34030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Line 6"/>
              <p:cNvSpPr/>
              <p:nvPr/>
            </p:nvSpPr>
            <p:spPr>
              <a:xfrm>
                <a:off x="177516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1" name="Line 7"/>
              <p:cNvSpPr/>
              <p:nvPr/>
            </p:nvSpPr>
            <p:spPr>
              <a:xfrm>
                <a:off x="4217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72" name="Group 8"/>
            <p:cNvGrpSpPr/>
            <p:nvPr/>
          </p:nvGrpSpPr>
          <p:grpSpPr>
            <a:xfrm>
              <a:off x="1727640" y="3251520"/>
              <a:ext cx="2489760" cy="2457720"/>
              <a:chOff x="1727640" y="3251520"/>
              <a:chExt cx="2489760" cy="2457720"/>
            </a:xfrm>
          </p:grpSpPr>
          <p:sp>
            <p:nvSpPr>
              <p:cNvPr id="2173" name="Line 9"/>
              <p:cNvSpPr/>
              <p:nvPr/>
            </p:nvSpPr>
            <p:spPr>
              <a:xfrm flipH="1">
                <a:off x="172764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4" name="Line 10"/>
              <p:cNvSpPr/>
              <p:nvPr/>
            </p:nvSpPr>
            <p:spPr>
              <a:xfrm flipH="1">
                <a:off x="172764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5" name="Line 11"/>
              <p:cNvSpPr/>
              <p:nvPr/>
            </p:nvSpPr>
            <p:spPr>
              <a:xfrm flipH="1">
                <a:off x="172764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6" name="Line 12"/>
              <p:cNvSpPr/>
              <p:nvPr/>
            </p:nvSpPr>
            <p:spPr>
              <a:xfrm flipH="1">
                <a:off x="172764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77" name="Group 13"/>
            <p:cNvGrpSpPr/>
            <p:nvPr/>
          </p:nvGrpSpPr>
          <p:grpSpPr>
            <a:xfrm>
              <a:off x="4218480" y="3251520"/>
              <a:ext cx="2442240" cy="2322000"/>
              <a:chOff x="4218480" y="3251520"/>
              <a:chExt cx="2442240" cy="2322000"/>
            </a:xfrm>
          </p:grpSpPr>
          <p:sp>
            <p:nvSpPr>
              <p:cNvPr id="2178" name="Line 14"/>
              <p:cNvSpPr/>
              <p:nvPr/>
            </p:nvSpPr>
            <p:spPr>
              <a:xfrm>
                <a:off x="503244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9" name="Line 15"/>
              <p:cNvSpPr/>
              <p:nvPr/>
            </p:nvSpPr>
            <p:spPr>
              <a:xfrm>
                <a:off x="5846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0" name="Line 16"/>
              <p:cNvSpPr/>
              <p:nvPr/>
            </p:nvSpPr>
            <p:spPr>
              <a:xfrm>
                <a:off x="42184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1" name="Line 17"/>
              <p:cNvSpPr/>
              <p:nvPr/>
            </p:nvSpPr>
            <p:spPr>
              <a:xfrm>
                <a:off x="66607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82" name="Group 18"/>
            <p:cNvGrpSpPr/>
            <p:nvPr/>
          </p:nvGrpSpPr>
          <p:grpSpPr>
            <a:xfrm>
              <a:off x="4170960" y="3251520"/>
              <a:ext cx="2489760" cy="2457720"/>
              <a:chOff x="4170960" y="3251520"/>
              <a:chExt cx="2489760" cy="2457720"/>
            </a:xfrm>
          </p:grpSpPr>
          <p:sp>
            <p:nvSpPr>
              <p:cNvPr id="2183" name="Line 19"/>
              <p:cNvSpPr/>
              <p:nvPr/>
            </p:nvSpPr>
            <p:spPr>
              <a:xfrm flipH="1">
                <a:off x="417096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4" name="Line 20"/>
              <p:cNvSpPr/>
              <p:nvPr/>
            </p:nvSpPr>
            <p:spPr>
              <a:xfrm flipH="1">
                <a:off x="417096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5" name="Line 21"/>
              <p:cNvSpPr/>
              <p:nvPr/>
            </p:nvSpPr>
            <p:spPr>
              <a:xfrm flipH="1">
                <a:off x="417096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6" name="Line 22"/>
              <p:cNvSpPr/>
              <p:nvPr/>
            </p:nvSpPr>
            <p:spPr>
              <a:xfrm flipH="1">
                <a:off x="417096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87" name="Group 23"/>
            <p:cNvGrpSpPr/>
            <p:nvPr/>
          </p:nvGrpSpPr>
          <p:grpSpPr>
            <a:xfrm>
              <a:off x="1775160" y="811440"/>
              <a:ext cx="2442240" cy="2322000"/>
              <a:chOff x="1775160" y="811440"/>
              <a:chExt cx="2442240" cy="2322000"/>
            </a:xfrm>
          </p:grpSpPr>
          <p:sp>
            <p:nvSpPr>
              <p:cNvPr id="2188" name="Line 24"/>
              <p:cNvSpPr/>
              <p:nvPr/>
            </p:nvSpPr>
            <p:spPr>
              <a:xfrm>
                <a:off x="258912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9" name="Line 25"/>
              <p:cNvSpPr/>
              <p:nvPr/>
            </p:nvSpPr>
            <p:spPr>
              <a:xfrm>
                <a:off x="340308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0" name="Line 26"/>
              <p:cNvSpPr/>
              <p:nvPr/>
            </p:nvSpPr>
            <p:spPr>
              <a:xfrm>
                <a:off x="177516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1" name="Line 27"/>
              <p:cNvSpPr/>
              <p:nvPr/>
            </p:nvSpPr>
            <p:spPr>
              <a:xfrm>
                <a:off x="421740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92" name="Group 28"/>
            <p:cNvGrpSpPr/>
            <p:nvPr/>
          </p:nvGrpSpPr>
          <p:grpSpPr>
            <a:xfrm>
              <a:off x="1727640" y="796680"/>
              <a:ext cx="2489760" cy="2457720"/>
              <a:chOff x="1727640" y="796680"/>
              <a:chExt cx="2489760" cy="2457720"/>
            </a:xfrm>
          </p:grpSpPr>
          <p:sp>
            <p:nvSpPr>
              <p:cNvPr id="2193" name="Line 29"/>
              <p:cNvSpPr/>
              <p:nvPr/>
            </p:nvSpPr>
            <p:spPr>
              <a:xfrm flipH="1">
                <a:off x="1727640" y="1616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4" name="Line 30"/>
              <p:cNvSpPr/>
              <p:nvPr/>
            </p:nvSpPr>
            <p:spPr>
              <a:xfrm flipH="1">
                <a:off x="1727640" y="2435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5" name="Line 31"/>
              <p:cNvSpPr/>
              <p:nvPr/>
            </p:nvSpPr>
            <p:spPr>
              <a:xfrm flipH="1">
                <a:off x="1727640" y="7966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6" name="Line 32"/>
              <p:cNvSpPr/>
              <p:nvPr/>
            </p:nvSpPr>
            <p:spPr>
              <a:xfrm flipH="1">
                <a:off x="1727640" y="32544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97" name="Line 33"/>
            <p:cNvSpPr/>
            <p:nvPr/>
          </p:nvSpPr>
          <p:spPr>
            <a:xfrm>
              <a:off x="503244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8" name="Line 34"/>
            <p:cNvSpPr/>
            <p:nvPr/>
          </p:nvSpPr>
          <p:spPr>
            <a:xfrm>
              <a:off x="584640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9" name="Line 35"/>
            <p:cNvSpPr/>
            <p:nvPr/>
          </p:nvSpPr>
          <p:spPr>
            <a:xfrm>
              <a:off x="421848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0" name="Line 36"/>
            <p:cNvSpPr/>
            <p:nvPr/>
          </p:nvSpPr>
          <p:spPr>
            <a:xfrm>
              <a:off x="666072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1" name="Line 37"/>
            <p:cNvSpPr/>
            <p:nvPr/>
          </p:nvSpPr>
          <p:spPr>
            <a:xfrm flipH="1">
              <a:off x="4170960" y="16160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2" name="Line 38"/>
            <p:cNvSpPr/>
            <p:nvPr/>
          </p:nvSpPr>
          <p:spPr>
            <a:xfrm flipH="1">
              <a:off x="4170960" y="24501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3" name="Line 39"/>
            <p:cNvSpPr/>
            <p:nvPr/>
          </p:nvSpPr>
          <p:spPr>
            <a:xfrm flipH="1">
              <a:off x="4170960" y="8114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4" name="CustomShape 40"/>
            <p:cNvSpPr/>
            <p:nvPr/>
          </p:nvSpPr>
          <p:spPr>
            <a:xfrm>
              <a:off x="16822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5" name="CustomShape 41"/>
            <p:cNvSpPr/>
            <p:nvPr/>
          </p:nvSpPr>
          <p:spPr>
            <a:xfrm>
              <a:off x="24966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6" name="CustomShape 42"/>
            <p:cNvSpPr/>
            <p:nvPr/>
          </p:nvSpPr>
          <p:spPr>
            <a:xfrm>
              <a:off x="331056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7" name="CustomShape 43"/>
            <p:cNvSpPr/>
            <p:nvPr/>
          </p:nvSpPr>
          <p:spPr>
            <a:xfrm>
              <a:off x="49399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8" name="CustomShape 44"/>
            <p:cNvSpPr/>
            <p:nvPr/>
          </p:nvSpPr>
          <p:spPr>
            <a:xfrm>
              <a:off x="57538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9" name="CustomShape 45"/>
            <p:cNvSpPr/>
            <p:nvPr/>
          </p:nvSpPr>
          <p:spPr>
            <a:xfrm>
              <a:off x="65563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0" name="CustomShape 46"/>
            <p:cNvSpPr/>
            <p:nvPr/>
          </p:nvSpPr>
          <p:spPr>
            <a:xfrm>
              <a:off x="1682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1" name="CustomShape 47"/>
            <p:cNvSpPr/>
            <p:nvPr/>
          </p:nvSpPr>
          <p:spPr>
            <a:xfrm>
              <a:off x="249660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2" name="CustomShape 48"/>
            <p:cNvSpPr/>
            <p:nvPr/>
          </p:nvSpPr>
          <p:spPr>
            <a:xfrm>
              <a:off x="331056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3" name="CustomShape 49"/>
            <p:cNvSpPr/>
            <p:nvPr/>
          </p:nvSpPr>
          <p:spPr>
            <a:xfrm>
              <a:off x="49399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4" name="CustomShape 50"/>
            <p:cNvSpPr/>
            <p:nvPr/>
          </p:nvSpPr>
          <p:spPr>
            <a:xfrm>
              <a:off x="57538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5" name="CustomShape 51"/>
            <p:cNvSpPr/>
            <p:nvPr/>
          </p:nvSpPr>
          <p:spPr>
            <a:xfrm>
              <a:off x="65563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6" name="CustomShape 52"/>
            <p:cNvSpPr/>
            <p:nvPr/>
          </p:nvSpPr>
          <p:spPr>
            <a:xfrm>
              <a:off x="41130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7" name="CustomShape 53"/>
            <p:cNvSpPr/>
            <p:nvPr/>
          </p:nvSpPr>
          <p:spPr>
            <a:xfrm>
              <a:off x="168228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8" name="CustomShape 54"/>
            <p:cNvSpPr/>
            <p:nvPr/>
          </p:nvSpPr>
          <p:spPr>
            <a:xfrm>
              <a:off x="24966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9" name="CustomShape 55"/>
            <p:cNvSpPr/>
            <p:nvPr/>
          </p:nvSpPr>
          <p:spPr>
            <a:xfrm>
              <a:off x="331056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0" name="CustomShape 56"/>
            <p:cNvSpPr/>
            <p:nvPr/>
          </p:nvSpPr>
          <p:spPr>
            <a:xfrm>
              <a:off x="41130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1" name="CustomShape 57"/>
            <p:cNvSpPr/>
            <p:nvPr/>
          </p:nvSpPr>
          <p:spPr>
            <a:xfrm>
              <a:off x="168228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2" name="CustomShape 58"/>
            <p:cNvSpPr/>
            <p:nvPr/>
          </p:nvSpPr>
          <p:spPr>
            <a:xfrm>
              <a:off x="24966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3" name="CustomShape 59"/>
            <p:cNvSpPr/>
            <p:nvPr/>
          </p:nvSpPr>
          <p:spPr>
            <a:xfrm>
              <a:off x="331056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4" name="CustomShape 60"/>
            <p:cNvSpPr/>
            <p:nvPr/>
          </p:nvSpPr>
          <p:spPr>
            <a:xfrm>
              <a:off x="41130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5" name="CustomShape 61"/>
            <p:cNvSpPr/>
            <p:nvPr/>
          </p:nvSpPr>
          <p:spPr>
            <a:xfrm>
              <a:off x="168228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6" name="CustomShape 62"/>
            <p:cNvSpPr/>
            <p:nvPr/>
          </p:nvSpPr>
          <p:spPr>
            <a:xfrm>
              <a:off x="24966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7" name="CustomShape 63"/>
            <p:cNvSpPr/>
            <p:nvPr/>
          </p:nvSpPr>
          <p:spPr>
            <a:xfrm>
              <a:off x="331056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8" name="CustomShape 64"/>
            <p:cNvSpPr/>
            <p:nvPr/>
          </p:nvSpPr>
          <p:spPr>
            <a:xfrm>
              <a:off x="41130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9" name="CustomShape 65"/>
            <p:cNvSpPr/>
            <p:nvPr/>
          </p:nvSpPr>
          <p:spPr>
            <a:xfrm>
              <a:off x="49399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0" name="CustomShape 66"/>
            <p:cNvSpPr/>
            <p:nvPr/>
          </p:nvSpPr>
          <p:spPr>
            <a:xfrm>
              <a:off x="575388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1" name="CustomShape 67"/>
            <p:cNvSpPr/>
            <p:nvPr/>
          </p:nvSpPr>
          <p:spPr>
            <a:xfrm>
              <a:off x="65563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2" name="CustomShape 68"/>
            <p:cNvSpPr/>
            <p:nvPr/>
          </p:nvSpPr>
          <p:spPr>
            <a:xfrm>
              <a:off x="49399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3" name="CustomShape 69"/>
            <p:cNvSpPr/>
            <p:nvPr/>
          </p:nvSpPr>
          <p:spPr>
            <a:xfrm>
              <a:off x="575388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4" name="CustomShape 70"/>
            <p:cNvSpPr/>
            <p:nvPr/>
          </p:nvSpPr>
          <p:spPr>
            <a:xfrm>
              <a:off x="65563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5" name="CustomShape 71"/>
            <p:cNvSpPr/>
            <p:nvPr/>
          </p:nvSpPr>
          <p:spPr>
            <a:xfrm>
              <a:off x="49399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6" name="CustomShape 72"/>
            <p:cNvSpPr/>
            <p:nvPr/>
          </p:nvSpPr>
          <p:spPr>
            <a:xfrm>
              <a:off x="575388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7" name="CustomShape 73"/>
            <p:cNvSpPr/>
            <p:nvPr/>
          </p:nvSpPr>
          <p:spPr>
            <a:xfrm>
              <a:off x="65563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8" name="CustomShape 74"/>
            <p:cNvSpPr/>
            <p:nvPr/>
          </p:nvSpPr>
          <p:spPr>
            <a:xfrm>
              <a:off x="4103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9" name="CustomShape 75"/>
            <p:cNvSpPr/>
            <p:nvPr/>
          </p:nvSpPr>
          <p:spPr>
            <a:xfrm>
              <a:off x="1682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0" name="CustomShape 76"/>
            <p:cNvSpPr/>
            <p:nvPr/>
          </p:nvSpPr>
          <p:spPr>
            <a:xfrm>
              <a:off x="249660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1" name="CustomShape 77"/>
            <p:cNvSpPr/>
            <p:nvPr/>
          </p:nvSpPr>
          <p:spPr>
            <a:xfrm>
              <a:off x="331056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2" name="CustomShape 78"/>
            <p:cNvSpPr/>
            <p:nvPr/>
          </p:nvSpPr>
          <p:spPr>
            <a:xfrm>
              <a:off x="4103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3" name="CustomShape 79"/>
            <p:cNvSpPr/>
            <p:nvPr/>
          </p:nvSpPr>
          <p:spPr>
            <a:xfrm>
              <a:off x="1682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4" name="CustomShape 80"/>
            <p:cNvSpPr/>
            <p:nvPr/>
          </p:nvSpPr>
          <p:spPr>
            <a:xfrm>
              <a:off x="249660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5" name="CustomShape 81"/>
            <p:cNvSpPr/>
            <p:nvPr/>
          </p:nvSpPr>
          <p:spPr>
            <a:xfrm>
              <a:off x="331056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6" name="CustomShape 82"/>
            <p:cNvSpPr/>
            <p:nvPr/>
          </p:nvSpPr>
          <p:spPr>
            <a:xfrm>
              <a:off x="4103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7" name="CustomShape 83"/>
            <p:cNvSpPr/>
            <p:nvPr/>
          </p:nvSpPr>
          <p:spPr>
            <a:xfrm>
              <a:off x="49399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8" name="CustomShape 84"/>
            <p:cNvSpPr/>
            <p:nvPr/>
          </p:nvSpPr>
          <p:spPr>
            <a:xfrm>
              <a:off x="575388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9" name="CustomShape 85"/>
            <p:cNvSpPr/>
            <p:nvPr/>
          </p:nvSpPr>
          <p:spPr>
            <a:xfrm>
              <a:off x="65563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0" name="CustomShape 86"/>
            <p:cNvSpPr/>
            <p:nvPr/>
          </p:nvSpPr>
          <p:spPr>
            <a:xfrm>
              <a:off x="49399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1" name="CustomShape 87"/>
            <p:cNvSpPr/>
            <p:nvPr/>
          </p:nvSpPr>
          <p:spPr>
            <a:xfrm>
              <a:off x="575388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2" name="CustomShape 88"/>
            <p:cNvSpPr/>
            <p:nvPr/>
          </p:nvSpPr>
          <p:spPr>
            <a:xfrm>
              <a:off x="65563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3" name="CustomShape 89"/>
            <p:cNvSpPr/>
            <p:nvPr/>
          </p:nvSpPr>
          <p:spPr>
            <a:xfrm>
              <a:off x="1513800" y="6354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4" name="CustomShape 90"/>
            <p:cNvSpPr/>
            <p:nvPr/>
          </p:nvSpPr>
          <p:spPr>
            <a:xfrm>
              <a:off x="2306520" y="64548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5" name="CustomShape 91"/>
            <p:cNvSpPr/>
            <p:nvPr/>
          </p:nvSpPr>
          <p:spPr>
            <a:xfrm>
              <a:off x="467172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6" name="CustomShape 92"/>
            <p:cNvSpPr/>
            <p:nvPr/>
          </p:nvSpPr>
          <p:spPr>
            <a:xfrm>
              <a:off x="542088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7" name="CustomShape 93"/>
            <p:cNvSpPr/>
            <p:nvPr/>
          </p:nvSpPr>
          <p:spPr>
            <a:xfrm>
              <a:off x="308376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8" name="CustomShape 94"/>
            <p:cNvSpPr/>
            <p:nvPr/>
          </p:nvSpPr>
          <p:spPr>
            <a:xfrm>
              <a:off x="392544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9" name="CustomShape 95"/>
            <p:cNvSpPr/>
            <p:nvPr/>
          </p:nvSpPr>
          <p:spPr>
            <a:xfrm>
              <a:off x="6251400" y="665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0" name="CustomShape 96"/>
            <p:cNvSpPr/>
            <p:nvPr/>
          </p:nvSpPr>
          <p:spPr>
            <a:xfrm>
              <a:off x="459288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1" name="CustomShape 97"/>
            <p:cNvSpPr/>
            <p:nvPr/>
          </p:nvSpPr>
          <p:spPr>
            <a:xfrm>
              <a:off x="534204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2" name="CustomShape 98"/>
            <p:cNvSpPr/>
            <p:nvPr/>
          </p:nvSpPr>
          <p:spPr>
            <a:xfrm>
              <a:off x="618372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3" name="CustomShape 99"/>
            <p:cNvSpPr/>
            <p:nvPr/>
          </p:nvSpPr>
          <p:spPr>
            <a:xfrm>
              <a:off x="1486080" y="14526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4" name="CustomShape 100"/>
            <p:cNvSpPr/>
            <p:nvPr/>
          </p:nvSpPr>
          <p:spPr>
            <a:xfrm>
              <a:off x="225540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5" name="CustomShape 101"/>
            <p:cNvSpPr/>
            <p:nvPr/>
          </p:nvSpPr>
          <p:spPr>
            <a:xfrm>
              <a:off x="300456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6" name="CustomShape 102"/>
            <p:cNvSpPr/>
            <p:nvPr/>
          </p:nvSpPr>
          <p:spPr>
            <a:xfrm>
              <a:off x="384624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7" name="CustomShape 103"/>
            <p:cNvSpPr/>
            <p:nvPr/>
          </p:nvSpPr>
          <p:spPr>
            <a:xfrm>
              <a:off x="468900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8" name="CustomShape 104"/>
            <p:cNvSpPr/>
            <p:nvPr/>
          </p:nvSpPr>
          <p:spPr>
            <a:xfrm>
              <a:off x="543816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9" name="CustomShape 105"/>
            <p:cNvSpPr/>
            <p:nvPr/>
          </p:nvSpPr>
          <p:spPr>
            <a:xfrm>
              <a:off x="627984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0" name="CustomShape 106"/>
            <p:cNvSpPr/>
            <p:nvPr/>
          </p:nvSpPr>
          <p:spPr>
            <a:xfrm>
              <a:off x="153324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1" name="CustomShape 107"/>
            <p:cNvSpPr/>
            <p:nvPr/>
          </p:nvSpPr>
          <p:spPr>
            <a:xfrm>
              <a:off x="235152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2" name="CustomShape 108"/>
            <p:cNvSpPr/>
            <p:nvPr/>
          </p:nvSpPr>
          <p:spPr>
            <a:xfrm>
              <a:off x="310068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3" name="CustomShape 109"/>
            <p:cNvSpPr/>
            <p:nvPr/>
          </p:nvSpPr>
          <p:spPr>
            <a:xfrm>
              <a:off x="394236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4" name="CustomShape 110"/>
            <p:cNvSpPr/>
            <p:nvPr/>
          </p:nvSpPr>
          <p:spPr>
            <a:xfrm>
              <a:off x="144288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5" name="CustomShape 111"/>
            <p:cNvSpPr/>
            <p:nvPr/>
          </p:nvSpPr>
          <p:spPr>
            <a:xfrm>
              <a:off x="22773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6" name="CustomShape 112"/>
            <p:cNvSpPr/>
            <p:nvPr/>
          </p:nvSpPr>
          <p:spPr>
            <a:xfrm>
              <a:off x="302652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7" name="CustomShape 113"/>
            <p:cNvSpPr/>
            <p:nvPr/>
          </p:nvSpPr>
          <p:spPr>
            <a:xfrm>
              <a:off x="38682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8" name="CustomShape 114"/>
            <p:cNvSpPr/>
            <p:nvPr/>
          </p:nvSpPr>
          <p:spPr>
            <a:xfrm>
              <a:off x="46674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9" name="CustomShape 115"/>
            <p:cNvSpPr/>
            <p:nvPr/>
          </p:nvSpPr>
          <p:spPr>
            <a:xfrm>
              <a:off x="54165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0" name="CustomShape 116"/>
            <p:cNvSpPr/>
            <p:nvPr/>
          </p:nvSpPr>
          <p:spPr>
            <a:xfrm>
              <a:off x="625824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1" name="CustomShape 117"/>
            <p:cNvSpPr/>
            <p:nvPr/>
          </p:nvSpPr>
          <p:spPr>
            <a:xfrm>
              <a:off x="13860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2" name="CustomShape 118"/>
            <p:cNvSpPr/>
            <p:nvPr/>
          </p:nvSpPr>
          <p:spPr>
            <a:xfrm>
              <a:off x="22773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3" name="CustomShape 119"/>
            <p:cNvSpPr/>
            <p:nvPr/>
          </p:nvSpPr>
          <p:spPr>
            <a:xfrm>
              <a:off x="302652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4" name="CustomShape 120"/>
            <p:cNvSpPr/>
            <p:nvPr/>
          </p:nvSpPr>
          <p:spPr>
            <a:xfrm>
              <a:off x="38682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5" name="CustomShape 121"/>
            <p:cNvSpPr/>
            <p:nvPr/>
          </p:nvSpPr>
          <p:spPr>
            <a:xfrm>
              <a:off x="14097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6" name="CustomShape 122"/>
            <p:cNvSpPr/>
            <p:nvPr/>
          </p:nvSpPr>
          <p:spPr>
            <a:xfrm>
              <a:off x="22773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7" name="CustomShape 123"/>
            <p:cNvSpPr/>
            <p:nvPr/>
          </p:nvSpPr>
          <p:spPr>
            <a:xfrm>
              <a:off x="302652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8" name="CustomShape 124"/>
            <p:cNvSpPr/>
            <p:nvPr/>
          </p:nvSpPr>
          <p:spPr>
            <a:xfrm>
              <a:off x="38682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9" name="CustomShape 125"/>
            <p:cNvSpPr/>
            <p:nvPr/>
          </p:nvSpPr>
          <p:spPr>
            <a:xfrm>
              <a:off x="1395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0" name="CustomShape 126"/>
            <p:cNvSpPr/>
            <p:nvPr/>
          </p:nvSpPr>
          <p:spPr>
            <a:xfrm>
              <a:off x="2277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1" name="CustomShape 127"/>
            <p:cNvSpPr/>
            <p:nvPr/>
          </p:nvSpPr>
          <p:spPr>
            <a:xfrm>
              <a:off x="302652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2" name="CustomShape 128"/>
            <p:cNvSpPr/>
            <p:nvPr/>
          </p:nvSpPr>
          <p:spPr>
            <a:xfrm>
              <a:off x="38682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3" name="CustomShape 129"/>
            <p:cNvSpPr/>
            <p:nvPr/>
          </p:nvSpPr>
          <p:spPr>
            <a:xfrm>
              <a:off x="46674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4" name="CustomShape 130"/>
            <p:cNvSpPr/>
            <p:nvPr/>
          </p:nvSpPr>
          <p:spPr>
            <a:xfrm>
              <a:off x="54165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5" name="CustomShape 131"/>
            <p:cNvSpPr/>
            <p:nvPr/>
          </p:nvSpPr>
          <p:spPr>
            <a:xfrm>
              <a:off x="625824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6" name="CustomShape 132"/>
            <p:cNvSpPr/>
            <p:nvPr/>
          </p:nvSpPr>
          <p:spPr>
            <a:xfrm>
              <a:off x="46674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7" name="CustomShape 133"/>
            <p:cNvSpPr/>
            <p:nvPr/>
          </p:nvSpPr>
          <p:spPr>
            <a:xfrm>
              <a:off x="54165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8" name="CustomShape 134"/>
            <p:cNvSpPr/>
            <p:nvPr/>
          </p:nvSpPr>
          <p:spPr>
            <a:xfrm>
              <a:off x="625824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9" name="CustomShape 135"/>
            <p:cNvSpPr/>
            <p:nvPr/>
          </p:nvSpPr>
          <p:spPr>
            <a:xfrm>
              <a:off x="46674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0" name="CustomShape 136"/>
            <p:cNvSpPr/>
            <p:nvPr/>
          </p:nvSpPr>
          <p:spPr>
            <a:xfrm>
              <a:off x="54165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1" name="CustomShape 137"/>
            <p:cNvSpPr/>
            <p:nvPr/>
          </p:nvSpPr>
          <p:spPr>
            <a:xfrm>
              <a:off x="625824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CustomShape 1"/>
          <p:cNvSpPr/>
          <p:nvPr/>
        </p:nvSpPr>
        <p:spPr>
          <a:xfrm>
            <a:off x="1567440" y="417600"/>
            <a:ext cx="3011400" cy="3158280"/>
          </a:xfrm>
          <a:prstGeom prst="rect">
            <a:avLst/>
          </a:prstGeom>
          <a:solidFill>
            <a:schemeClr val="accent6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03" name="Group 2"/>
          <p:cNvGrpSpPr/>
          <p:nvPr/>
        </p:nvGrpSpPr>
        <p:grpSpPr>
          <a:xfrm>
            <a:off x="1386000" y="635400"/>
            <a:ext cx="5639040" cy="5229000"/>
            <a:chOff x="1386000" y="635400"/>
            <a:chExt cx="5639040" cy="5229000"/>
          </a:xfrm>
        </p:grpSpPr>
        <p:grpSp>
          <p:nvGrpSpPr>
            <p:cNvPr id="2304" name="Group 3"/>
            <p:cNvGrpSpPr/>
            <p:nvPr/>
          </p:nvGrpSpPr>
          <p:grpSpPr>
            <a:xfrm>
              <a:off x="1775160" y="3251520"/>
              <a:ext cx="2442240" cy="2322000"/>
              <a:chOff x="1775160" y="3251520"/>
              <a:chExt cx="2442240" cy="2322000"/>
            </a:xfrm>
          </p:grpSpPr>
          <p:sp>
            <p:nvSpPr>
              <p:cNvPr id="2305" name="Line 4"/>
              <p:cNvSpPr/>
              <p:nvPr/>
            </p:nvSpPr>
            <p:spPr>
              <a:xfrm>
                <a:off x="25891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6" name="Line 5"/>
              <p:cNvSpPr/>
              <p:nvPr/>
            </p:nvSpPr>
            <p:spPr>
              <a:xfrm>
                <a:off x="34030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7" name="Line 6"/>
              <p:cNvSpPr/>
              <p:nvPr/>
            </p:nvSpPr>
            <p:spPr>
              <a:xfrm>
                <a:off x="177516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8" name="Line 7"/>
              <p:cNvSpPr/>
              <p:nvPr/>
            </p:nvSpPr>
            <p:spPr>
              <a:xfrm>
                <a:off x="4217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09" name="Group 8"/>
            <p:cNvGrpSpPr/>
            <p:nvPr/>
          </p:nvGrpSpPr>
          <p:grpSpPr>
            <a:xfrm>
              <a:off x="1727640" y="3251520"/>
              <a:ext cx="2489760" cy="2457720"/>
              <a:chOff x="1727640" y="3251520"/>
              <a:chExt cx="2489760" cy="2457720"/>
            </a:xfrm>
          </p:grpSpPr>
          <p:sp>
            <p:nvSpPr>
              <p:cNvPr id="2310" name="Line 9"/>
              <p:cNvSpPr/>
              <p:nvPr/>
            </p:nvSpPr>
            <p:spPr>
              <a:xfrm flipH="1">
                <a:off x="172764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1" name="Line 10"/>
              <p:cNvSpPr/>
              <p:nvPr/>
            </p:nvSpPr>
            <p:spPr>
              <a:xfrm flipH="1">
                <a:off x="172764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2" name="Line 11"/>
              <p:cNvSpPr/>
              <p:nvPr/>
            </p:nvSpPr>
            <p:spPr>
              <a:xfrm flipH="1">
                <a:off x="172764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3" name="Line 12"/>
              <p:cNvSpPr/>
              <p:nvPr/>
            </p:nvSpPr>
            <p:spPr>
              <a:xfrm flipH="1">
                <a:off x="172764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14" name="Group 13"/>
            <p:cNvGrpSpPr/>
            <p:nvPr/>
          </p:nvGrpSpPr>
          <p:grpSpPr>
            <a:xfrm>
              <a:off x="4218480" y="3251520"/>
              <a:ext cx="2442240" cy="2322000"/>
              <a:chOff x="4218480" y="3251520"/>
              <a:chExt cx="2442240" cy="2322000"/>
            </a:xfrm>
          </p:grpSpPr>
          <p:sp>
            <p:nvSpPr>
              <p:cNvPr id="2315" name="Line 14"/>
              <p:cNvSpPr/>
              <p:nvPr/>
            </p:nvSpPr>
            <p:spPr>
              <a:xfrm>
                <a:off x="503244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6" name="Line 15"/>
              <p:cNvSpPr/>
              <p:nvPr/>
            </p:nvSpPr>
            <p:spPr>
              <a:xfrm>
                <a:off x="5846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7" name="Line 16"/>
              <p:cNvSpPr/>
              <p:nvPr/>
            </p:nvSpPr>
            <p:spPr>
              <a:xfrm>
                <a:off x="42184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8" name="Line 17"/>
              <p:cNvSpPr/>
              <p:nvPr/>
            </p:nvSpPr>
            <p:spPr>
              <a:xfrm>
                <a:off x="66607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19" name="Group 18"/>
            <p:cNvGrpSpPr/>
            <p:nvPr/>
          </p:nvGrpSpPr>
          <p:grpSpPr>
            <a:xfrm>
              <a:off x="4170960" y="3251520"/>
              <a:ext cx="2489760" cy="2457720"/>
              <a:chOff x="4170960" y="3251520"/>
              <a:chExt cx="2489760" cy="2457720"/>
            </a:xfrm>
          </p:grpSpPr>
          <p:sp>
            <p:nvSpPr>
              <p:cNvPr id="2320" name="Line 19"/>
              <p:cNvSpPr/>
              <p:nvPr/>
            </p:nvSpPr>
            <p:spPr>
              <a:xfrm flipH="1">
                <a:off x="417096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1" name="Line 20"/>
              <p:cNvSpPr/>
              <p:nvPr/>
            </p:nvSpPr>
            <p:spPr>
              <a:xfrm flipH="1">
                <a:off x="417096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2" name="Line 21"/>
              <p:cNvSpPr/>
              <p:nvPr/>
            </p:nvSpPr>
            <p:spPr>
              <a:xfrm flipH="1">
                <a:off x="417096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3" name="Line 22"/>
              <p:cNvSpPr/>
              <p:nvPr/>
            </p:nvSpPr>
            <p:spPr>
              <a:xfrm flipH="1">
                <a:off x="417096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24" name="Group 23"/>
            <p:cNvGrpSpPr/>
            <p:nvPr/>
          </p:nvGrpSpPr>
          <p:grpSpPr>
            <a:xfrm>
              <a:off x="1775160" y="811440"/>
              <a:ext cx="2442240" cy="2322000"/>
              <a:chOff x="1775160" y="811440"/>
              <a:chExt cx="2442240" cy="2322000"/>
            </a:xfrm>
          </p:grpSpPr>
          <p:sp>
            <p:nvSpPr>
              <p:cNvPr id="2325" name="Line 24"/>
              <p:cNvSpPr/>
              <p:nvPr/>
            </p:nvSpPr>
            <p:spPr>
              <a:xfrm>
                <a:off x="258912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6" name="Line 25"/>
              <p:cNvSpPr/>
              <p:nvPr/>
            </p:nvSpPr>
            <p:spPr>
              <a:xfrm>
                <a:off x="340308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7" name="Line 26"/>
              <p:cNvSpPr/>
              <p:nvPr/>
            </p:nvSpPr>
            <p:spPr>
              <a:xfrm>
                <a:off x="177516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8" name="Line 27"/>
              <p:cNvSpPr/>
              <p:nvPr/>
            </p:nvSpPr>
            <p:spPr>
              <a:xfrm>
                <a:off x="421740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29" name="Group 28"/>
            <p:cNvGrpSpPr/>
            <p:nvPr/>
          </p:nvGrpSpPr>
          <p:grpSpPr>
            <a:xfrm>
              <a:off x="1727640" y="796680"/>
              <a:ext cx="2489760" cy="2457720"/>
              <a:chOff x="1727640" y="796680"/>
              <a:chExt cx="2489760" cy="2457720"/>
            </a:xfrm>
          </p:grpSpPr>
          <p:sp>
            <p:nvSpPr>
              <p:cNvPr id="2330" name="Line 29"/>
              <p:cNvSpPr/>
              <p:nvPr/>
            </p:nvSpPr>
            <p:spPr>
              <a:xfrm flipH="1">
                <a:off x="1727640" y="1616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1" name="Line 30"/>
              <p:cNvSpPr/>
              <p:nvPr/>
            </p:nvSpPr>
            <p:spPr>
              <a:xfrm flipH="1">
                <a:off x="1727640" y="2435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2" name="Line 31"/>
              <p:cNvSpPr/>
              <p:nvPr/>
            </p:nvSpPr>
            <p:spPr>
              <a:xfrm flipH="1">
                <a:off x="1727640" y="7966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3" name="Line 32"/>
              <p:cNvSpPr/>
              <p:nvPr/>
            </p:nvSpPr>
            <p:spPr>
              <a:xfrm flipH="1">
                <a:off x="1727640" y="32544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34" name="Line 33"/>
            <p:cNvSpPr/>
            <p:nvPr/>
          </p:nvSpPr>
          <p:spPr>
            <a:xfrm>
              <a:off x="503244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5" name="Line 34"/>
            <p:cNvSpPr/>
            <p:nvPr/>
          </p:nvSpPr>
          <p:spPr>
            <a:xfrm>
              <a:off x="584640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6" name="Line 35"/>
            <p:cNvSpPr/>
            <p:nvPr/>
          </p:nvSpPr>
          <p:spPr>
            <a:xfrm>
              <a:off x="421848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7" name="Line 36"/>
            <p:cNvSpPr/>
            <p:nvPr/>
          </p:nvSpPr>
          <p:spPr>
            <a:xfrm>
              <a:off x="666072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8" name="Line 37"/>
            <p:cNvSpPr/>
            <p:nvPr/>
          </p:nvSpPr>
          <p:spPr>
            <a:xfrm flipH="1">
              <a:off x="4170960" y="16160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9" name="Line 38"/>
            <p:cNvSpPr/>
            <p:nvPr/>
          </p:nvSpPr>
          <p:spPr>
            <a:xfrm flipH="1">
              <a:off x="4170960" y="24501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0" name="Line 39"/>
            <p:cNvSpPr/>
            <p:nvPr/>
          </p:nvSpPr>
          <p:spPr>
            <a:xfrm flipH="1">
              <a:off x="4170960" y="8114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1" name="CustomShape 40"/>
            <p:cNvSpPr/>
            <p:nvPr/>
          </p:nvSpPr>
          <p:spPr>
            <a:xfrm>
              <a:off x="16822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2" name="CustomShape 41"/>
            <p:cNvSpPr/>
            <p:nvPr/>
          </p:nvSpPr>
          <p:spPr>
            <a:xfrm>
              <a:off x="24966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3" name="CustomShape 42"/>
            <p:cNvSpPr/>
            <p:nvPr/>
          </p:nvSpPr>
          <p:spPr>
            <a:xfrm>
              <a:off x="331056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4" name="CustomShape 43"/>
            <p:cNvSpPr/>
            <p:nvPr/>
          </p:nvSpPr>
          <p:spPr>
            <a:xfrm>
              <a:off x="49399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5" name="CustomShape 44"/>
            <p:cNvSpPr/>
            <p:nvPr/>
          </p:nvSpPr>
          <p:spPr>
            <a:xfrm>
              <a:off x="57538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6" name="CustomShape 45"/>
            <p:cNvSpPr/>
            <p:nvPr/>
          </p:nvSpPr>
          <p:spPr>
            <a:xfrm>
              <a:off x="65563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7" name="CustomShape 46"/>
            <p:cNvSpPr/>
            <p:nvPr/>
          </p:nvSpPr>
          <p:spPr>
            <a:xfrm>
              <a:off x="1682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8" name="CustomShape 47"/>
            <p:cNvSpPr/>
            <p:nvPr/>
          </p:nvSpPr>
          <p:spPr>
            <a:xfrm>
              <a:off x="249660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9" name="CustomShape 48"/>
            <p:cNvSpPr/>
            <p:nvPr/>
          </p:nvSpPr>
          <p:spPr>
            <a:xfrm>
              <a:off x="331056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0" name="CustomShape 49"/>
            <p:cNvSpPr/>
            <p:nvPr/>
          </p:nvSpPr>
          <p:spPr>
            <a:xfrm>
              <a:off x="49399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1" name="CustomShape 50"/>
            <p:cNvSpPr/>
            <p:nvPr/>
          </p:nvSpPr>
          <p:spPr>
            <a:xfrm>
              <a:off x="57538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2" name="CustomShape 51"/>
            <p:cNvSpPr/>
            <p:nvPr/>
          </p:nvSpPr>
          <p:spPr>
            <a:xfrm>
              <a:off x="65563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3" name="CustomShape 52"/>
            <p:cNvSpPr/>
            <p:nvPr/>
          </p:nvSpPr>
          <p:spPr>
            <a:xfrm>
              <a:off x="41130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4" name="CustomShape 53"/>
            <p:cNvSpPr/>
            <p:nvPr/>
          </p:nvSpPr>
          <p:spPr>
            <a:xfrm>
              <a:off x="168228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5" name="CustomShape 54"/>
            <p:cNvSpPr/>
            <p:nvPr/>
          </p:nvSpPr>
          <p:spPr>
            <a:xfrm>
              <a:off x="24966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6" name="CustomShape 55"/>
            <p:cNvSpPr/>
            <p:nvPr/>
          </p:nvSpPr>
          <p:spPr>
            <a:xfrm>
              <a:off x="331056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7" name="CustomShape 56"/>
            <p:cNvSpPr/>
            <p:nvPr/>
          </p:nvSpPr>
          <p:spPr>
            <a:xfrm>
              <a:off x="41130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8" name="CustomShape 57"/>
            <p:cNvSpPr/>
            <p:nvPr/>
          </p:nvSpPr>
          <p:spPr>
            <a:xfrm>
              <a:off x="168228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9" name="CustomShape 58"/>
            <p:cNvSpPr/>
            <p:nvPr/>
          </p:nvSpPr>
          <p:spPr>
            <a:xfrm>
              <a:off x="24966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0" name="CustomShape 59"/>
            <p:cNvSpPr/>
            <p:nvPr/>
          </p:nvSpPr>
          <p:spPr>
            <a:xfrm>
              <a:off x="331056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1" name="CustomShape 60"/>
            <p:cNvSpPr/>
            <p:nvPr/>
          </p:nvSpPr>
          <p:spPr>
            <a:xfrm>
              <a:off x="41130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2" name="CustomShape 61"/>
            <p:cNvSpPr/>
            <p:nvPr/>
          </p:nvSpPr>
          <p:spPr>
            <a:xfrm>
              <a:off x="168228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3" name="CustomShape 62"/>
            <p:cNvSpPr/>
            <p:nvPr/>
          </p:nvSpPr>
          <p:spPr>
            <a:xfrm>
              <a:off x="24966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4" name="CustomShape 63"/>
            <p:cNvSpPr/>
            <p:nvPr/>
          </p:nvSpPr>
          <p:spPr>
            <a:xfrm>
              <a:off x="331056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5" name="CustomShape 64"/>
            <p:cNvSpPr/>
            <p:nvPr/>
          </p:nvSpPr>
          <p:spPr>
            <a:xfrm>
              <a:off x="41130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6" name="CustomShape 65"/>
            <p:cNvSpPr/>
            <p:nvPr/>
          </p:nvSpPr>
          <p:spPr>
            <a:xfrm>
              <a:off x="49399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7" name="CustomShape 66"/>
            <p:cNvSpPr/>
            <p:nvPr/>
          </p:nvSpPr>
          <p:spPr>
            <a:xfrm>
              <a:off x="575388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8" name="CustomShape 67"/>
            <p:cNvSpPr/>
            <p:nvPr/>
          </p:nvSpPr>
          <p:spPr>
            <a:xfrm>
              <a:off x="65563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9" name="CustomShape 68"/>
            <p:cNvSpPr/>
            <p:nvPr/>
          </p:nvSpPr>
          <p:spPr>
            <a:xfrm>
              <a:off x="49399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0" name="CustomShape 69"/>
            <p:cNvSpPr/>
            <p:nvPr/>
          </p:nvSpPr>
          <p:spPr>
            <a:xfrm>
              <a:off x="575388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1" name="CustomShape 70"/>
            <p:cNvSpPr/>
            <p:nvPr/>
          </p:nvSpPr>
          <p:spPr>
            <a:xfrm>
              <a:off x="65563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2" name="CustomShape 71"/>
            <p:cNvSpPr/>
            <p:nvPr/>
          </p:nvSpPr>
          <p:spPr>
            <a:xfrm>
              <a:off x="49399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3" name="CustomShape 72"/>
            <p:cNvSpPr/>
            <p:nvPr/>
          </p:nvSpPr>
          <p:spPr>
            <a:xfrm>
              <a:off x="575388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4" name="CustomShape 73"/>
            <p:cNvSpPr/>
            <p:nvPr/>
          </p:nvSpPr>
          <p:spPr>
            <a:xfrm>
              <a:off x="65563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5" name="CustomShape 74"/>
            <p:cNvSpPr/>
            <p:nvPr/>
          </p:nvSpPr>
          <p:spPr>
            <a:xfrm>
              <a:off x="4103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6" name="CustomShape 75"/>
            <p:cNvSpPr/>
            <p:nvPr/>
          </p:nvSpPr>
          <p:spPr>
            <a:xfrm>
              <a:off x="1682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7" name="CustomShape 76"/>
            <p:cNvSpPr/>
            <p:nvPr/>
          </p:nvSpPr>
          <p:spPr>
            <a:xfrm>
              <a:off x="249660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8" name="CustomShape 77"/>
            <p:cNvSpPr/>
            <p:nvPr/>
          </p:nvSpPr>
          <p:spPr>
            <a:xfrm>
              <a:off x="331056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9" name="CustomShape 78"/>
            <p:cNvSpPr/>
            <p:nvPr/>
          </p:nvSpPr>
          <p:spPr>
            <a:xfrm>
              <a:off x="4103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0" name="CustomShape 79"/>
            <p:cNvSpPr/>
            <p:nvPr/>
          </p:nvSpPr>
          <p:spPr>
            <a:xfrm>
              <a:off x="1682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1" name="CustomShape 80"/>
            <p:cNvSpPr/>
            <p:nvPr/>
          </p:nvSpPr>
          <p:spPr>
            <a:xfrm>
              <a:off x="249660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2" name="CustomShape 81"/>
            <p:cNvSpPr/>
            <p:nvPr/>
          </p:nvSpPr>
          <p:spPr>
            <a:xfrm>
              <a:off x="331056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3" name="CustomShape 82"/>
            <p:cNvSpPr/>
            <p:nvPr/>
          </p:nvSpPr>
          <p:spPr>
            <a:xfrm>
              <a:off x="4103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4" name="CustomShape 83"/>
            <p:cNvSpPr/>
            <p:nvPr/>
          </p:nvSpPr>
          <p:spPr>
            <a:xfrm>
              <a:off x="49399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5" name="CustomShape 84"/>
            <p:cNvSpPr/>
            <p:nvPr/>
          </p:nvSpPr>
          <p:spPr>
            <a:xfrm>
              <a:off x="575388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6" name="CustomShape 85"/>
            <p:cNvSpPr/>
            <p:nvPr/>
          </p:nvSpPr>
          <p:spPr>
            <a:xfrm>
              <a:off x="65563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7" name="CustomShape 86"/>
            <p:cNvSpPr/>
            <p:nvPr/>
          </p:nvSpPr>
          <p:spPr>
            <a:xfrm>
              <a:off x="49399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8" name="CustomShape 87"/>
            <p:cNvSpPr/>
            <p:nvPr/>
          </p:nvSpPr>
          <p:spPr>
            <a:xfrm>
              <a:off x="575388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9" name="CustomShape 88"/>
            <p:cNvSpPr/>
            <p:nvPr/>
          </p:nvSpPr>
          <p:spPr>
            <a:xfrm>
              <a:off x="65563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0" name="CustomShape 89"/>
            <p:cNvSpPr/>
            <p:nvPr/>
          </p:nvSpPr>
          <p:spPr>
            <a:xfrm>
              <a:off x="1513800" y="6354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1" name="CustomShape 90"/>
            <p:cNvSpPr/>
            <p:nvPr/>
          </p:nvSpPr>
          <p:spPr>
            <a:xfrm>
              <a:off x="2306520" y="64548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2" name="CustomShape 91"/>
            <p:cNvSpPr/>
            <p:nvPr/>
          </p:nvSpPr>
          <p:spPr>
            <a:xfrm>
              <a:off x="467172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3" name="CustomShape 92"/>
            <p:cNvSpPr/>
            <p:nvPr/>
          </p:nvSpPr>
          <p:spPr>
            <a:xfrm>
              <a:off x="542088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4" name="CustomShape 93"/>
            <p:cNvSpPr/>
            <p:nvPr/>
          </p:nvSpPr>
          <p:spPr>
            <a:xfrm>
              <a:off x="308376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5" name="CustomShape 94"/>
            <p:cNvSpPr/>
            <p:nvPr/>
          </p:nvSpPr>
          <p:spPr>
            <a:xfrm>
              <a:off x="392544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6" name="CustomShape 95"/>
            <p:cNvSpPr/>
            <p:nvPr/>
          </p:nvSpPr>
          <p:spPr>
            <a:xfrm>
              <a:off x="6251400" y="665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7" name="CustomShape 96"/>
            <p:cNvSpPr/>
            <p:nvPr/>
          </p:nvSpPr>
          <p:spPr>
            <a:xfrm>
              <a:off x="459288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8" name="CustomShape 97"/>
            <p:cNvSpPr/>
            <p:nvPr/>
          </p:nvSpPr>
          <p:spPr>
            <a:xfrm>
              <a:off x="534204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99" name="CustomShape 98"/>
            <p:cNvSpPr/>
            <p:nvPr/>
          </p:nvSpPr>
          <p:spPr>
            <a:xfrm>
              <a:off x="618372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0" name="CustomShape 99"/>
            <p:cNvSpPr/>
            <p:nvPr/>
          </p:nvSpPr>
          <p:spPr>
            <a:xfrm>
              <a:off x="1486080" y="14526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1" name="CustomShape 100"/>
            <p:cNvSpPr/>
            <p:nvPr/>
          </p:nvSpPr>
          <p:spPr>
            <a:xfrm>
              <a:off x="225540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2" name="CustomShape 101"/>
            <p:cNvSpPr/>
            <p:nvPr/>
          </p:nvSpPr>
          <p:spPr>
            <a:xfrm>
              <a:off x="300456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3" name="CustomShape 102"/>
            <p:cNvSpPr/>
            <p:nvPr/>
          </p:nvSpPr>
          <p:spPr>
            <a:xfrm>
              <a:off x="384624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4" name="CustomShape 103"/>
            <p:cNvSpPr/>
            <p:nvPr/>
          </p:nvSpPr>
          <p:spPr>
            <a:xfrm>
              <a:off x="468900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5" name="CustomShape 104"/>
            <p:cNvSpPr/>
            <p:nvPr/>
          </p:nvSpPr>
          <p:spPr>
            <a:xfrm>
              <a:off x="543816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6" name="CustomShape 105"/>
            <p:cNvSpPr/>
            <p:nvPr/>
          </p:nvSpPr>
          <p:spPr>
            <a:xfrm>
              <a:off x="627984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7" name="CustomShape 106"/>
            <p:cNvSpPr/>
            <p:nvPr/>
          </p:nvSpPr>
          <p:spPr>
            <a:xfrm>
              <a:off x="153324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8" name="CustomShape 107"/>
            <p:cNvSpPr/>
            <p:nvPr/>
          </p:nvSpPr>
          <p:spPr>
            <a:xfrm>
              <a:off x="235152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09" name="CustomShape 108"/>
            <p:cNvSpPr/>
            <p:nvPr/>
          </p:nvSpPr>
          <p:spPr>
            <a:xfrm>
              <a:off x="310068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0" name="CustomShape 109"/>
            <p:cNvSpPr/>
            <p:nvPr/>
          </p:nvSpPr>
          <p:spPr>
            <a:xfrm>
              <a:off x="394236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1" name="CustomShape 110"/>
            <p:cNvSpPr/>
            <p:nvPr/>
          </p:nvSpPr>
          <p:spPr>
            <a:xfrm>
              <a:off x="144288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2" name="CustomShape 111"/>
            <p:cNvSpPr/>
            <p:nvPr/>
          </p:nvSpPr>
          <p:spPr>
            <a:xfrm>
              <a:off x="22773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3" name="CustomShape 112"/>
            <p:cNvSpPr/>
            <p:nvPr/>
          </p:nvSpPr>
          <p:spPr>
            <a:xfrm>
              <a:off x="302652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4" name="CustomShape 113"/>
            <p:cNvSpPr/>
            <p:nvPr/>
          </p:nvSpPr>
          <p:spPr>
            <a:xfrm>
              <a:off x="38682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5" name="CustomShape 114"/>
            <p:cNvSpPr/>
            <p:nvPr/>
          </p:nvSpPr>
          <p:spPr>
            <a:xfrm>
              <a:off x="46674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6" name="CustomShape 115"/>
            <p:cNvSpPr/>
            <p:nvPr/>
          </p:nvSpPr>
          <p:spPr>
            <a:xfrm>
              <a:off x="54165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7" name="CustomShape 116"/>
            <p:cNvSpPr/>
            <p:nvPr/>
          </p:nvSpPr>
          <p:spPr>
            <a:xfrm>
              <a:off x="625824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8" name="CustomShape 117"/>
            <p:cNvSpPr/>
            <p:nvPr/>
          </p:nvSpPr>
          <p:spPr>
            <a:xfrm>
              <a:off x="13860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9" name="CustomShape 118"/>
            <p:cNvSpPr/>
            <p:nvPr/>
          </p:nvSpPr>
          <p:spPr>
            <a:xfrm>
              <a:off x="22773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0" name="CustomShape 119"/>
            <p:cNvSpPr/>
            <p:nvPr/>
          </p:nvSpPr>
          <p:spPr>
            <a:xfrm>
              <a:off x="302652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1" name="CustomShape 120"/>
            <p:cNvSpPr/>
            <p:nvPr/>
          </p:nvSpPr>
          <p:spPr>
            <a:xfrm>
              <a:off x="38682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2" name="CustomShape 121"/>
            <p:cNvSpPr/>
            <p:nvPr/>
          </p:nvSpPr>
          <p:spPr>
            <a:xfrm>
              <a:off x="14097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3" name="CustomShape 122"/>
            <p:cNvSpPr/>
            <p:nvPr/>
          </p:nvSpPr>
          <p:spPr>
            <a:xfrm>
              <a:off x="22773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4" name="CustomShape 123"/>
            <p:cNvSpPr/>
            <p:nvPr/>
          </p:nvSpPr>
          <p:spPr>
            <a:xfrm>
              <a:off x="302652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5" name="CustomShape 124"/>
            <p:cNvSpPr/>
            <p:nvPr/>
          </p:nvSpPr>
          <p:spPr>
            <a:xfrm>
              <a:off x="38682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6" name="CustomShape 125"/>
            <p:cNvSpPr/>
            <p:nvPr/>
          </p:nvSpPr>
          <p:spPr>
            <a:xfrm>
              <a:off x="1395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7" name="CustomShape 126"/>
            <p:cNvSpPr/>
            <p:nvPr/>
          </p:nvSpPr>
          <p:spPr>
            <a:xfrm>
              <a:off x="2277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8" name="CustomShape 127"/>
            <p:cNvSpPr/>
            <p:nvPr/>
          </p:nvSpPr>
          <p:spPr>
            <a:xfrm>
              <a:off x="302652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9" name="CustomShape 128"/>
            <p:cNvSpPr/>
            <p:nvPr/>
          </p:nvSpPr>
          <p:spPr>
            <a:xfrm>
              <a:off x="38682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0" name="CustomShape 129"/>
            <p:cNvSpPr/>
            <p:nvPr/>
          </p:nvSpPr>
          <p:spPr>
            <a:xfrm>
              <a:off x="46674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1" name="CustomShape 130"/>
            <p:cNvSpPr/>
            <p:nvPr/>
          </p:nvSpPr>
          <p:spPr>
            <a:xfrm>
              <a:off x="54165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2" name="CustomShape 131"/>
            <p:cNvSpPr/>
            <p:nvPr/>
          </p:nvSpPr>
          <p:spPr>
            <a:xfrm>
              <a:off x="625824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3" name="CustomShape 132"/>
            <p:cNvSpPr/>
            <p:nvPr/>
          </p:nvSpPr>
          <p:spPr>
            <a:xfrm>
              <a:off x="46674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4" name="CustomShape 133"/>
            <p:cNvSpPr/>
            <p:nvPr/>
          </p:nvSpPr>
          <p:spPr>
            <a:xfrm>
              <a:off x="54165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5" name="CustomShape 134"/>
            <p:cNvSpPr/>
            <p:nvPr/>
          </p:nvSpPr>
          <p:spPr>
            <a:xfrm>
              <a:off x="625824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6" name="CustomShape 135"/>
            <p:cNvSpPr/>
            <p:nvPr/>
          </p:nvSpPr>
          <p:spPr>
            <a:xfrm>
              <a:off x="46674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7" name="CustomShape 136"/>
            <p:cNvSpPr/>
            <p:nvPr/>
          </p:nvSpPr>
          <p:spPr>
            <a:xfrm>
              <a:off x="54165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8" name="CustomShape 137"/>
            <p:cNvSpPr/>
            <p:nvPr/>
          </p:nvSpPr>
          <p:spPr>
            <a:xfrm>
              <a:off x="625824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CustomShape 1"/>
          <p:cNvSpPr/>
          <p:nvPr/>
        </p:nvSpPr>
        <p:spPr>
          <a:xfrm>
            <a:off x="3912840" y="417600"/>
            <a:ext cx="3332880" cy="3158280"/>
          </a:xfrm>
          <a:prstGeom prst="rect">
            <a:avLst/>
          </a:prstGeom>
          <a:solidFill>
            <a:schemeClr val="accent4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40" name="Group 2"/>
          <p:cNvGrpSpPr/>
          <p:nvPr/>
        </p:nvGrpSpPr>
        <p:grpSpPr>
          <a:xfrm>
            <a:off x="1386000" y="635400"/>
            <a:ext cx="5639040" cy="5229000"/>
            <a:chOff x="1386000" y="635400"/>
            <a:chExt cx="5639040" cy="5229000"/>
          </a:xfrm>
        </p:grpSpPr>
        <p:grpSp>
          <p:nvGrpSpPr>
            <p:cNvPr id="2441" name="Group 3"/>
            <p:cNvGrpSpPr/>
            <p:nvPr/>
          </p:nvGrpSpPr>
          <p:grpSpPr>
            <a:xfrm>
              <a:off x="1775160" y="3251520"/>
              <a:ext cx="2442240" cy="2322000"/>
              <a:chOff x="1775160" y="3251520"/>
              <a:chExt cx="2442240" cy="2322000"/>
            </a:xfrm>
          </p:grpSpPr>
          <p:sp>
            <p:nvSpPr>
              <p:cNvPr id="2442" name="Line 4"/>
              <p:cNvSpPr/>
              <p:nvPr/>
            </p:nvSpPr>
            <p:spPr>
              <a:xfrm>
                <a:off x="25891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3" name="Line 5"/>
              <p:cNvSpPr/>
              <p:nvPr/>
            </p:nvSpPr>
            <p:spPr>
              <a:xfrm>
                <a:off x="34030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4" name="Line 6"/>
              <p:cNvSpPr/>
              <p:nvPr/>
            </p:nvSpPr>
            <p:spPr>
              <a:xfrm>
                <a:off x="177516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5" name="Line 7"/>
              <p:cNvSpPr/>
              <p:nvPr/>
            </p:nvSpPr>
            <p:spPr>
              <a:xfrm>
                <a:off x="4217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46" name="Group 8"/>
            <p:cNvGrpSpPr/>
            <p:nvPr/>
          </p:nvGrpSpPr>
          <p:grpSpPr>
            <a:xfrm>
              <a:off x="1727640" y="3251520"/>
              <a:ext cx="2489760" cy="2457720"/>
              <a:chOff x="1727640" y="3251520"/>
              <a:chExt cx="2489760" cy="2457720"/>
            </a:xfrm>
          </p:grpSpPr>
          <p:sp>
            <p:nvSpPr>
              <p:cNvPr id="2447" name="Line 9"/>
              <p:cNvSpPr/>
              <p:nvPr/>
            </p:nvSpPr>
            <p:spPr>
              <a:xfrm flipH="1">
                <a:off x="172764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8" name="Line 10"/>
              <p:cNvSpPr/>
              <p:nvPr/>
            </p:nvSpPr>
            <p:spPr>
              <a:xfrm flipH="1">
                <a:off x="172764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9" name="Line 11"/>
              <p:cNvSpPr/>
              <p:nvPr/>
            </p:nvSpPr>
            <p:spPr>
              <a:xfrm flipH="1">
                <a:off x="172764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0" name="Line 12"/>
              <p:cNvSpPr/>
              <p:nvPr/>
            </p:nvSpPr>
            <p:spPr>
              <a:xfrm flipH="1">
                <a:off x="172764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51" name="Group 13"/>
            <p:cNvGrpSpPr/>
            <p:nvPr/>
          </p:nvGrpSpPr>
          <p:grpSpPr>
            <a:xfrm>
              <a:off x="4218480" y="3251520"/>
              <a:ext cx="2442240" cy="2322000"/>
              <a:chOff x="4218480" y="3251520"/>
              <a:chExt cx="2442240" cy="2322000"/>
            </a:xfrm>
          </p:grpSpPr>
          <p:sp>
            <p:nvSpPr>
              <p:cNvPr id="2452" name="Line 14"/>
              <p:cNvSpPr/>
              <p:nvPr/>
            </p:nvSpPr>
            <p:spPr>
              <a:xfrm>
                <a:off x="503244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3" name="Line 15"/>
              <p:cNvSpPr/>
              <p:nvPr/>
            </p:nvSpPr>
            <p:spPr>
              <a:xfrm>
                <a:off x="584640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4" name="Line 16"/>
              <p:cNvSpPr/>
              <p:nvPr/>
            </p:nvSpPr>
            <p:spPr>
              <a:xfrm>
                <a:off x="421848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5" name="Line 17"/>
              <p:cNvSpPr/>
              <p:nvPr/>
            </p:nvSpPr>
            <p:spPr>
              <a:xfrm>
                <a:off x="6660720" y="325152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56" name="Group 18"/>
            <p:cNvGrpSpPr/>
            <p:nvPr/>
          </p:nvGrpSpPr>
          <p:grpSpPr>
            <a:xfrm>
              <a:off x="4170960" y="3251520"/>
              <a:ext cx="2489760" cy="2457720"/>
              <a:chOff x="4170960" y="3251520"/>
              <a:chExt cx="2489760" cy="2457720"/>
            </a:xfrm>
          </p:grpSpPr>
          <p:sp>
            <p:nvSpPr>
              <p:cNvPr id="2457" name="Line 19"/>
              <p:cNvSpPr/>
              <p:nvPr/>
            </p:nvSpPr>
            <p:spPr>
              <a:xfrm flipH="1">
                <a:off x="4170960" y="407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8" name="Line 20"/>
              <p:cNvSpPr/>
              <p:nvPr/>
            </p:nvSpPr>
            <p:spPr>
              <a:xfrm flipH="1">
                <a:off x="4170960" y="488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9" name="Line 21"/>
              <p:cNvSpPr/>
              <p:nvPr/>
            </p:nvSpPr>
            <p:spPr>
              <a:xfrm flipH="1">
                <a:off x="4170960" y="32515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0" name="Line 22"/>
              <p:cNvSpPr/>
              <p:nvPr/>
            </p:nvSpPr>
            <p:spPr>
              <a:xfrm flipH="1">
                <a:off x="4170960" y="570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61" name="Group 23"/>
            <p:cNvGrpSpPr/>
            <p:nvPr/>
          </p:nvGrpSpPr>
          <p:grpSpPr>
            <a:xfrm>
              <a:off x="1775160" y="811440"/>
              <a:ext cx="2442240" cy="2322000"/>
              <a:chOff x="1775160" y="811440"/>
              <a:chExt cx="2442240" cy="2322000"/>
            </a:xfrm>
          </p:grpSpPr>
          <p:sp>
            <p:nvSpPr>
              <p:cNvPr id="2462" name="Line 24"/>
              <p:cNvSpPr/>
              <p:nvPr/>
            </p:nvSpPr>
            <p:spPr>
              <a:xfrm>
                <a:off x="258912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3" name="Line 25"/>
              <p:cNvSpPr/>
              <p:nvPr/>
            </p:nvSpPr>
            <p:spPr>
              <a:xfrm>
                <a:off x="340308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4" name="Line 26"/>
              <p:cNvSpPr/>
              <p:nvPr/>
            </p:nvSpPr>
            <p:spPr>
              <a:xfrm>
                <a:off x="177516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5" name="Line 27"/>
              <p:cNvSpPr/>
              <p:nvPr/>
            </p:nvSpPr>
            <p:spPr>
              <a:xfrm>
                <a:off x="4217400" y="811440"/>
                <a:ext cx="0" cy="232200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66" name="Group 28"/>
            <p:cNvGrpSpPr/>
            <p:nvPr/>
          </p:nvGrpSpPr>
          <p:grpSpPr>
            <a:xfrm>
              <a:off x="1727640" y="796680"/>
              <a:ext cx="2489760" cy="2457720"/>
              <a:chOff x="1727640" y="796680"/>
              <a:chExt cx="2489760" cy="2457720"/>
            </a:xfrm>
          </p:grpSpPr>
          <p:sp>
            <p:nvSpPr>
              <p:cNvPr id="2467" name="Line 29"/>
              <p:cNvSpPr/>
              <p:nvPr/>
            </p:nvSpPr>
            <p:spPr>
              <a:xfrm flipH="1">
                <a:off x="1727640" y="1616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8" name="Line 30"/>
              <p:cNvSpPr/>
              <p:nvPr/>
            </p:nvSpPr>
            <p:spPr>
              <a:xfrm flipH="1">
                <a:off x="1727640" y="24350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9" name="Line 31"/>
              <p:cNvSpPr/>
              <p:nvPr/>
            </p:nvSpPr>
            <p:spPr>
              <a:xfrm flipH="1">
                <a:off x="1727640" y="7966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0" name="Line 32"/>
              <p:cNvSpPr/>
              <p:nvPr/>
            </p:nvSpPr>
            <p:spPr>
              <a:xfrm flipH="1">
                <a:off x="1727640" y="32544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71" name="Line 33"/>
            <p:cNvSpPr/>
            <p:nvPr/>
          </p:nvSpPr>
          <p:spPr>
            <a:xfrm>
              <a:off x="503244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2" name="Line 34"/>
            <p:cNvSpPr/>
            <p:nvPr/>
          </p:nvSpPr>
          <p:spPr>
            <a:xfrm>
              <a:off x="584640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3" name="Line 35"/>
            <p:cNvSpPr/>
            <p:nvPr/>
          </p:nvSpPr>
          <p:spPr>
            <a:xfrm>
              <a:off x="421848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4" name="Line 36"/>
            <p:cNvSpPr/>
            <p:nvPr/>
          </p:nvSpPr>
          <p:spPr>
            <a:xfrm>
              <a:off x="6660720" y="811440"/>
              <a:ext cx="0" cy="232200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5" name="Line 37"/>
            <p:cNvSpPr/>
            <p:nvPr/>
          </p:nvSpPr>
          <p:spPr>
            <a:xfrm flipH="1">
              <a:off x="4170960" y="16160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6" name="Line 38"/>
            <p:cNvSpPr/>
            <p:nvPr/>
          </p:nvSpPr>
          <p:spPr>
            <a:xfrm flipH="1">
              <a:off x="4170960" y="245016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7" name="Line 39"/>
            <p:cNvSpPr/>
            <p:nvPr/>
          </p:nvSpPr>
          <p:spPr>
            <a:xfrm flipH="1">
              <a:off x="4170960" y="8114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8" name="CustomShape 40"/>
            <p:cNvSpPr/>
            <p:nvPr/>
          </p:nvSpPr>
          <p:spPr>
            <a:xfrm>
              <a:off x="16822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CustomShape 41"/>
            <p:cNvSpPr/>
            <p:nvPr/>
          </p:nvSpPr>
          <p:spPr>
            <a:xfrm>
              <a:off x="24966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0" name="CustomShape 42"/>
            <p:cNvSpPr/>
            <p:nvPr/>
          </p:nvSpPr>
          <p:spPr>
            <a:xfrm>
              <a:off x="331056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1" name="CustomShape 43"/>
            <p:cNvSpPr/>
            <p:nvPr/>
          </p:nvSpPr>
          <p:spPr>
            <a:xfrm>
              <a:off x="49399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2" name="CustomShape 44"/>
            <p:cNvSpPr/>
            <p:nvPr/>
          </p:nvSpPr>
          <p:spPr>
            <a:xfrm>
              <a:off x="575388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3" name="CustomShape 45"/>
            <p:cNvSpPr/>
            <p:nvPr/>
          </p:nvSpPr>
          <p:spPr>
            <a:xfrm>
              <a:off x="655632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4" name="CustomShape 46"/>
            <p:cNvSpPr/>
            <p:nvPr/>
          </p:nvSpPr>
          <p:spPr>
            <a:xfrm>
              <a:off x="1682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5" name="CustomShape 47"/>
            <p:cNvSpPr/>
            <p:nvPr/>
          </p:nvSpPr>
          <p:spPr>
            <a:xfrm>
              <a:off x="249660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6" name="CustomShape 48"/>
            <p:cNvSpPr/>
            <p:nvPr/>
          </p:nvSpPr>
          <p:spPr>
            <a:xfrm>
              <a:off x="331056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7" name="CustomShape 49"/>
            <p:cNvSpPr/>
            <p:nvPr/>
          </p:nvSpPr>
          <p:spPr>
            <a:xfrm>
              <a:off x="49399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8" name="CustomShape 50"/>
            <p:cNvSpPr/>
            <p:nvPr/>
          </p:nvSpPr>
          <p:spPr>
            <a:xfrm>
              <a:off x="57538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9" name="CustomShape 51"/>
            <p:cNvSpPr/>
            <p:nvPr/>
          </p:nvSpPr>
          <p:spPr>
            <a:xfrm>
              <a:off x="655632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0" name="CustomShape 52"/>
            <p:cNvSpPr/>
            <p:nvPr/>
          </p:nvSpPr>
          <p:spPr>
            <a:xfrm>
              <a:off x="4113000" y="5573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1" name="CustomShape 53"/>
            <p:cNvSpPr/>
            <p:nvPr/>
          </p:nvSpPr>
          <p:spPr>
            <a:xfrm>
              <a:off x="168228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2" name="CustomShape 54"/>
            <p:cNvSpPr/>
            <p:nvPr/>
          </p:nvSpPr>
          <p:spPr>
            <a:xfrm>
              <a:off x="24966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3" name="CustomShape 55"/>
            <p:cNvSpPr/>
            <p:nvPr/>
          </p:nvSpPr>
          <p:spPr>
            <a:xfrm>
              <a:off x="331056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4" name="CustomShape 56"/>
            <p:cNvSpPr/>
            <p:nvPr/>
          </p:nvSpPr>
          <p:spPr>
            <a:xfrm>
              <a:off x="4113000" y="4820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5" name="CustomShape 57"/>
            <p:cNvSpPr/>
            <p:nvPr/>
          </p:nvSpPr>
          <p:spPr>
            <a:xfrm>
              <a:off x="168228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6" name="CustomShape 58"/>
            <p:cNvSpPr/>
            <p:nvPr/>
          </p:nvSpPr>
          <p:spPr>
            <a:xfrm>
              <a:off x="24966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7" name="CustomShape 59"/>
            <p:cNvSpPr/>
            <p:nvPr/>
          </p:nvSpPr>
          <p:spPr>
            <a:xfrm>
              <a:off x="331056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8" name="CustomShape 60"/>
            <p:cNvSpPr/>
            <p:nvPr/>
          </p:nvSpPr>
          <p:spPr>
            <a:xfrm>
              <a:off x="4113000" y="39736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9" name="CustomShape 61"/>
            <p:cNvSpPr/>
            <p:nvPr/>
          </p:nvSpPr>
          <p:spPr>
            <a:xfrm>
              <a:off x="168228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0" name="CustomShape 62"/>
            <p:cNvSpPr/>
            <p:nvPr/>
          </p:nvSpPr>
          <p:spPr>
            <a:xfrm>
              <a:off x="24966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1" name="CustomShape 63"/>
            <p:cNvSpPr/>
            <p:nvPr/>
          </p:nvSpPr>
          <p:spPr>
            <a:xfrm>
              <a:off x="331056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2" name="CustomShape 64"/>
            <p:cNvSpPr/>
            <p:nvPr/>
          </p:nvSpPr>
          <p:spPr>
            <a:xfrm>
              <a:off x="4113000" y="3137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3" name="CustomShape 65"/>
            <p:cNvSpPr/>
            <p:nvPr/>
          </p:nvSpPr>
          <p:spPr>
            <a:xfrm>
              <a:off x="49399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4" name="CustomShape 66"/>
            <p:cNvSpPr/>
            <p:nvPr/>
          </p:nvSpPr>
          <p:spPr>
            <a:xfrm>
              <a:off x="575388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5" name="CustomShape 67"/>
            <p:cNvSpPr/>
            <p:nvPr/>
          </p:nvSpPr>
          <p:spPr>
            <a:xfrm>
              <a:off x="6556320" y="4793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6" name="CustomShape 68"/>
            <p:cNvSpPr/>
            <p:nvPr/>
          </p:nvSpPr>
          <p:spPr>
            <a:xfrm>
              <a:off x="49399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7" name="CustomShape 69"/>
            <p:cNvSpPr/>
            <p:nvPr/>
          </p:nvSpPr>
          <p:spPr>
            <a:xfrm>
              <a:off x="575388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8" name="CustomShape 70"/>
            <p:cNvSpPr/>
            <p:nvPr/>
          </p:nvSpPr>
          <p:spPr>
            <a:xfrm>
              <a:off x="6556320" y="39564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9" name="CustomShape 71"/>
            <p:cNvSpPr/>
            <p:nvPr/>
          </p:nvSpPr>
          <p:spPr>
            <a:xfrm>
              <a:off x="49399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0" name="CustomShape 72"/>
            <p:cNvSpPr/>
            <p:nvPr/>
          </p:nvSpPr>
          <p:spPr>
            <a:xfrm>
              <a:off x="575388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1" name="CustomShape 73"/>
            <p:cNvSpPr/>
            <p:nvPr/>
          </p:nvSpPr>
          <p:spPr>
            <a:xfrm>
              <a:off x="6556320" y="31345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2" name="CustomShape 74"/>
            <p:cNvSpPr/>
            <p:nvPr/>
          </p:nvSpPr>
          <p:spPr>
            <a:xfrm>
              <a:off x="4103280" y="2372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3" name="CustomShape 75"/>
            <p:cNvSpPr/>
            <p:nvPr/>
          </p:nvSpPr>
          <p:spPr>
            <a:xfrm>
              <a:off x="1682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4" name="CustomShape 76"/>
            <p:cNvSpPr/>
            <p:nvPr/>
          </p:nvSpPr>
          <p:spPr>
            <a:xfrm>
              <a:off x="249660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5" name="CustomShape 77"/>
            <p:cNvSpPr/>
            <p:nvPr/>
          </p:nvSpPr>
          <p:spPr>
            <a:xfrm>
              <a:off x="331056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6" name="CustomShape 78"/>
            <p:cNvSpPr/>
            <p:nvPr/>
          </p:nvSpPr>
          <p:spPr>
            <a:xfrm>
              <a:off x="4103280" y="15206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7" name="CustomShape 79"/>
            <p:cNvSpPr/>
            <p:nvPr/>
          </p:nvSpPr>
          <p:spPr>
            <a:xfrm>
              <a:off x="1682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8" name="CustomShape 80"/>
            <p:cNvSpPr/>
            <p:nvPr/>
          </p:nvSpPr>
          <p:spPr>
            <a:xfrm>
              <a:off x="249660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9" name="CustomShape 81"/>
            <p:cNvSpPr/>
            <p:nvPr/>
          </p:nvSpPr>
          <p:spPr>
            <a:xfrm>
              <a:off x="331056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0" name="CustomShape 82"/>
            <p:cNvSpPr/>
            <p:nvPr/>
          </p:nvSpPr>
          <p:spPr>
            <a:xfrm>
              <a:off x="4103280" y="691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1" name="CustomShape 83"/>
            <p:cNvSpPr/>
            <p:nvPr/>
          </p:nvSpPr>
          <p:spPr>
            <a:xfrm>
              <a:off x="49399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2" name="CustomShape 84"/>
            <p:cNvSpPr/>
            <p:nvPr/>
          </p:nvSpPr>
          <p:spPr>
            <a:xfrm>
              <a:off x="575388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3" name="CustomShape 85"/>
            <p:cNvSpPr/>
            <p:nvPr/>
          </p:nvSpPr>
          <p:spPr>
            <a:xfrm>
              <a:off x="6556320" y="15372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4" name="CustomShape 86"/>
            <p:cNvSpPr/>
            <p:nvPr/>
          </p:nvSpPr>
          <p:spPr>
            <a:xfrm>
              <a:off x="49399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5" name="CustomShape 87"/>
            <p:cNvSpPr/>
            <p:nvPr/>
          </p:nvSpPr>
          <p:spPr>
            <a:xfrm>
              <a:off x="575388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6" name="CustomShape 88"/>
            <p:cNvSpPr/>
            <p:nvPr/>
          </p:nvSpPr>
          <p:spPr>
            <a:xfrm>
              <a:off x="6556320" y="729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7" name="CustomShape 89"/>
            <p:cNvSpPr/>
            <p:nvPr/>
          </p:nvSpPr>
          <p:spPr>
            <a:xfrm>
              <a:off x="1513800" y="6354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8" name="CustomShape 90"/>
            <p:cNvSpPr/>
            <p:nvPr/>
          </p:nvSpPr>
          <p:spPr>
            <a:xfrm>
              <a:off x="2306520" y="64548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9" name="CustomShape 91"/>
            <p:cNvSpPr/>
            <p:nvPr/>
          </p:nvSpPr>
          <p:spPr>
            <a:xfrm>
              <a:off x="467172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0" name="CustomShape 92"/>
            <p:cNvSpPr/>
            <p:nvPr/>
          </p:nvSpPr>
          <p:spPr>
            <a:xfrm>
              <a:off x="5420880" y="64692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1" name="CustomShape 93"/>
            <p:cNvSpPr/>
            <p:nvPr/>
          </p:nvSpPr>
          <p:spPr>
            <a:xfrm>
              <a:off x="308376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2" name="CustomShape 94"/>
            <p:cNvSpPr/>
            <p:nvPr/>
          </p:nvSpPr>
          <p:spPr>
            <a:xfrm>
              <a:off x="3925440" y="64692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3" name="CustomShape 95"/>
            <p:cNvSpPr/>
            <p:nvPr/>
          </p:nvSpPr>
          <p:spPr>
            <a:xfrm>
              <a:off x="6251400" y="665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4" name="CustomShape 96"/>
            <p:cNvSpPr/>
            <p:nvPr/>
          </p:nvSpPr>
          <p:spPr>
            <a:xfrm>
              <a:off x="459288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5" name="CustomShape 97"/>
            <p:cNvSpPr/>
            <p:nvPr/>
          </p:nvSpPr>
          <p:spPr>
            <a:xfrm>
              <a:off x="534204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6" name="CustomShape 98"/>
            <p:cNvSpPr/>
            <p:nvPr/>
          </p:nvSpPr>
          <p:spPr>
            <a:xfrm>
              <a:off x="6183720" y="1442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7" name="CustomShape 99"/>
            <p:cNvSpPr/>
            <p:nvPr/>
          </p:nvSpPr>
          <p:spPr>
            <a:xfrm>
              <a:off x="1486080" y="14526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8" name="CustomShape 100"/>
            <p:cNvSpPr/>
            <p:nvPr/>
          </p:nvSpPr>
          <p:spPr>
            <a:xfrm>
              <a:off x="225540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9" name="CustomShape 101"/>
            <p:cNvSpPr/>
            <p:nvPr/>
          </p:nvSpPr>
          <p:spPr>
            <a:xfrm>
              <a:off x="300456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0" name="CustomShape 102"/>
            <p:cNvSpPr/>
            <p:nvPr/>
          </p:nvSpPr>
          <p:spPr>
            <a:xfrm>
              <a:off x="3846240" y="14421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1" name="CustomShape 103"/>
            <p:cNvSpPr/>
            <p:nvPr/>
          </p:nvSpPr>
          <p:spPr>
            <a:xfrm>
              <a:off x="468900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2" name="CustomShape 104"/>
            <p:cNvSpPr/>
            <p:nvPr/>
          </p:nvSpPr>
          <p:spPr>
            <a:xfrm>
              <a:off x="543816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3" name="CustomShape 105"/>
            <p:cNvSpPr/>
            <p:nvPr/>
          </p:nvSpPr>
          <p:spPr>
            <a:xfrm>
              <a:off x="6279840" y="22867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4" name="CustomShape 106"/>
            <p:cNvSpPr/>
            <p:nvPr/>
          </p:nvSpPr>
          <p:spPr>
            <a:xfrm>
              <a:off x="153324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5" name="CustomShape 107"/>
            <p:cNvSpPr/>
            <p:nvPr/>
          </p:nvSpPr>
          <p:spPr>
            <a:xfrm>
              <a:off x="235152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6" name="CustomShape 108"/>
            <p:cNvSpPr/>
            <p:nvPr/>
          </p:nvSpPr>
          <p:spPr>
            <a:xfrm>
              <a:off x="310068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7" name="CustomShape 109"/>
            <p:cNvSpPr/>
            <p:nvPr/>
          </p:nvSpPr>
          <p:spPr>
            <a:xfrm>
              <a:off x="3942360" y="22867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8" name="CustomShape 110"/>
            <p:cNvSpPr/>
            <p:nvPr/>
          </p:nvSpPr>
          <p:spPr>
            <a:xfrm>
              <a:off x="144288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9" name="CustomShape 111"/>
            <p:cNvSpPr/>
            <p:nvPr/>
          </p:nvSpPr>
          <p:spPr>
            <a:xfrm>
              <a:off x="22773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0" name="CustomShape 112"/>
            <p:cNvSpPr/>
            <p:nvPr/>
          </p:nvSpPr>
          <p:spPr>
            <a:xfrm>
              <a:off x="302652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1" name="CustomShape 113"/>
            <p:cNvSpPr/>
            <p:nvPr/>
          </p:nvSpPr>
          <p:spPr>
            <a:xfrm>
              <a:off x="38682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2" name="CustomShape 114"/>
            <p:cNvSpPr/>
            <p:nvPr/>
          </p:nvSpPr>
          <p:spPr>
            <a:xfrm>
              <a:off x="466740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3" name="CustomShape 115"/>
            <p:cNvSpPr/>
            <p:nvPr/>
          </p:nvSpPr>
          <p:spPr>
            <a:xfrm>
              <a:off x="541656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4" name="CustomShape 116"/>
            <p:cNvSpPr/>
            <p:nvPr/>
          </p:nvSpPr>
          <p:spPr>
            <a:xfrm>
              <a:off x="6258240" y="30794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5" name="CustomShape 117"/>
            <p:cNvSpPr/>
            <p:nvPr/>
          </p:nvSpPr>
          <p:spPr>
            <a:xfrm>
              <a:off x="13860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6" name="CustomShape 118"/>
            <p:cNvSpPr/>
            <p:nvPr/>
          </p:nvSpPr>
          <p:spPr>
            <a:xfrm>
              <a:off x="22773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7" name="CustomShape 119"/>
            <p:cNvSpPr/>
            <p:nvPr/>
          </p:nvSpPr>
          <p:spPr>
            <a:xfrm>
              <a:off x="302652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8" name="CustomShape 120"/>
            <p:cNvSpPr/>
            <p:nvPr/>
          </p:nvSpPr>
          <p:spPr>
            <a:xfrm>
              <a:off x="38682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9" name="CustomShape 121"/>
            <p:cNvSpPr/>
            <p:nvPr/>
          </p:nvSpPr>
          <p:spPr>
            <a:xfrm>
              <a:off x="14097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0" name="CustomShape 122"/>
            <p:cNvSpPr/>
            <p:nvPr/>
          </p:nvSpPr>
          <p:spPr>
            <a:xfrm>
              <a:off x="22773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1" name="CustomShape 123"/>
            <p:cNvSpPr/>
            <p:nvPr/>
          </p:nvSpPr>
          <p:spPr>
            <a:xfrm>
              <a:off x="302652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2" name="CustomShape 124"/>
            <p:cNvSpPr/>
            <p:nvPr/>
          </p:nvSpPr>
          <p:spPr>
            <a:xfrm>
              <a:off x="38682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3" name="CustomShape 125"/>
            <p:cNvSpPr/>
            <p:nvPr/>
          </p:nvSpPr>
          <p:spPr>
            <a:xfrm>
              <a:off x="1395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4" name="CustomShape 126"/>
            <p:cNvSpPr/>
            <p:nvPr/>
          </p:nvSpPr>
          <p:spPr>
            <a:xfrm>
              <a:off x="22773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5" name="CustomShape 127"/>
            <p:cNvSpPr/>
            <p:nvPr/>
          </p:nvSpPr>
          <p:spPr>
            <a:xfrm>
              <a:off x="302652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6" name="CustomShape 128"/>
            <p:cNvSpPr/>
            <p:nvPr/>
          </p:nvSpPr>
          <p:spPr>
            <a:xfrm>
              <a:off x="38682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7" name="CustomShape 129"/>
            <p:cNvSpPr/>
            <p:nvPr/>
          </p:nvSpPr>
          <p:spPr>
            <a:xfrm>
              <a:off x="466740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8" name="CustomShape 130"/>
            <p:cNvSpPr/>
            <p:nvPr/>
          </p:nvSpPr>
          <p:spPr>
            <a:xfrm>
              <a:off x="541656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9" name="CustomShape 131"/>
            <p:cNvSpPr/>
            <p:nvPr/>
          </p:nvSpPr>
          <p:spPr>
            <a:xfrm>
              <a:off x="6258240" y="546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0" name="CustomShape 132"/>
            <p:cNvSpPr/>
            <p:nvPr/>
          </p:nvSpPr>
          <p:spPr>
            <a:xfrm>
              <a:off x="466740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1" name="CustomShape 133"/>
            <p:cNvSpPr/>
            <p:nvPr/>
          </p:nvSpPr>
          <p:spPr>
            <a:xfrm>
              <a:off x="541656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2" name="CustomShape 134"/>
            <p:cNvSpPr/>
            <p:nvPr/>
          </p:nvSpPr>
          <p:spPr>
            <a:xfrm>
              <a:off x="6258240" y="47620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3" name="CustomShape 135"/>
            <p:cNvSpPr/>
            <p:nvPr/>
          </p:nvSpPr>
          <p:spPr>
            <a:xfrm>
              <a:off x="466740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4" name="CustomShape 136"/>
            <p:cNvSpPr/>
            <p:nvPr/>
          </p:nvSpPr>
          <p:spPr>
            <a:xfrm>
              <a:off x="541656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5" name="CustomShape 137"/>
            <p:cNvSpPr/>
            <p:nvPr/>
          </p:nvSpPr>
          <p:spPr>
            <a:xfrm>
              <a:off x="6258240" y="39081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438480" y="3447720"/>
            <a:ext cx="2335680" cy="2220480"/>
            <a:chOff x="438480" y="3447720"/>
            <a:chExt cx="2335680" cy="2220480"/>
          </a:xfrm>
        </p:grpSpPr>
        <p:sp>
          <p:nvSpPr>
            <p:cNvPr id="85" name="Line 2"/>
            <p:cNvSpPr/>
            <p:nvPr/>
          </p:nvSpPr>
          <p:spPr>
            <a:xfrm>
              <a:off x="1217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3"/>
            <p:cNvSpPr/>
            <p:nvPr/>
          </p:nvSpPr>
          <p:spPr>
            <a:xfrm>
              <a:off x="1995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4"/>
            <p:cNvSpPr/>
            <p:nvPr/>
          </p:nvSpPr>
          <p:spPr>
            <a:xfrm>
              <a:off x="438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5"/>
            <p:cNvSpPr/>
            <p:nvPr/>
          </p:nvSpPr>
          <p:spPr>
            <a:xfrm>
              <a:off x="2774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" name="Group 6"/>
          <p:cNvGrpSpPr/>
          <p:nvPr/>
        </p:nvGrpSpPr>
        <p:grpSpPr>
          <a:xfrm>
            <a:off x="393120" y="3447720"/>
            <a:ext cx="2381040" cy="2350440"/>
            <a:chOff x="393120" y="3447720"/>
            <a:chExt cx="2381040" cy="2350440"/>
          </a:xfrm>
        </p:grpSpPr>
        <p:sp>
          <p:nvSpPr>
            <p:cNvPr id="90" name="Line 7"/>
            <p:cNvSpPr/>
            <p:nvPr/>
          </p:nvSpPr>
          <p:spPr>
            <a:xfrm flipH="1">
              <a:off x="393120" y="42310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8"/>
            <p:cNvSpPr/>
            <p:nvPr/>
          </p:nvSpPr>
          <p:spPr>
            <a:xfrm flipH="1">
              <a:off x="393120" y="50144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9"/>
            <p:cNvSpPr/>
            <p:nvPr/>
          </p:nvSpPr>
          <p:spPr>
            <a:xfrm flipH="1">
              <a:off x="393120" y="34477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10"/>
            <p:cNvSpPr/>
            <p:nvPr/>
          </p:nvSpPr>
          <p:spPr>
            <a:xfrm flipH="1">
              <a:off x="393120" y="57981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CustomShape 11"/>
          <p:cNvSpPr/>
          <p:nvPr/>
        </p:nvSpPr>
        <p:spPr>
          <a:xfrm>
            <a:off x="349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11282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1906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26744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349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112824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1906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267444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349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112824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1906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267444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349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112824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5"/>
          <p:cNvSpPr/>
          <p:nvPr/>
        </p:nvSpPr>
        <p:spPr>
          <a:xfrm>
            <a:off x="1906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6"/>
          <p:cNvSpPr/>
          <p:nvPr/>
        </p:nvSpPr>
        <p:spPr>
          <a:xfrm>
            <a:off x="267444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7"/>
          <p:cNvSpPr/>
          <p:nvPr/>
        </p:nvSpPr>
        <p:spPr>
          <a:xfrm>
            <a:off x="38448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80424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2,1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152064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3,1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232560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38448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80424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2,2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33"/>
          <p:cNvSpPr/>
          <p:nvPr/>
        </p:nvSpPr>
        <p:spPr>
          <a:xfrm>
            <a:off x="152064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3,2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34"/>
          <p:cNvSpPr/>
          <p:nvPr/>
        </p:nvSpPr>
        <p:spPr>
          <a:xfrm>
            <a:off x="232560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35"/>
          <p:cNvSpPr/>
          <p:nvPr/>
        </p:nvSpPr>
        <p:spPr>
          <a:xfrm>
            <a:off x="38448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36"/>
          <p:cNvSpPr/>
          <p:nvPr/>
        </p:nvSpPr>
        <p:spPr>
          <a:xfrm>
            <a:off x="80424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2,3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37"/>
          <p:cNvSpPr/>
          <p:nvPr/>
        </p:nvSpPr>
        <p:spPr>
          <a:xfrm>
            <a:off x="152064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3,3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38"/>
          <p:cNvSpPr/>
          <p:nvPr/>
        </p:nvSpPr>
        <p:spPr>
          <a:xfrm>
            <a:off x="232560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CustomShape 39"/>
          <p:cNvSpPr/>
          <p:nvPr/>
        </p:nvSpPr>
        <p:spPr>
          <a:xfrm>
            <a:off x="38448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40"/>
          <p:cNvSpPr/>
          <p:nvPr/>
        </p:nvSpPr>
        <p:spPr>
          <a:xfrm>
            <a:off x="80424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2,4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41"/>
          <p:cNvSpPr/>
          <p:nvPr/>
        </p:nvSpPr>
        <p:spPr>
          <a:xfrm>
            <a:off x="152064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3,4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42"/>
          <p:cNvSpPr/>
          <p:nvPr/>
        </p:nvSpPr>
        <p:spPr>
          <a:xfrm>
            <a:off x="232560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4,4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6" name="Group 43"/>
          <p:cNvGrpSpPr/>
          <p:nvPr/>
        </p:nvGrpSpPr>
        <p:grpSpPr>
          <a:xfrm>
            <a:off x="2775240" y="3447720"/>
            <a:ext cx="2335680" cy="2220480"/>
            <a:chOff x="2775240" y="3447720"/>
            <a:chExt cx="2335680" cy="2220480"/>
          </a:xfrm>
        </p:grpSpPr>
        <p:sp>
          <p:nvSpPr>
            <p:cNvPr id="127" name="Line 44"/>
            <p:cNvSpPr/>
            <p:nvPr/>
          </p:nvSpPr>
          <p:spPr>
            <a:xfrm>
              <a:off x="3553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45"/>
            <p:cNvSpPr/>
            <p:nvPr/>
          </p:nvSpPr>
          <p:spPr>
            <a:xfrm>
              <a:off x="4332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Line 46"/>
            <p:cNvSpPr/>
            <p:nvPr/>
          </p:nvSpPr>
          <p:spPr>
            <a:xfrm>
              <a:off x="2775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Line 47"/>
            <p:cNvSpPr/>
            <p:nvPr/>
          </p:nvSpPr>
          <p:spPr>
            <a:xfrm>
              <a:off x="5110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oup 48"/>
          <p:cNvGrpSpPr/>
          <p:nvPr/>
        </p:nvGrpSpPr>
        <p:grpSpPr>
          <a:xfrm>
            <a:off x="2729880" y="3447720"/>
            <a:ext cx="2381040" cy="2350440"/>
            <a:chOff x="2729880" y="3447720"/>
            <a:chExt cx="2381040" cy="2350440"/>
          </a:xfrm>
        </p:grpSpPr>
        <p:sp>
          <p:nvSpPr>
            <p:cNvPr id="132" name="Line 49"/>
            <p:cNvSpPr/>
            <p:nvPr/>
          </p:nvSpPr>
          <p:spPr>
            <a:xfrm flipH="1">
              <a:off x="2729880" y="42310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Line 50"/>
            <p:cNvSpPr/>
            <p:nvPr/>
          </p:nvSpPr>
          <p:spPr>
            <a:xfrm flipH="1">
              <a:off x="2729880" y="50144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Line 51"/>
            <p:cNvSpPr/>
            <p:nvPr/>
          </p:nvSpPr>
          <p:spPr>
            <a:xfrm flipH="1">
              <a:off x="2729880" y="34477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Line 52"/>
            <p:cNvSpPr/>
            <p:nvPr/>
          </p:nvSpPr>
          <p:spPr>
            <a:xfrm flipH="1">
              <a:off x="2729880" y="57981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6" name="CustomShape 53"/>
          <p:cNvSpPr/>
          <p:nvPr/>
        </p:nvSpPr>
        <p:spPr>
          <a:xfrm>
            <a:off x="2686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4"/>
          <p:cNvSpPr/>
          <p:nvPr/>
        </p:nvSpPr>
        <p:spPr>
          <a:xfrm>
            <a:off x="346536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5"/>
          <p:cNvSpPr/>
          <p:nvPr/>
        </p:nvSpPr>
        <p:spPr>
          <a:xfrm>
            <a:off x="4243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6"/>
          <p:cNvSpPr/>
          <p:nvPr/>
        </p:nvSpPr>
        <p:spPr>
          <a:xfrm>
            <a:off x="501120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7"/>
          <p:cNvSpPr/>
          <p:nvPr/>
        </p:nvSpPr>
        <p:spPr>
          <a:xfrm>
            <a:off x="268668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8"/>
          <p:cNvSpPr/>
          <p:nvPr/>
        </p:nvSpPr>
        <p:spPr>
          <a:xfrm>
            <a:off x="346536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9"/>
          <p:cNvSpPr/>
          <p:nvPr/>
        </p:nvSpPr>
        <p:spPr>
          <a:xfrm>
            <a:off x="424368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0"/>
          <p:cNvSpPr/>
          <p:nvPr/>
        </p:nvSpPr>
        <p:spPr>
          <a:xfrm>
            <a:off x="501120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1"/>
          <p:cNvSpPr/>
          <p:nvPr/>
        </p:nvSpPr>
        <p:spPr>
          <a:xfrm>
            <a:off x="268668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2"/>
          <p:cNvSpPr/>
          <p:nvPr/>
        </p:nvSpPr>
        <p:spPr>
          <a:xfrm>
            <a:off x="346536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3"/>
          <p:cNvSpPr/>
          <p:nvPr/>
        </p:nvSpPr>
        <p:spPr>
          <a:xfrm>
            <a:off x="424368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4"/>
          <p:cNvSpPr/>
          <p:nvPr/>
        </p:nvSpPr>
        <p:spPr>
          <a:xfrm>
            <a:off x="501120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5"/>
          <p:cNvSpPr/>
          <p:nvPr/>
        </p:nvSpPr>
        <p:spPr>
          <a:xfrm>
            <a:off x="268668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6"/>
          <p:cNvSpPr/>
          <p:nvPr/>
        </p:nvSpPr>
        <p:spPr>
          <a:xfrm>
            <a:off x="346536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7"/>
          <p:cNvSpPr/>
          <p:nvPr/>
        </p:nvSpPr>
        <p:spPr>
          <a:xfrm>
            <a:off x="424368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8"/>
          <p:cNvSpPr/>
          <p:nvPr/>
        </p:nvSpPr>
        <p:spPr>
          <a:xfrm>
            <a:off x="501120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9"/>
          <p:cNvSpPr/>
          <p:nvPr/>
        </p:nvSpPr>
        <p:spPr>
          <a:xfrm>
            <a:off x="272124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70"/>
          <p:cNvSpPr/>
          <p:nvPr/>
        </p:nvSpPr>
        <p:spPr>
          <a:xfrm>
            <a:off x="314100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2,1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71"/>
          <p:cNvSpPr/>
          <p:nvPr/>
        </p:nvSpPr>
        <p:spPr>
          <a:xfrm>
            <a:off x="385740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3,1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72"/>
          <p:cNvSpPr/>
          <p:nvPr/>
        </p:nvSpPr>
        <p:spPr>
          <a:xfrm>
            <a:off x="4662360" y="549504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4,1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73"/>
          <p:cNvSpPr/>
          <p:nvPr/>
        </p:nvSpPr>
        <p:spPr>
          <a:xfrm>
            <a:off x="272124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74"/>
          <p:cNvSpPr/>
          <p:nvPr/>
        </p:nvSpPr>
        <p:spPr>
          <a:xfrm>
            <a:off x="314100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2,2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75"/>
          <p:cNvSpPr/>
          <p:nvPr/>
        </p:nvSpPr>
        <p:spPr>
          <a:xfrm>
            <a:off x="385740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3,2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76"/>
          <p:cNvSpPr/>
          <p:nvPr/>
        </p:nvSpPr>
        <p:spPr>
          <a:xfrm>
            <a:off x="4662360" y="50587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4,2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77"/>
          <p:cNvSpPr/>
          <p:nvPr/>
        </p:nvSpPr>
        <p:spPr>
          <a:xfrm>
            <a:off x="272124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78"/>
          <p:cNvSpPr/>
          <p:nvPr/>
        </p:nvSpPr>
        <p:spPr>
          <a:xfrm>
            <a:off x="314100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2,3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79"/>
          <p:cNvSpPr/>
          <p:nvPr/>
        </p:nvSpPr>
        <p:spPr>
          <a:xfrm>
            <a:off x="385740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3,3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CustomShape 80"/>
          <p:cNvSpPr/>
          <p:nvPr/>
        </p:nvSpPr>
        <p:spPr>
          <a:xfrm>
            <a:off x="4662360" y="42991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4,3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81"/>
          <p:cNvSpPr/>
          <p:nvPr/>
        </p:nvSpPr>
        <p:spPr>
          <a:xfrm>
            <a:off x="272124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82"/>
          <p:cNvSpPr/>
          <p:nvPr/>
        </p:nvSpPr>
        <p:spPr>
          <a:xfrm>
            <a:off x="314100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2,4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83"/>
          <p:cNvSpPr/>
          <p:nvPr/>
        </p:nvSpPr>
        <p:spPr>
          <a:xfrm>
            <a:off x="385740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3,4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84"/>
          <p:cNvSpPr/>
          <p:nvPr/>
        </p:nvSpPr>
        <p:spPr>
          <a:xfrm>
            <a:off x="4662360" y="342288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4,4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68" name="Group 85"/>
          <p:cNvGrpSpPr/>
          <p:nvPr/>
        </p:nvGrpSpPr>
        <p:grpSpPr>
          <a:xfrm>
            <a:off x="438480" y="1113840"/>
            <a:ext cx="2335680" cy="2220840"/>
            <a:chOff x="438480" y="1113840"/>
            <a:chExt cx="2335680" cy="2220840"/>
          </a:xfrm>
        </p:grpSpPr>
        <p:sp>
          <p:nvSpPr>
            <p:cNvPr id="169" name="Line 86"/>
            <p:cNvSpPr/>
            <p:nvPr/>
          </p:nvSpPr>
          <p:spPr>
            <a:xfrm>
              <a:off x="1217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87"/>
            <p:cNvSpPr/>
            <p:nvPr/>
          </p:nvSpPr>
          <p:spPr>
            <a:xfrm>
              <a:off x="1995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88"/>
            <p:cNvSpPr/>
            <p:nvPr/>
          </p:nvSpPr>
          <p:spPr>
            <a:xfrm>
              <a:off x="438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89"/>
            <p:cNvSpPr/>
            <p:nvPr/>
          </p:nvSpPr>
          <p:spPr>
            <a:xfrm>
              <a:off x="2774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3" name="Group 90"/>
          <p:cNvGrpSpPr/>
          <p:nvPr/>
        </p:nvGrpSpPr>
        <p:grpSpPr>
          <a:xfrm>
            <a:off x="393120" y="1113840"/>
            <a:ext cx="2381040" cy="2350440"/>
            <a:chOff x="393120" y="1113840"/>
            <a:chExt cx="2381040" cy="2350440"/>
          </a:xfrm>
        </p:grpSpPr>
        <p:sp>
          <p:nvSpPr>
            <p:cNvPr id="174" name="Line 91"/>
            <p:cNvSpPr/>
            <p:nvPr/>
          </p:nvSpPr>
          <p:spPr>
            <a:xfrm flipH="1">
              <a:off x="393120" y="18975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92"/>
            <p:cNvSpPr/>
            <p:nvPr/>
          </p:nvSpPr>
          <p:spPr>
            <a:xfrm flipH="1">
              <a:off x="393120" y="26809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93"/>
            <p:cNvSpPr/>
            <p:nvPr/>
          </p:nvSpPr>
          <p:spPr>
            <a:xfrm flipH="1">
              <a:off x="393120" y="11138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94"/>
            <p:cNvSpPr/>
            <p:nvPr/>
          </p:nvSpPr>
          <p:spPr>
            <a:xfrm flipH="1">
              <a:off x="393120" y="34642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8" name="CustomShape 95"/>
          <p:cNvSpPr/>
          <p:nvPr/>
        </p:nvSpPr>
        <p:spPr>
          <a:xfrm>
            <a:off x="349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96"/>
          <p:cNvSpPr/>
          <p:nvPr/>
        </p:nvSpPr>
        <p:spPr>
          <a:xfrm>
            <a:off x="112824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97"/>
          <p:cNvSpPr/>
          <p:nvPr/>
        </p:nvSpPr>
        <p:spPr>
          <a:xfrm>
            <a:off x="1906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98"/>
          <p:cNvSpPr/>
          <p:nvPr/>
        </p:nvSpPr>
        <p:spPr>
          <a:xfrm>
            <a:off x="267444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99"/>
          <p:cNvSpPr/>
          <p:nvPr/>
        </p:nvSpPr>
        <p:spPr>
          <a:xfrm>
            <a:off x="349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0"/>
          <p:cNvSpPr/>
          <p:nvPr/>
        </p:nvSpPr>
        <p:spPr>
          <a:xfrm>
            <a:off x="112824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1"/>
          <p:cNvSpPr/>
          <p:nvPr/>
        </p:nvSpPr>
        <p:spPr>
          <a:xfrm>
            <a:off x="1906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2"/>
          <p:cNvSpPr/>
          <p:nvPr/>
        </p:nvSpPr>
        <p:spPr>
          <a:xfrm>
            <a:off x="267444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03"/>
          <p:cNvSpPr/>
          <p:nvPr/>
        </p:nvSpPr>
        <p:spPr>
          <a:xfrm>
            <a:off x="349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4"/>
          <p:cNvSpPr/>
          <p:nvPr/>
        </p:nvSpPr>
        <p:spPr>
          <a:xfrm>
            <a:off x="112824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5"/>
          <p:cNvSpPr/>
          <p:nvPr/>
        </p:nvSpPr>
        <p:spPr>
          <a:xfrm>
            <a:off x="1906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6"/>
          <p:cNvSpPr/>
          <p:nvPr/>
        </p:nvSpPr>
        <p:spPr>
          <a:xfrm>
            <a:off x="267444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07"/>
          <p:cNvSpPr/>
          <p:nvPr/>
        </p:nvSpPr>
        <p:spPr>
          <a:xfrm>
            <a:off x="349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08"/>
          <p:cNvSpPr/>
          <p:nvPr/>
        </p:nvSpPr>
        <p:spPr>
          <a:xfrm>
            <a:off x="11282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9"/>
          <p:cNvSpPr/>
          <p:nvPr/>
        </p:nvSpPr>
        <p:spPr>
          <a:xfrm>
            <a:off x="1906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0"/>
          <p:cNvSpPr/>
          <p:nvPr/>
        </p:nvSpPr>
        <p:spPr>
          <a:xfrm>
            <a:off x="26744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11"/>
          <p:cNvSpPr/>
          <p:nvPr/>
        </p:nvSpPr>
        <p:spPr>
          <a:xfrm>
            <a:off x="38448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112"/>
          <p:cNvSpPr/>
          <p:nvPr/>
        </p:nvSpPr>
        <p:spPr>
          <a:xfrm>
            <a:off x="80424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2,1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113"/>
          <p:cNvSpPr/>
          <p:nvPr/>
        </p:nvSpPr>
        <p:spPr>
          <a:xfrm>
            <a:off x="152064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3,1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114"/>
          <p:cNvSpPr/>
          <p:nvPr/>
        </p:nvSpPr>
        <p:spPr>
          <a:xfrm>
            <a:off x="232560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4,1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115"/>
          <p:cNvSpPr/>
          <p:nvPr/>
        </p:nvSpPr>
        <p:spPr>
          <a:xfrm>
            <a:off x="38448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116"/>
          <p:cNvSpPr/>
          <p:nvPr/>
        </p:nvSpPr>
        <p:spPr>
          <a:xfrm>
            <a:off x="80424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2,2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CustomShape 117"/>
          <p:cNvSpPr/>
          <p:nvPr/>
        </p:nvSpPr>
        <p:spPr>
          <a:xfrm>
            <a:off x="152064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3,2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1" name="CustomShape 118"/>
          <p:cNvSpPr/>
          <p:nvPr/>
        </p:nvSpPr>
        <p:spPr>
          <a:xfrm>
            <a:off x="232560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4,2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119"/>
          <p:cNvSpPr/>
          <p:nvPr/>
        </p:nvSpPr>
        <p:spPr>
          <a:xfrm>
            <a:off x="38448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" name="CustomShape 120"/>
          <p:cNvSpPr/>
          <p:nvPr/>
        </p:nvSpPr>
        <p:spPr>
          <a:xfrm>
            <a:off x="80424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2,3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121"/>
          <p:cNvSpPr/>
          <p:nvPr/>
        </p:nvSpPr>
        <p:spPr>
          <a:xfrm>
            <a:off x="152064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3,3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122"/>
          <p:cNvSpPr/>
          <p:nvPr/>
        </p:nvSpPr>
        <p:spPr>
          <a:xfrm>
            <a:off x="232560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6" name="CustomShape 123"/>
          <p:cNvSpPr/>
          <p:nvPr/>
        </p:nvSpPr>
        <p:spPr>
          <a:xfrm>
            <a:off x="38448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CustomShape 124"/>
          <p:cNvSpPr/>
          <p:nvPr/>
        </p:nvSpPr>
        <p:spPr>
          <a:xfrm>
            <a:off x="80424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2,4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125"/>
          <p:cNvSpPr/>
          <p:nvPr/>
        </p:nvSpPr>
        <p:spPr>
          <a:xfrm>
            <a:off x="152064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3,4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CustomShape 126"/>
          <p:cNvSpPr/>
          <p:nvPr/>
        </p:nvSpPr>
        <p:spPr>
          <a:xfrm>
            <a:off x="232560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0" name="Line 127"/>
          <p:cNvSpPr/>
          <p:nvPr/>
        </p:nvSpPr>
        <p:spPr>
          <a:xfrm>
            <a:off x="355392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128"/>
          <p:cNvSpPr/>
          <p:nvPr/>
        </p:nvSpPr>
        <p:spPr>
          <a:xfrm>
            <a:off x="4332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129"/>
          <p:cNvSpPr/>
          <p:nvPr/>
        </p:nvSpPr>
        <p:spPr>
          <a:xfrm>
            <a:off x="2775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130"/>
          <p:cNvSpPr/>
          <p:nvPr/>
        </p:nvSpPr>
        <p:spPr>
          <a:xfrm>
            <a:off x="511092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131"/>
          <p:cNvSpPr/>
          <p:nvPr/>
        </p:nvSpPr>
        <p:spPr>
          <a:xfrm flipH="1">
            <a:off x="2729880" y="189756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132"/>
          <p:cNvSpPr/>
          <p:nvPr/>
        </p:nvSpPr>
        <p:spPr>
          <a:xfrm flipH="1">
            <a:off x="2729880" y="268092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133"/>
          <p:cNvSpPr/>
          <p:nvPr/>
        </p:nvSpPr>
        <p:spPr>
          <a:xfrm flipH="1">
            <a:off x="2729880" y="111384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34"/>
          <p:cNvSpPr/>
          <p:nvPr/>
        </p:nvSpPr>
        <p:spPr>
          <a:xfrm flipH="1">
            <a:off x="2729880" y="346428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5"/>
          <p:cNvSpPr/>
          <p:nvPr/>
        </p:nvSpPr>
        <p:spPr>
          <a:xfrm>
            <a:off x="268668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36"/>
          <p:cNvSpPr/>
          <p:nvPr/>
        </p:nvSpPr>
        <p:spPr>
          <a:xfrm>
            <a:off x="346536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7"/>
          <p:cNvSpPr/>
          <p:nvPr/>
        </p:nvSpPr>
        <p:spPr>
          <a:xfrm>
            <a:off x="424368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38"/>
          <p:cNvSpPr/>
          <p:nvPr/>
        </p:nvSpPr>
        <p:spPr>
          <a:xfrm>
            <a:off x="501120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39"/>
          <p:cNvSpPr/>
          <p:nvPr/>
        </p:nvSpPr>
        <p:spPr>
          <a:xfrm>
            <a:off x="268668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40"/>
          <p:cNvSpPr/>
          <p:nvPr/>
        </p:nvSpPr>
        <p:spPr>
          <a:xfrm>
            <a:off x="346536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41"/>
          <p:cNvSpPr/>
          <p:nvPr/>
        </p:nvSpPr>
        <p:spPr>
          <a:xfrm>
            <a:off x="424368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42"/>
          <p:cNvSpPr/>
          <p:nvPr/>
        </p:nvSpPr>
        <p:spPr>
          <a:xfrm>
            <a:off x="501120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3"/>
          <p:cNvSpPr/>
          <p:nvPr/>
        </p:nvSpPr>
        <p:spPr>
          <a:xfrm>
            <a:off x="268668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4"/>
          <p:cNvSpPr/>
          <p:nvPr/>
        </p:nvSpPr>
        <p:spPr>
          <a:xfrm>
            <a:off x="346536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45"/>
          <p:cNvSpPr/>
          <p:nvPr/>
        </p:nvSpPr>
        <p:spPr>
          <a:xfrm>
            <a:off x="424368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46"/>
          <p:cNvSpPr/>
          <p:nvPr/>
        </p:nvSpPr>
        <p:spPr>
          <a:xfrm>
            <a:off x="501120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47"/>
          <p:cNvSpPr/>
          <p:nvPr/>
        </p:nvSpPr>
        <p:spPr>
          <a:xfrm>
            <a:off x="2686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48"/>
          <p:cNvSpPr/>
          <p:nvPr/>
        </p:nvSpPr>
        <p:spPr>
          <a:xfrm>
            <a:off x="346536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49"/>
          <p:cNvSpPr/>
          <p:nvPr/>
        </p:nvSpPr>
        <p:spPr>
          <a:xfrm>
            <a:off x="4243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50"/>
          <p:cNvSpPr/>
          <p:nvPr/>
        </p:nvSpPr>
        <p:spPr>
          <a:xfrm>
            <a:off x="501120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1"/>
          <p:cNvSpPr/>
          <p:nvPr/>
        </p:nvSpPr>
        <p:spPr>
          <a:xfrm>
            <a:off x="272124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" name="CustomShape 152"/>
          <p:cNvSpPr/>
          <p:nvPr/>
        </p:nvSpPr>
        <p:spPr>
          <a:xfrm>
            <a:off x="314100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2,1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CustomShape 153"/>
          <p:cNvSpPr/>
          <p:nvPr/>
        </p:nvSpPr>
        <p:spPr>
          <a:xfrm>
            <a:off x="385740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3,1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CustomShape 154"/>
          <p:cNvSpPr/>
          <p:nvPr/>
        </p:nvSpPr>
        <p:spPr>
          <a:xfrm>
            <a:off x="4662360" y="316152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4,1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155"/>
          <p:cNvSpPr/>
          <p:nvPr/>
        </p:nvSpPr>
        <p:spPr>
          <a:xfrm>
            <a:off x="272124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156"/>
          <p:cNvSpPr/>
          <p:nvPr/>
        </p:nvSpPr>
        <p:spPr>
          <a:xfrm>
            <a:off x="314100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2,2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157"/>
          <p:cNvSpPr/>
          <p:nvPr/>
        </p:nvSpPr>
        <p:spPr>
          <a:xfrm>
            <a:off x="385740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3,2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158"/>
          <p:cNvSpPr/>
          <p:nvPr/>
        </p:nvSpPr>
        <p:spPr>
          <a:xfrm>
            <a:off x="4662360" y="27252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4,2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2" name="CustomShape 159"/>
          <p:cNvSpPr/>
          <p:nvPr/>
        </p:nvSpPr>
        <p:spPr>
          <a:xfrm>
            <a:off x="272124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CustomShape 160"/>
          <p:cNvSpPr/>
          <p:nvPr/>
        </p:nvSpPr>
        <p:spPr>
          <a:xfrm>
            <a:off x="314100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2,3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161"/>
          <p:cNvSpPr/>
          <p:nvPr/>
        </p:nvSpPr>
        <p:spPr>
          <a:xfrm>
            <a:off x="385740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3,3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162"/>
          <p:cNvSpPr/>
          <p:nvPr/>
        </p:nvSpPr>
        <p:spPr>
          <a:xfrm>
            <a:off x="4662360" y="196560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4,3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163"/>
          <p:cNvSpPr/>
          <p:nvPr/>
        </p:nvSpPr>
        <p:spPr>
          <a:xfrm>
            <a:off x="272124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" name="CustomShape 164"/>
          <p:cNvSpPr/>
          <p:nvPr/>
        </p:nvSpPr>
        <p:spPr>
          <a:xfrm>
            <a:off x="314100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2,4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CustomShape 165"/>
          <p:cNvSpPr/>
          <p:nvPr/>
        </p:nvSpPr>
        <p:spPr>
          <a:xfrm>
            <a:off x="385740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3,4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" name="CustomShape 166"/>
          <p:cNvSpPr/>
          <p:nvPr/>
        </p:nvSpPr>
        <p:spPr>
          <a:xfrm>
            <a:off x="4662360" y="1089360"/>
            <a:ext cx="502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4,4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" name="CustomShape 167"/>
          <p:cNvSpPr/>
          <p:nvPr/>
        </p:nvSpPr>
        <p:spPr>
          <a:xfrm>
            <a:off x="5605560" y="1650960"/>
            <a:ext cx="349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 = pid(i,j) = i + (j-1)*nRealx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CustomShape 1"/>
          <p:cNvSpPr/>
          <p:nvPr/>
        </p:nvSpPr>
        <p:spPr>
          <a:xfrm>
            <a:off x="575280" y="3090600"/>
            <a:ext cx="2985120" cy="301104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7" name="CustomShape 2"/>
          <p:cNvSpPr/>
          <p:nvPr/>
        </p:nvSpPr>
        <p:spPr>
          <a:xfrm>
            <a:off x="2813400" y="3105360"/>
            <a:ext cx="3440160" cy="299628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CustomShape 3"/>
          <p:cNvSpPr/>
          <p:nvPr/>
        </p:nvSpPr>
        <p:spPr>
          <a:xfrm>
            <a:off x="575280" y="631800"/>
            <a:ext cx="2985120" cy="3011040"/>
          </a:xfrm>
          <a:prstGeom prst="rect">
            <a:avLst/>
          </a:prstGeom>
          <a:solidFill>
            <a:schemeClr val="accent6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CustomShape 4"/>
          <p:cNvSpPr/>
          <p:nvPr/>
        </p:nvSpPr>
        <p:spPr>
          <a:xfrm>
            <a:off x="3268440" y="631800"/>
            <a:ext cx="2985120" cy="3011040"/>
          </a:xfrm>
          <a:prstGeom prst="rect">
            <a:avLst/>
          </a:prstGeom>
          <a:solidFill>
            <a:schemeClr val="accent4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0" name="Group 5"/>
          <p:cNvGrpSpPr/>
          <p:nvPr/>
        </p:nvGrpSpPr>
        <p:grpSpPr>
          <a:xfrm>
            <a:off x="393840" y="849240"/>
            <a:ext cx="5639040" cy="5229000"/>
            <a:chOff x="393840" y="849240"/>
            <a:chExt cx="5639040" cy="5229000"/>
          </a:xfrm>
        </p:grpSpPr>
        <p:grpSp>
          <p:nvGrpSpPr>
            <p:cNvPr id="2581" name="Group 6"/>
            <p:cNvGrpSpPr/>
            <p:nvPr/>
          </p:nvGrpSpPr>
          <p:grpSpPr>
            <a:xfrm>
              <a:off x="782640" y="3465720"/>
              <a:ext cx="2442600" cy="2321640"/>
              <a:chOff x="782640" y="3465720"/>
              <a:chExt cx="2442600" cy="2321640"/>
            </a:xfrm>
          </p:grpSpPr>
          <p:sp>
            <p:nvSpPr>
              <p:cNvPr id="2582" name="Line 7"/>
              <p:cNvSpPr/>
              <p:nvPr/>
            </p:nvSpPr>
            <p:spPr>
              <a:xfrm>
                <a:off x="15969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3" name="Line 8"/>
              <p:cNvSpPr/>
              <p:nvPr/>
            </p:nvSpPr>
            <p:spPr>
              <a:xfrm>
                <a:off x="24109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4" name="Line 9"/>
              <p:cNvSpPr/>
              <p:nvPr/>
            </p:nvSpPr>
            <p:spPr>
              <a:xfrm>
                <a:off x="7826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5" name="Line 10"/>
              <p:cNvSpPr/>
              <p:nvPr/>
            </p:nvSpPr>
            <p:spPr>
              <a:xfrm>
                <a:off x="3225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86" name="Group 11"/>
            <p:cNvGrpSpPr/>
            <p:nvPr/>
          </p:nvGrpSpPr>
          <p:grpSpPr>
            <a:xfrm>
              <a:off x="735480" y="3465720"/>
              <a:ext cx="2489760" cy="2457360"/>
              <a:chOff x="735480" y="3465720"/>
              <a:chExt cx="2489760" cy="2457360"/>
            </a:xfrm>
          </p:grpSpPr>
          <p:sp>
            <p:nvSpPr>
              <p:cNvPr id="2587" name="Line 12"/>
              <p:cNvSpPr/>
              <p:nvPr/>
            </p:nvSpPr>
            <p:spPr>
              <a:xfrm flipH="1">
                <a:off x="73548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8" name="Line 13"/>
              <p:cNvSpPr/>
              <p:nvPr/>
            </p:nvSpPr>
            <p:spPr>
              <a:xfrm flipH="1">
                <a:off x="73548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9" name="Line 14"/>
              <p:cNvSpPr/>
              <p:nvPr/>
            </p:nvSpPr>
            <p:spPr>
              <a:xfrm flipH="1">
                <a:off x="73548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0" name="Line 15"/>
              <p:cNvSpPr/>
              <p:nvPr/>
            </p:nvSpPr>
            <p:spPr>
              <a:xfrm flipH="1">
                <a:off x="73548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91" name="Group 16"/>
            <p:cNvGrpSpPr/>
            <p:nvPr/>
          </p:nvGrpSpPr>
          <p:grpSpPr>
            <a:xfrm>
              <a:off x="3226320" y="3465720"/>
              <a:ext cx="2442240" cy="2321640"/>
              <a:chOff x="3226320" y="3465720"/>
              <a:chExt cx="2442240" cy="2321640"/>
            </a:xfrm>
          </p:grpSpPr>
          <p:sp>
            <p:nvSpPr>
              <p:cNvPr id="2592" name="Line 17"/>
              <p:cNvSpPr/>
              <p:nvPr/>
            </p:nvSpPr>
            <p:spPr>
              <a:xfrm>
                <a:off x="404028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3" name="Line 18"/>
              <p:cNvSpPr/>
              <p:nvPr/>
            </p:nvSpPr>
            <p:spPr>
              <a:xfrm>
                <a:off x="4854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4" name="Line 19"/>
              <p:cNvSpPr/>
              <p:nvPr/>
            </p:nvSpPr>
            <p:spPr>
              <a:xfrm>
                <a:off x="32263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5" name="Line 20"/>
              <p:cNvSpPr/>
              <p:nvPr/>
            </p:nvSpPr>
            <p:spPr>
              <a:xfrm>
                <a:off x="56685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96" name="Group 21"/>
            <p:cNvGrpSpPr/>
            <p:nvPr/>
          </p:nvGrpSpPr>
          <p:grpSpPr>
            <a:xfrm>
              <a:off x="3178800" y="3465720"/>
              <a:ext cx="2489760" cy="2457360"/>
              <a:chOff x="3178800" y="3465720"/>
              <a:chExt cx="2489760" cy="2457360"/>
            </a:xfrm>
          </p:grpSpPr>
          <p:sp>
            <p:nvSpPr>
              <p:cNvPr id="2597" name="Line 22"/>
              <p:cNvSpPr/>
              <p:nvPr/>
            </p:nvSpPr>
            <p:spPr>
              <a:xfrm flipH="1">
                <a:off x="317880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8" name="Line 23"/>
              <p:cNvSpPr/>
              <p:nvPr/>
            </p:nvSpPr>
            <p:spPr>
              <a:xfrm flipH="1">
                <a:off x="317880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9" name="Line 24"/>
              <p:cNvSpPr/>
              <p:nvPr/>
            </p:nvSpPr>
            <p:spPr>
              <a:xfrm flipH="1">
                <a:off x="317880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0" name="Line 25"/>
              <p:cNvSpPr/>
              <p:nvPr/>
            </p:nvSpPr>
            <p:spPr>
              <a:xfrm flipH="1">
                <a:off x="317880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01" name="Group 26"/>
            <p:cNvGrpSpPr/>
            <p:nvPr/>
          </p:nvGrpSpPr>
          <p:grpSpPr>
            <a:xfrm>
              <a:off x="782640" y="1025640"/>
              <a:ext cx="2442600" cy="2321640"/>
              <a:chOff x="782640" y="1025640"/>
              <a:chExt cx="2442600" cy="2321640"/>
            </a:xfrm>
          </p:grpSpPr>
          <p:sp>
            <p:nvSpPr>
              <p:cNvPr id="2602" name="Line 27"/>
              <p:cNvSpPr/>
              <p:nvPr/>
            </p:nvSpPr>
            <p:spPr>
              <a:xfrm>
                <a:off x="159696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3" name="Line 28"/>
              <p:cNvSpPr/>
              <p:nvPr/>
            </p:nvSpPr>
            <p:spPr>
              <a:xfrm>
                <a:off x="241092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4" name="Line 29"/>
              <p:cNvSpPr/>
              <p:nvPr/>
            </p:nvSpPr>
            <p:spPr>
              <a:xfrm>
                <a:off x="7826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5" name="Line 30"/>
              <p:cNvSpPr/>
              <p:nvPr/>
            </p:nvSpPr>
            <p:spPr>
              <a:xfrm>
                <a:off x="32252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06" name="Group 31"/>
            <p:cNvGrpSpPr/>
            <p:nvPr/>
          </p:nvGrpSpPr>
          <p:grpSpPr>
            <a:xfrm>
              <a:off x="735480" y="1010880"/>
              <a:ext cx="2489760" cy="2457720"/>
              <a:chOff x="735480" y="1010880"/>
              <a:chExt cx="2489760" cy="2457720"/>
            </a:xfrm>
          </p:grpSpPr>
          <p:sp>
            <p:nvSpPr>
              <p:cNvPr id="2607" name="Line 32"/>
              <p:cNvSpPr/>
              <p:nvPr/>
            </p:nvSpPr>
            <p:spPr>
              <a:xfrm flipH="1">
                <a:off x="735480" y="182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8" name="Line 33"/>
              <p:cNvSpPr/>
              <p:nvPr/>
            </p:nvSpPr>
            <p:spPr>
              <a:xfrm flipH="1">
                <a:off x="735480" y="264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9" name="Line 34"/>
              <p:cNvSpPr/>
              <p:nvPr/>
            </p:nvSpPr>
            <p:spPr>
              <a:xfrm flipH="1">
                <a:off x="735480" y="101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0" name="Line 35"/>
              <p:cNvSpPr/>
              <p:nvPr/>
            </p:nvSpPr>
            <p:spPr>
              <a:xfrm flipH="1">
                <a:off x="735480" y="34686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11" name="Line 36"/>
            <p:cNvSpPr/>
            <p:nvPr/>
          </p:nvSpPr>
          <p:spPr>
            <a:xfrm>
              <a:off x="404028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2" name="Line 37"/>
            <p:cNvSpPr/>
            <p:nvPr/>
          </p:nvSpPr>
          <p:spPr>
            <a:xfrm>
              <a:off x="485424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3" name="Line 38"/>
            <p:cNvSpPr/>
            <p:nvPr/>
          </p:nvSpPr>
          <p:spPr>
            <a:xfrm>
              <a:off x="322632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4" name="Line 39"/>
            <p:cNvSpPr/>
            <p:nvPr/>
          </p:nvSpPr>
          <p:spPr>
            <a:xfrm>
              <a:off x="566856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5" name="Line 40"/>
            <p:cNvSpPr/>
            <p:nvPr/>
          </p:nvSpPr>
          <p:spPr>
            <a:xfrm flipH="1">
              <a:off x="3178800" y="18298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6" name="Line 41"/>
            <p:cNvSpPr/>
            <p:nvPr/>
          </p:nvSpPr>
          <p:spPr>
            <a:xfrm flipH="1">
              <a:off x="3178800" y="266400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7" name="Line 42"/>
            <p:cNvSpPr/>
            <p:nvPr/>
          </p:nvSpPr>
          <p:spPr>
            <a:xfrm flipH="1">
              <a:off x="3178800" y="10256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8" name="CustomShape 43"/>
            <p:cNvSpPr/>
            <p:nvPr/>
          </p:nvSpPr>
          <p:spPr>
            <a:xfrm>
              <a:off x="6901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9" name="CustomShape 44"/>
            <p:cNvSpPr/>
            <p:nvPr/>
          </p:nvSpPr>
          <p:spPr>
            <a:xfrm>
              <a:off x="150444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0" name="CustomShape 45"/>
            <p:cNvSpPr/>
            <p:nvPr/>
          </p:nvSpPr>
          <p:spPr>
            <a:xfrm>
              <a:off x="231840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1" name="CustomShape 46"/>
            <p:cNvSpPr/>
            <p:nvPr/>
          </p:nvSpPr>
          <p:spPr>
            <a:xfrm>
              <a:off x="39477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2" name="CustomShape 47"/>
            <p:cNvSpPr/>
            <p:nvPr/>
          </p:nvSpPr>
          <p:spPr>
            <a:xfrm>
              <a:off x="47617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3" name="CustomShape 48"/>
            <p:cNvSpPr/>
            <p:nvPr/>
          </p:nvSpPr>
          <p:spPr>
            <a:xfrm>
              <a:off x="55641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4" name="CustomShape 49"/>
            <p:cNvSpPr/>
            <p:nvPr/>
          </p:nvSpPr>
          <p:spPr>
            <a:xfrm>
              <a:off x="690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5" name="CustomShape 50"/>
            <p:cNvSpPr/>
            <p:nvPr/>
          </p:nvSpPr>
          <p:spPr>
            <a:xfrm>
              <a:off x="150444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6" name="CustomShape 51"/>
            <p:cNvSpPr/>
            <p:nvPr/>
          </p:nvSpPr>
          <p:spPr>
            <a:xfrm>
              <a:off x="231840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7" name="CustomShape 52"/>
            <p:cNvSpPr/>
            <p:nvPr/>
          </p:nvSpPr>
          <p:spPr>
            <a:xfrm>
              <a:off x="39477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8" name="CustomShape 53"/>
            <p:cNvSpPr/>
            <p:nvPr/>
          </p:nvSpPr>
          <p:spPr>
            <a:xfrm>
              <a:off x="47617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9" name="CustomShape 54"/>
            <p:cNvSpPr/>
            <p:nvPr/>
          </p:nvSpPr>
          <p:spPr>
            <a:xfrm>
              <a:off x="55641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0" name="CustomShape 55"/>
            <p:cNvSpPr/>
            <p:nvPr/>
          </p:nvSpPr>
          <p:spPr>
            <a:xfrm>
              <a:off x="312048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1" name="CustomShape 56"/>
            <p:cNvSpPr/>
            <p:nvPr/>
          </p:nvSpPr>
          <p:spPr>
            <a:xfrm>
              <a:off x="69012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2" name="CustomShape 57"/>
            <p:cNvSpPr/>
            <p:nvPr/>
          </p:nvSpPr>
          <p:spPr>
            <a:xfrm>
              <a:off x="150444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3" name="CustomShape 58"/>
            <p:cNvSpPr/>
            <p:nvPr/>
          </p:nvSpPr>
          <p:spPr>
            <a:xfrm>
              <a:off x="231840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4" name="CustomShape 59"/>
            <p:cNvSpPr/>
            <p:nvPr/>
          </p:nvSpPr>
          <p:spPr>
            <a:xfrm>
              <a:off x="312048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5" name="CustomShape 60"/>
            <p:cNvSpPr/>
            <p:nvPr/>
          </p:nvSpPr>
          <p:spPr>
            <a:xfrm>
              <a:off x="69012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6" name="CustomShape 61"/>
            <p:cNvSpPr/>
            <p:nvPr/>
          </p:nvSpPr>
          <p:spPr>
            <a:xfrm>
              <a:off x="150444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7" name="CustomShape 62"/>
            <p:cNvSpPr/>
            <p:nvPr/>
          </p:nvSpPr>
          <p:spPr>
            <a:xfrm>
              <a:off x="231840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8" name="CustomShape 63"/>
            <p:cNvSpPr/>
            <p:nvPr/>
          </p:nvSpPr>
          <p:spPr>
            <a:xfrm>
              <a:off x="312048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9" name="CustomShape 64"/>
            <p:cNvSpPr/>
            <p:nvPr/>
          </p:nvSpPr>
          <p:spPr>
            <a:xfrm>
              <a:off x="69012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0" name="CustomShape 65"/>
            <p:cNvSpPr/>
            <p:nvPr/>
          </p:nvSpPr>
          <p:spPr>
            <a:xfrm>
              <a:off x="150444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1" name="CustomShape 66"/>
            <p:cNvSpPr/>
            <p:nvPr/>
          </p:nvSpPr>
          <p:spPr>
            <a:xfrm>
              <a:off x="231840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2" name="CustomShape 67"/>
            <p:cNvSpPr/>
            <p:nvPr/>
          </p:nvSpPr>
          <p:spPr>
            <a:xfrm>
              <a:off x="312048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3" name="CustomShape 68"/>
            <p:cNvSpPr/>
            <p:nvPr/>
          </p:nvSpPr>
          <p:spPr>
            <a:xfrm>
              <a:off x="39477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4" name="CustomShape 69"/>
            <p:cNvSpPr/>
            <p:nvPr/>
          </p:nvSpPr>
          <p:spPr>
            <a:xfrm>
              <a:off x="476172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5" name="CustomShape 70"/>
            <p:cNvSpPr/>
            <p:nvPr/>
          </p:nvSpPr>
          <p:spPr>
            <a:xfrm>
              <a:off x="55641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6" name="CustomShape 71"/>
            <p:cNvSpPr/>
            <p:nvPr/>
          </p:nvSpPr>
          <p:spPr>
            <a:xfrm>
              <a:off x="39477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7" name="CustomShape 72"/>
            <p:cNvSpPr/>
            <p:nvPr/>
          </p:nvSpPr>
          <p:spPr>
            <a:xfrm>
              <a:off x="476172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8" name="CustomShape 73"/>
            <p:cNvSpPr/>
            <p:nvPr/>
          </p:nvSpPr>
          <p:spPr>
            <a:xfrm>
              <a:off x="55641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9" name="CustomShape 74"/>
            <p:cNvSpPr/>
            <p:nvPr/>
          </p:nvSpPr>
          <p:spPr>
            <a:xfrm>
              <a:off x="39477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0" name="CustomShape 75"/>
            <p:cNvSpPr/>
            <p:nvPr/>
          </p:nvSpPr>
          <p:spPr>
            <a:xfrm>
              <a:off x="476172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1" name="CustomShape 76"/>
            <p:cNvSpPr/>
            <p:nvPr/>
          </p:nvSpPr>
          <p:spPr>
            <a:xfrm>
              <a:off x="55641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2" name="CustomShape 77"/>
            <p:cNvSpPr/>
            <p:nvPr/>
          </p:nvSpPr>
          <p:spPr>
            <a:xfrm>
              <a:off x="3111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3" name="CustomShape 78"/>
            <p:cNvSpPr/>
            <p:nvPr/>
          </p:nvSpPr>
          <p:spPr>
            <a:xfrm>
              <a:off x="690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4" name="CustomShape 79"/>
            <p:cNvSpPr/>
            <p:nvPr/>
          </p:nvSpPr>
          <p:spPr>
            <a:xfrm>
              <a:off x="150444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5" name="CustomShape 80"/>
            <p:cNvSpPr/>
            <p:nvPr/>
          </p:nvSpPr>
          <p:spPr>
            <a:xfrm>
              <a:off x="231840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6" name="CustomShape 81"/>
            <p:cNvSpPr/>
            <p:nvPr/>
          </p:nvSpPr>
          <p:spPr>
            <a:xfrm>
              <a:off x="3111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7" name="CustomShape 82"/>
            <p:cNvSpPr/>
            <p:nvPr/>
          </p:nvSpPr>
          <p:spPr>
            <a:xfrm>
              <a:off x="690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8" name="CustomShape 83"/>
            <p:cNvSpPr/>
            <p:nvPr/>
          </p:nvSpPr>
          <p:spPr>
            <a:xfrm>
              <a:off x="150444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9" name="CustomShape 84"/>
            <p:cNvSpPr/>
            <p:nvPr/>
          </p:nvSpPr>
          <p:spPr>
            <a:xfrm>
              <a:off x="231840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0" name="CustomShape 85"/>
            <p:cNvSpPr/>
            <p:nvPr/>
          </p:nvSpPr>
          <p:spPr>
            <a:xfrm>
              <a:off x="3111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1" name="CustomShape 86"/>
            <p:cNvSpPr/>
            <p:nvPr/>
          </p:nvSpPr>
          <p:spPr>
            <a:xfrm>
              <a:off x="39477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2" name="CustomShape 87"/>
            <p:cNvSpPr/>
            <p:nvPr/>
          </p:nvSpPr>
          <p:spPr>
            <a:xfrm>
              <a:off x="476172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3" name="CustomShape 88"/>
            <p:cNvSpPr/>
            <p:nvPr/>
          </p:nvSpPr>
          <p:spPr>
            <a:xfrm>
              <a:off x="55641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4" name="CustomShape 89"/>
            <p:cNvSpPr/>
            <p:nvPr/>
          </p:nvSpPr>
          <p:spPr>
            <a:xfrm>
              <a:off x="39477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5" name="CustomShape 90"/>
            <p:cNvSpPr/>
            <p:nvPr/>
          </p:nvSpPr>
          <p:spPr>
            <a:xfrm>
              <a:off x="476172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6" name="CustomShape 91"/>
            <p:cNvSpPr/>
            <p:nvPr/>
          </p:nvSpPr>
          <p:spPr>
            <a:xfrm>
              <a:off x="55641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7" name="CustomShape 92"/>
            <p:cNvSpPr/>
            <p:nvPr/>
          </p:nvSpPr>
          <p:spPr>
            <a:xfrm>
              <a:off x="521640" y="8492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68" name="CustomShape 93"/>
            <p:cNvSpPr/>
            <p:nvPr/>
          </p:nvSpPr>
          <p:spPr>
            <a:xfrm>
              <a:off x="1314360" y="8593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69" name="CustomShape 94"/>
            <p:cNvSpPr/>
            <p:nvPr/>
          </p:nvSpPr>
          <p:spPr>
            <a:xfrm>
              <a:off x="367956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0" name="CustomShape 95"/>
            <p:cNvSpPr/>
            <p:nvPr/>
          </p:nvSpPr>
          <p:spPr>
            <a:xfrm>
              <a:off x="442872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1" name="CustomShape 96"/>
            <p:cNvSpPr/>
            <p:nvPr/>
          </p:nvSpPr>
          <p:spPr>
            <a:xfrm>
              <a:off x="209160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2" name="CustomShape 97"/>
            <p:cNvSpPr/>
            <p:nvPr/>
          </p:nvSpPr>
          <p:spPr>
            <a:xfrm>
              <a:off x="293328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3" name="CustomShape 98"/>
            <p:cNvSpPr/>
            <p:nvPr/>
          </p:nvSpPr>
          <p:spPr>
            <a:xfrm>
              <a:off x="5259240" y="87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4" name="CustomShape 99"/>
            <p:cNvSpPr/>
            <p:nvPr/>
          </p:nvSpPr>
          <p:spPr>
            <a:xfrm>
              <a:off x="360036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5" name="CustomShape 100"/>
            <p:cNvSpPr/>
            <p:nvPr/>
          </p:nvSpPr>
          <p:spPr>
            <a:xfrm>
              <a:off x="434952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6" name="CustomShape 101"/>
            <p:cNvSpPr/>
            <p:nvPr/>
          </p:nvSpPr>
          <p:spPr>
            <a:xfrm>
              <a:off x="519120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7" name="CustomShape 102"/>
            <p:cNvSpPr/>
            <p:nvPr/>
          </p:nvSpPr>
          <p:spPr>
            <a:xfrm>
              <a:off x="493920" y="16664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8" name="CustomShape 103"/>
            <p:cNvSpPr/>
            <p:nvPr/>
          </p:nvSpPr>
          <p:spPr>
            <a:xfrm>
              <a:off x="126324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9" name="CustomShape 104"/>
            <p:cNvSpPr/>
            <p:nvPr/>
          </p:nvSpPr>
          <p:spPr>
            <a:xfrm>
              <a:off x="201240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0" name="CustomShape 105"/>
            <p:cNvSpPr/>
            <p:nvPr/>
          </p:nvSpPr>
          <p:spPr>
            <a:xfrm>
              <a:off x="285408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1" name="CustomShape 106"/>
            <p:cNvSpPr/>
            <p:nvPr/>
          </p:nvSpPr>
          <p:spPr>
            <a:xfrm>
              <a:off x="369684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2" name="CustomShape 107"/>
            <p:cNvSpPr/>
            <p:nvPr/>
          </p:nvSpPr>
          <p:spPr>
            <a:xfrm>
              <a:off x="444600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3" name="CustomShape 108"/>
            <p:cNvSpPr/>
            <p:nvPr/>
          </p:nvSpPr>
          <p:spPr>
            <a:xfrm>
              <a:off x="528768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4" name="CustomShape 109"/>
            <p:cNvSpPr/>
            <p:nvPr/>
          </p:nvSpPr>
          <p:spPr>
            <a:xfrm>
              <a:off x="54108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5" name="CustomShape 110"/>
            <p:cNvSpPr/>
            <p:nvPr/>
          </p:nvSpPr>
          <p:spPr>
            <a:xfrm>
              <a:off x="135936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6" name="CustomShape 111"/>
            <p:cNvSpPr/>
            <p:nvPr/>
          </p:nvSpPr>
          <p:spPr>
            <a:xfrm>
              <a:off x="210852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7" name="CustomShape 112"/>
            <p:cNvSpPr/>
            <p:nvPr/>
          </p:nvSpPr>
          <p:spPr>
            <a:xfrm>
              <a:off x="295020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8" name="CustomShape 113"/>
            <p:cNvSpPr/>
            <p:nvPr/>
          </p:nvSpPr>
          <p:spPr>
            <a:xfrm>
              <a:off x="450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9" name="CustomShape 114"/>
            <p:cNvSpPr/>
            <p:nvPr/>
          </p:nvSpPr>
          <p:spPr>
            <a:xfrm>
              <a:off x="128520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0" name="CustomShape 115"/>
            <p:cNvSpPr/>
            <p:nvPr/>
          </p:nvSpPr>
          <p:spPr>
            <a:xfrm>
              <a:off x="203436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1" name="CustomShape 116"/>
            <p:cNvSpPr/>
            <p:nvPr/>
          </p:nvSpPr>
          <p:spPr>
            <a:xfrm>
              <a:off x="2876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2" name="CustomShape 117"/>
            <p:cNvSpPr/>
            <p:nvPr/>
          </p:nvSpPr>
          <p:spPr>
            <a:xfrm>
              <a:off x="36752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3" name="CustomShape 118"/>
            <p:cNvSpPr/>
            <p:nvPr/>
          </p:nvSpPr>
          <p:spPr>
            <a:xfrm>
              <a:off x="4424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4" name="CustomShape 119"/>
            <p:cNvSpPr/>
            <p:nvPr/>
          </p:nvSpPr>
          <p:spPr>
            <a:xfrm>
              <a:off x="5265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5" name="CustomShape 120"/>
            <p:cNvSpPr/>
            <p:nvPr/>
          </p:nvSpPr>
          <p:spPr>
            <a:xfrm>
              <a:off x="3938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6" name="CustomShape 121"/>
            <p:cNvSpPr/>
            <p:nvPr/>
          </p:nvSpPr>
          <p:spPr>
            <a:xfrm>
              <a:off x="128520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7" name="CustomShape 122"/>
            <p:cNvSpPr/>
            <p:nvPr/>
          </p:nvSpPr>
          <p:spPr>
            <a:xfrm>
              <a:off x="203436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8" name="CustomShape 123"/>
            <p:cNvSpPr/>
            <p:nvPr/>
          </p:nvSpPr>
          <p:spPr>
            <a:xfrm>
              <a:off x="2876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9" name="CustomShape 124"/>
            <p:cNvSpPr/>
            <p:nvPr/>
          </p:nvSpPr>
          <p:spPr>
            <a:xfrm>
              <a:off x="4176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0" name="CustomShape 125"/>
            <p:cNvSpPr/>
            <p:nvPr/>
          </p:nvSpPr>
          <p:spPr>
            <a:xfrm>
              <a:off x="12852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1" name="CustomShape 126"/>
            <p:cNvSpPr/>
            <p:nvPr/>
          </p:nvSpPr>
          <p:spPr>
            <a:xfrm>
              <a:off x="203436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2" name="CustomShape 127"/>
            <p:cNvSpPr/>
            <p:nvPr/>
          </p:nvSpPr>
          <p:spPr>
            <a:xfrm>
              <a:off x="2876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3" name="CustomShape 128"/>
            <p:cNvSpPr/>
            <p:nvPr/>
          </p:nvSpPr>
          <p:spPr>
            <a:xfrm>
              <a:off x="403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4" name="CustomShape 129"/>
            <p:cNvSpPr/>
            <p:nvPr/>
          </p:nvSpPr>
          <p:spPr>
            <a:xfrm>
              <a:off x="1285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5" name="CustomShape 130"/>
            <p:cNvSpPr/>
            <p:nvPr/>
          </p:nvSpPr>
          <p:spPr>
            <a:xfrm>
              <a:off x="203436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6" name="CustomShape 131"/>
            <p:cNvSpPr/>
            <p:nvPr/>
          </p:nvSpPr>
          <p:spPr>
            <a:xfrm>
              <a:off x="2876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7" name="CustomShape 132"/>
            <p:cNvSpPr/>
            <p:nvPr/>
          </p:nvSpPr>
          <p:spPr>
            <a:xfrm>
              <a:off x="36752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8" name="CustomShape 133"/>
            <p:cNvSpPr/>
            <p:nvPr/>
          </p:nvSpPr>
          <p:spPr>
            <a:xfrm>
              <a:off x="4424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09" name="CustomShape 134"/>
            <p:cNvSpPr/>
            <p:nvPr/>
          </p:nvSpPr>
          <p:spPr>
            <a:xfrm>
              <a:off x="526572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0" name="CustomShape 135"/>
            <p:cNvSpPr/>
            <p:nvPr/>
          </p:nvSpPr>
          <p:spPr>
            <a:xfrm>
              <a:off x="36752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1" name="CustomShape 136"/>
            <p:cNvSpPr/>
            <p:nvPr/>
          </p:nvSpPr>
          <p:spPr>
            <a:xfrm>
              <a:off x="4424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2" name="CustomShape 137"/>
            <p:cNvSpPr/>
            <p:nvPr/>
          </p:nvSpPr>
          <p:spPr>
            <a:xfrm>
              <a:off x="526572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3" name="CustomShape 138"/>
            <p:cNvSpPr/>
            <p:nvPr/>
          </p:nvSpPr>
          <p:spPr>
            <a:xfrm>
              <a:off x="36752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4" name="CustomShape 139"/>
            <p:cNvSpPr/>
            <p:nvPr/>
          </p:nvSpPr>
          <p:spPr>
            <a:xfrm>
              <a:off x="4424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715" name="CustomShape 140"/>
            <p:cNvSpPr/>
            <p:nvPr/>
          </p:nvSpPr>
          <p:spPr>
            <a:xfrm>
              <a:off x="526572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716" name="CustomShape 141"/>
          <p:cNvSpPr/>
          <p:nvPr/>
        </p:nvSpPr>
        <p:spPr>
          <a:xfrm>
            <a:off x="6433560" y="740880"/>
            <a:ext cx="2589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start index for the file view sub array during writing is not the same as the start index for the file view during reading.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CustomShape 1"/>
          <p:cNvSpPr/>
          <p:nvPr/>
        </p:nvSpPr>
        <p:spPr>
          <a:xfrm>
            <a:off x="575280" y="3168720"/>
            <a:ext cx="3002760" cy="293292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CustomShape 2"/>
          <p:cNvSpPr/>
          <p:nvPr/>
        </p:nvSpPr>
        <p:spPr>
          <a:xfrm>
            <a:off x="3650040" y="3179520"/>
            <a:ext cx="2603520" cy="292212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CustomShape 3"/>
          <p:cNvSpPr/>
          <p:nvPr/>
        </p:nvSpPr>
        <p:spPr>
          <a:xfrm>
            <a:off x="575280" y="631800"/>
            <a:ext cx="2985120" cy="2459160"/>
          </a:xfrm>
          <a:prstGeom prst="rect">
            <a:avLst/>
          </a:prstGeom>
          <a:solidFill>
            <a:schemeClr val="accent6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CustomShape 4"/>
          <p:cNvSpPr/>
          <p:nvPr/>
        </p:nvSpPr>
        <p:spPr>
          <a:xfrm>
            <a:off x="3636360" y="631800"/>
            <a:ext cx="2617200" cy="2452680"/>
          </a:xfrm>
          <a:prstGeom prst="rect">
            <a:avLst/>
          </a:prstGeom>
          <a:solidFill>
            <a:schemeClr val="accent4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1" name="Group 5"/>
          <p:cNvGrpSpPr/>
          <p:nvPr/>
        </p:nvGrpSpPr>
        <p:grpSpPr>
          <a:xfrm>
            <a:off x="393840" y="849240"/>
            <a:ext cx="5639040" cy="5229000"/>
            <a:chOff x="393840" y="849240"/>
            <a:chExt cx="5639040" cy="5229000"/>
          </a:xfrm>
        </p:grpSpPr>
        <p:grpSp>
          <p:nvGrpSpPr>
            <p:cNvPr id="2722" name="Group 6"/>
            <p:cNvGrpSpPr/>
            <p:nvPr/>
          </p:nvGrpSpPr>
          <p:grpSpPr>
            <a:xfrm>
              <a:off x="782640" y="3465720"/>
              <a:ext cx="2442600" cy="2321640"/>
              <a:chOff x="782640" y="3465720"/>
              <a:chExt cx="2442600" cy="2321640"/>
            </a:xfrm>
          </p:grpSpPr>
          <p:sp>
            <p:nvSpPr>
              <p:cNvPr id="2723" name="Line 7"/>
              <p:cNvSpPr/>
              <p:nvPr/>
            </p:nvSpPr>
            <p:spPr>
              <a:xfrm>
                <a:off x="15969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4" name="Line 8"/>
              <p:cNvSpPr/>
              <p:nvPr/>
            </p:nvSpPr>
            <p:spPr>
              <a:xfrm>
                <a:off x="24109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5" name="Line 9"/>
              <p:cNvSpPr/>
              <p:nvPr/>
            </p:nvSpPr>
            <p:spPr>
              <a:xfrm>
                <a:off x="7826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6" name="Line 10"/>
              <p:cNvSpPr/>
              <p:nvPr/>
            </p:nvSpPr>
            <p:spPr>
              <a:xfrm>
                <a:off x="3225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27" name="Group 11"/>
            <p:cNvGrpSpPr/>
            <p:nvPr/>
          </p:nvGrpSpPr>
          <p:grpSpPr>
            <a:xfrm>
              <a:off x="735480" y="3465720"/>
              <a:ext cx="2489760" cy="2457360"/>
              <a:chOff x="735480" y="3465720"/>
              <a:chExt cx="2489760" cy="2457360"/>
            </a:xfrm>
          </p:grpSpPr>
          <p:sp>
            <p:nvSpPr>
              <p:cNvPr id="2728" name="Line 12"/>
              <p:cNvSpPr/>
              <p:nvPr/>
            </p:nvSpPr>
            <p:spPr>
              <a:xfrm flipH="1">
                <a:off x="73548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9" name="Line 13"/>
              <p:cNvSpPr/>
              <p:nvPr/>
            </p:nvSpPr>
            <p:spPr>
              <a:xfrm flipH="1">
                <a:off x="73548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0" name="Line 14"/>
              <p:cNvSpPr/>
              <p:nvPr/>
            </p:nvSpPr>
            <p:spPr>
              <a:xfrm flipH="1">
                <a:off x="73548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1" name="Line 15"/>
              <p:cNvSpPr/>
              <p:nvPr/>
            </p:nvSpPr>
            <p:spPr>
              <a:xfrm flipH="1">
                <a:off x="73548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32" name="Group 16"/>
            <p:cNvGrpSpPr/>
            <p:nvPr/>
          </p:nvGrpSpPr>
          <p:grpSpPr>
            <a:xfrm>
              <a:off x="3226320" y="3465720"/>
              <a:ext cx="2442240" cy="2321640"/>
              <a:chOff x="3226320" y="3465720"/>
              <a:chExt cx="2442240" cy="2321640"/>
            </a:xfrm>
          </p:grpSpPr>
          <p:sp>
            <p:nvSpPr>
              <p:cNvPr id="2733" name="Line 17"/>
              <p:cNvSpPr/>
              <p:nvPr/>
            </p:nvSpPr>
            <p:spPr>
              <a:xfrm>
                <a:off x="404028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4" name="Line 18"/>
              <p:cNvSpPr/>
              <p:nvPr/>
            </p:nvSpPr>
            <p:spPr>
              <a:xfrm>
                <a:off x="4854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5" name="Line 19"/>
              <p:cNvSpPr/>
              <p:nvPr/>
            </p:nvSpPr>
            <p:spPr>
              <a:xfrm>
                <a:off x="32263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6" name="Line 20"/>
              <p:cNvSpPr/>
              <p:nvPr/>
            </p:nvSpPr>
            <p:spPr>
              <a:xfrm>
                <a:off x="56685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37" name="Group 21"/>
            <p:cNvGrpSpPr/>
            <p:nvPr/>
          </p:nvGrpSpPr>
          <p:grpSpPr>
            <a:xfrm>
              <a:off x="3178800" y="3465720"/>
              <a:ext cx="2489760" cy="2457360"/>
              <a:chOff x="3178800" y="3465720"/>
              <a:chExt cx="2489760" cy="2457360"/>
            </a:xfrm>
          </p:grpSpPr>
          <p:sp>
            <p:nvSpPr>
              <p:cNvPr id="2738" name="Line 22"/>
              <p:cNvSpPr/>
              <p:nvPr/>
            </p:nvSpPr>
            <p:spPr>
              <a:xfrm flipH="1">
                <a:off x="317880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9" name="Line 23"/>
              <p:cNvSpPr/>
              <p:nvPr/>
            </p:nvSpPr>
            <p:spPr>
              <a:xfrm flipH="1">
                <a:off x="317880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0" name="Line 24"/>
              <p:cNvSpPr/>
              <p:nvPr/>
            </p:nvSpPr>
            <p:spPr>
              <a:xfrm flipH="1">
                <a:off x="317880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1" name="Line 25"/>
              <p:cNvSpPr/>
              <p:nvPr/>
            </p:nvSpPr>
            <p:spPr>
              <a:xfrm flipH="1">
                <a:off x="317880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42" name="Group 26"/>
            <p:cNvGrpSpPr/>
            <p:nvPr/>
          </p:nvGrpSpPr>
          <p:grpSpPr>
            <a:xfrm>
              <a:off x="782640" y="1025640"/>
              <a:ext cx="2442600" cy="2321640"/>
              <a:chOff x="782640" y="1025640"/>
              <a:chExt cx="2442600" cy="2321640"/>
            </a:xfrm>
          </p:grpSpPr>
          <p:sp>
            <p:nvSpPr>
              <p:cNvPr id="2743" name="Line 27"/>
              <p:cNvSpPr/>
              <p:nvPr/>
            </p:nvSpPr>
            <p:spPr>
              <a:xfrm>
                <a:off x="159696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4" name="Line 28"/>
              <p:cNvSpPr/>
              <p:nvPr/>
            </p:nvSpPr>
            <p:spPr>
              <a:xfrm>
                <a:off x="241092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5" name="Line 29"/>
              <p:cNvSpPr/>
              <p:nvPr/>
            </p:nvSpPr>
            <p:spPr>
              <a:xfrm>
                <a:off x="7826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6" name="Line 30"/>
              <p:cNvSpPr/>
              <p:nvPr/>
            </p:nvSpPr>
            <p:spPr>
              <a:xfrm>
                <a:off x="32252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47" name="Group 31"/>
            <p:cNvGrpSpPr/>
            <p:nvPr/>
          </p:nvGrpSpPr>
          <p:grpSpPr>
            <a:xfrm>
              <a:off x="735480" y="1010880"/>
              <a:ext cx="2489760" cy="2457720"/>
              <a:chOff x="735480" y="1010880"/>
              <a:chExt cx="2489760" cy="2457720"/>
            </a:xfrm>
          </p:grpSpPr>
          <p:sp>
            <p:nvSpPr>
              <p:cNvPr id="2748" name="Line 32"/>
              <p:cNvSpPr/>
              <p:nvPr/>
            </p:nvSpPr>
            <p:spPr>
              <a:xfrm flipH="1">
                <a:off x="735480" y="182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9" name="Line 33"/>
              <p:cNvSpPr/>
              <p:nvPr/>
            </p:nvSpPr>
            <p:spPr>
              <a:xfrm flipH="1">
                <a:off x="735480" y="264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0" name="Line 34"/>
              <p:cNvSpPr/>
              <p:nvPr/>
            </p:nvSpPr>
            <p:spPr>
              <a:xfrm flipH="1">
                <a:off x="735480" y="101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1" name="Line 35"/>
              <p:cNvSpPr/>
              <p:nvPr/>
            </p:nvSpPr>
            <p:spPr>
              <a:xfrm flipH="1">
                <a:off x="735480" y="34686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52" name="Line 36"/>
            <p:cNvSpPr/>
            <p:nvPr/>
          </p:nvSpPr>
          <p:spPr>
            <a:xfrm>
              <a:off x="404028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3" name="Line 37"/>
            <p:cNvSpPr/>
            <p:nvPr/>
          </p:nvSpPr>
          <p:spPr>
            <a:xfrm>
              <a:off x="485424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4" name="Line 38"/>
            <p:cNvSpPr/>
            <p:nvPr/>
          </p:nvSpPr>
          <p:spPr>
            <a:xfrm>
              <a:off x="322632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5" name="Line 39"/>
            <p:cNvSpPr/>
            <p:nvPr/>
          </p:nvSpPr>
          <p:spPr>
            <a:xfrm>
              <a:off x="566856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6" name="Line 40"/>
            <p:cNvSpPr/>
            <p:nvPr/>
          </p:nvSpPr>
          <p:spPr>
            <a:xfrm flipH="1">
              <a:off x="3178800" y="18298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7" name="Line 41"/>
            <p:cNvSpPr/>
            <p:nvPr/>
          </p:nvSpPr>
          <p:spPr>
            <a:xfrm flipH="1">
              <a:off x="3178800" y="266400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8" name="Line 42"/>
            <p:cNvSpPr/>
            <p:nvPr/>
          </p:nvSpPr>
          <p:spPr>
            <a:xfrm flipH="1">
              <a:off x="3178800" y="10256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9" name="CustomShape 43"/>
            <p:cNvSpPr/>
            <p:nvPr/>
          </p:nvSpPr>
          <p:spPr>
            <a:xfrm>
              <a:off x="6901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0" name="CustomShape 44"/>
            <p:cNvSpPr/>
            <p:nvPr/>
          </p:nvSpPr>
          <p:spPr>
            <a:xfrm>
              <a:off x="150444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1" name="CustomShape 45"/>
            <p:cNvSpPr/>
            <p:nvPr/>
          </p:nvSpPr>
          <p:spPr>
            <a:xfrm>
              <a:off x="231840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2" name="CustomShape 46"/>
            <p:cNvSpPr/>
            <p:nvPr/>
          </p:nvSpPr>
          <p:spPr>
            <a:xfrm>
              <a:off x="39477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3" name="CustomShape 47"/>
            <p:cNvSpPr/>
            <p:nvPr/>
          </p:nvSpPr>
          <p:spPr>
            <a:xfrm>
              <a:off x="47617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4" name="CustomShape 48"/>
            <p:cNvSpPr/>
            <p:nvPr/>
          </p:nvSpPr>
          <p:spPr>
            <a:xfrm>
              <a:off x="55641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5" name="CustomShape 49"/>
            <p:cNvSpPr/>
            <p:nvPr/>
          </p:nvSpPr>
          <p:spPr>
            <a:xfrm>
              <a:off x="690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6" name="CustomShape 50"/>
            <p:cNvSpPr/>
            <p:nvPr/>
          </p:nvSpPr>
          <p:spPr>
            <a:xfrm>
              <a:off x="150444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7" name="CustomShape 51"/>
            <p:cNvSpPr/>
            <p:nvPr/>
          </p:nvSpPr>
          <p:spPr>
            <a:xfrm>
              <a:off x="231840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8" name="CustomShape 52"/>
            <p:cNvSpPr/>
            <p:nvPr/>
          </p:nvSpPr>
          <p:spPr>
            <a:xfrm>
              <a:off x="39477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9" name="CustomShape 53"/>
            <p:cNvSpPr/>
            <p:nvPr/>
          </p:nvSpPr>
          <p:spPr>
            <a:xfrm>
              <a:off x="47617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0" name="CustomShape 54"/>
            <p:cNvSpPr/>
            <p:nvPr/>
          </p:nvSpPr>
          <p:spPr>
            <a:xfrm>
              <a:off x="55641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1" name="CustomShape 55"/>
            <p:cNvSpPr/>
            <p:nvPr/>
          </p:nvSpPr>
          <p:spPr>
            <a:xfrm>
              <a:off x="312048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2" name="CustomShape 56"/>
            <p:cNvSpPr/>
            <p:nvPr/>
          </p:nvSpPr>
          <p:spPr>
            <a:xfrm>
              <a:off x="69012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3" name="CustomShape 57"/>
            <p:cNvSpPr/>
            <p:nvPr/>
          </p:nvSpPr>
          <p:spPr>
            <a:xfrm>
              <a:off x="150444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4" name="CustomShape 58"/>
            <p:cNvSpPr/>
            <p:nvPr/>
          </p:nvSpPr>
          <p:spPr>
            <a:xfrm>
              <a:off x="231840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5" name="CustomShape 59"/>
            <p:cNvSpPr/>
            <p:nvPr/>
          </p:nvSpPr>
          <p:spPr>
            <a:xfrm>
              <a:off x="312048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6" name="CustomShape 60"/>
            <p:cNvSpPr/>
            <p:nvPr/>
          </p:nvSpPr>
          <p:spPr>
            <a:xfrm>
              <a:off x="69012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7" name="CustomShape 61"/>
            <p:cNvSpPr/>
            <p:nvPr/>
          </p:nvSpPr>
          <p:spPr>
            <a:xfrm>
              <a:off x="150444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8" name="CustomShape 62"/>
            <p:cNvSpPr/>
            <p:nvPr/>
          </p:nvSpPr>
          <p:spPr>
            <a:xfrm>
              <a:off x="231840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9" name="CustomShape 63"/>
            <p:cNvSpPr/>
            <p:nvPr/>
          </p:nvSpPr>
          <p:spPr>
            <a:xfrm>
              <a:off x="312048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0" name="CustomShape 64"/>
            <p:cNvSpPr/>
            <p:nvPr/>
          </p:nvSpPr>
          <p:spPr>
            <a:xfrm>
              <a:off x="69012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1" name="CustomShape 65"/>
            <p:cNvSpPr/>
            <p:nvPr/>
          </p:nvSpPr>
          <p:spPr>
            <a:xfrm>
              <a:off x="150444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2" name="CustomShape 66"/>
            <p:cNvSpPr/>
            <p:nvPr/>
          </p:nvSpPr>
          <p:spPr>
            <a:xfrm>
              <a:off x="231840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3" name="CustomShape 67"/>
            <p:cNvSpPr/>
            <p:nvPr/>
          </p:nvSpPr>
          <p:spPr>
            <a:xfrm>
              <a:off x="312048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4" name="CustomShape 68"/>
            <p:cNvSpPr/>
            <p:nvPr/>
          </p:nvSpPr>
          <p:spPr>
            <a:xfrm>
              <a:off x="39477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5" name="CustomShape 69"/>
            <p:cNvSpPr/>
            <p:nvPr/>
          </p:nvSpPr>
          <p:spPr>
            <a:xfrm>
              <a:off x="476172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6" name="CustomShape 70"/>
            <p:cNvSpPr/>
            <p:nvPr/>
          </p:nvSpPr>
          <p:spPr>
            <a:xfrm>
              <a:off x="55641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CustomShape 71"/>
            <p:cNvSpPr/>
            <p:nvPr/>
          </p:nvSpPr>
          <p:spPr>
            <a:xfrm>
              <a:off x="39477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8" name="CustomShape 72"/>
            <p:cNvSpPr/>
            <p:nvPr/>
          </p:nvSpPr>
          <p:spPr>
            <a:xfrm>
              <a:off x="476172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9" name="CustomShape 73"/>
            <p:cNvSpPr/>
            <p:nvPr/>
          </p:nvSpPr>
          <p:spPr>
            <a:xfrm>
              <a:off x="55641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0" name="CustomShape 74"/>
            <p:cNvSpPr/>
            <p:nvPr/>
          </p:nvSpPr>
          <p:spPr>
            <a:xfrm>
              <a:off x="39477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1" name="CustomShape 75"/>
            <p:cNvSpPr/>
            <p:nvPr/>
          </p:nvSpPr>
          <p:spPr>
            <a:xfrm>
              <a:off x="476172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2" name="CustomShape 76"/>
            <p:cNvSpPr/>
            <p:nvPr/>
          </p:nvSpPr>
          <p:spPr>
            <a:xfrm>
              <a:off x="55641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3" name="CustomShape 77"/>
            <p:cNvSpPr/>
            <p:nvPr/>
          </p:nvSpPr>
          <p:spPr>
            <a:xfrm>
              <a:off x="3111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4" name="CustomShape 78"/>
            <p:cNvSpPr/>
            <p:nvPr/>
          </p:nvSpPr>
          <p:spPr>
            <a:xfrm>
              <a:off x="690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5" name="CustomShape 79"/>
            <p:cNvSpPr/>
            <p:nvPr/>
          </p:nvSpPr>
          <p:spPr>
            <a:xfrm>
              <a:off x="150444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6" name="CustomShape 80"/>
            <p:cNvSpPr/>
            <p:nvPr/>
          </p:nvSpPr>
          <p:spPr>
            <a:xfrm>
              <a:off x="231840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7" name="CustomShape 81"/>
            <p:cNvSpPr/>
            <p:nvPr/>
          </p:nvSpPr>
          <p:spPr>
            <a:xfrm>
              <a:off x="3111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8" name="CustomShape 82"/>
            <p:cNvSpPr/>
            <p:nvPr/>
          </p:nvSpPr>
          <p:spPr>
            <a:xfrm>
              <a:off x="690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9" name="CustomShape 83"/>
            <p:cNvSpPr/>
            <p:nvPr/>
          </p:nvSpPr>
          <p:spPr>
            <a:xfrm>
              <a:off x="150444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0" name="CustomShape 84"/>
            <p:cNvSpPr/>
            <p:nvPr/>
          </p:nvSpPr>
          <p:spPr>
            <a:xfrm>
              <a:off x="231840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1" name="CustomShape 85"/>
            <p:cNvSpPr/>
            <p:nvPr/>
          </p:nvSpPr>
          <p:spPr>
            <a:xfrm>
              <a:off x="3111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2" name="CustomShape 86"/>
            <p:cNvSpPr/>
            <p:nvPr/>
          </p:nvSpPr>
          <p:spPr>
            <a:xfrm>
              <a:off x="39477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3" name="CustomShape 87"/>
            <p:cNvSpPr/>
            <p:nvPr/>
          </p:nvSpPr>
          <p:spPr>
            <a:xfrm>
              <a:off x="476172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4" name="CustomShape 88"/>
            <p:cNvSpPr/>
            <p:nvPr/>
          </p:nvSpPr>
          <p:spPr>
            <a:xfrm>
              <a:off x="55641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5" name="CustomShape 89"/>
            <p:cNvSpPr/>
            <p:nvPr/>
          </p:nvSpPr>
          <p:spPr>
            <a:xfrm>
              <a:off x="39477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6" name="CustomShape 90"/>
            <p:cNvSpPr/>
            <p:nvPr/>
          </p:nvSpPr>
          <p:spPr>
            <a:xfrm>
              <a:off x="476172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7" name="CustomShape 91"/>
            <p:cNvSpPr/>
            <p:nvPr/>
          </p:nvSpPr>
          <p:spPr>
            <a:xfrm>
              <a:off x="55641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8" name="CustomShape 92"/>
            <p:cNvSpPr/>
            <p:nvPr/>
          </p:nvSpPr>
          <p:spPr>
            <a:xfrm>
              <a:off x="521640" y="8492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09" name="CustomShape 93"/>
            <p:cNvSpPr/>
            <p:nvPr/>
          </p:nvSpPr>
          <p:spPr>
            <a:xfrm>
              <a:off x="1314360" y="8593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0" name="CustomShape 94"/>
            <p:cNvSpPr/>
            <p:nvPr/>
          </p:nvSpPr>
          <p:spPr>
            <a:xfrm>
              <a:off x="367956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1" name="CustomShape 95"/>
            <p:cNvSpPr/>
            <p:nvPr/>
          </p:nvSpPr>
          <p:spPr>
            <a:xfrm>
              <a:off x="442872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2" name="CustomShape 96"/>
            <p:cNvSpPr/>
            <p:nvPr/>
          </p:nvSpPr>
          <p:spPr>
            <a:xfrm>
              <a:off x="209160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3" name="CustomShape 97"/>
            <p:cNvSpPr/>
            <p:nvPr/>
          </p:nvSpPr>
          <p:spPr>
            <a:xfrm>
              <a:off x="293328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4" name="CustomShape 98"/>
            <p:cNvSpPr/>
            <p:nvPr/>
          </p:nvSpPr>
          <p:spPr>
            <a:xfrm>
              <a:off x="5259240" y="87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5" name="CustomShape 99"/>
            <p:cNvSpPr/>
            <p:nvPr/>
          </p:nvSpPr>
          <p:spPr>
            <a:xfrm>
              <a:off x="360036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6" name="CustomShape 100"/>
            <p:cNvSpPr/>
            <p:nvPr/>
          </p:nvSpPr>
          <p:spPr>
            <a:xfrm>
              <a:off x="434952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7" name="CustomShape 101"/>
            <p:cNvSpPr/>
            <p:nvPr/>
          </p:nvSpPr>
          <p:spPr>
            <a:xfrm>
              <a:off x="519120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8" name="CustomShape 102"/>
            <p:cNvSpPr/>
            <p:nvPr/>
          </p:nvSpPr>
          <p:spPr>
            <a:xfrm>
              <a:off x="493920" y="16664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19" name="CustomShape 103"/>
            <p:cNvSpPr/>
            <p:nvPr/>
          </p:nvSpPr>
          <p:spPr>
            <a:xfrm>
              <a:off x="126324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0" name="CustomShape 104"/>
            <p:cNvSpPr/>
            <p:nvPr/>
          </p:nvSpPr>
          <p:spPr>
            <a:xfrm>
              <a:off x="201240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1" name="CustomShape 105"/>
            <p:cNvSpPr/>
            <p:nvPr/>
          </p:nvSpPr>
          <p:spPr>
            <a:xfrm>
              <a:off x="285408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2" name="CustomShape 106"/>
            <p:cNvSpPr/>
            <p:nvPr/>
          </p:nvSpPr>
          <p:spPr>
            <a:xfrm>
              <a:off x="369684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3" name="CustomShape 107"/>
            <p:cNvSpPr/>
            <p:nvPr/>
          </p:nvSpPr>
          <p:spPr>
            <a:xfrm>
              <a:off x="444600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4" name="CustomShape 108"/>
            <p:cNvSpPr/>
            <p:nvPr/>
          </p:nvSpPr>
          <p:spPr>
            <a:xfrm>
              <a:off x="528768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5" name="CustomShape 109"/>
            <p:cNvSpPr/>
            <p:nvPr/>
          </p:nvSpPr>
          <p:spPr>
            <a:xfrm>
              <a:off x="54108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6" name="CustomShape 110"/>
            <p:cNvSpPr/>
            <p:nvPr/>
          </p:nvSpPr>
          <p:spPr>
            <a:xfrm>
              <a:off x="135936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7" name="CustomShape 111"/>
            <p:cNvSpPr/>
            <p:nvPr/>
          </p:nvSpPr>
          <p:spPr>
            <a:xfrm>
              <a:off x="210852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8" name="CustomShape 112"/>
            <p:cNvSpPr/>
            <p:nvPr/>
          </p:nvSpPr>
          <p:spPr>
            <a:xfrm>
              <a:off x="295020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29" name="CustomShape 113"/>
            <p:cNvSpPr/>
            <p:nvPr/>
          </p:nvSpPr>
          <p:spPr>
            <a:xfrm>
              <a:off x="450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0" name="CustomShape 114"/>
            <p:cNvSpPr/>
            <p:nvPr/>
          </p:nvSpPr>
          <p:spPr>
            <a:xfrm>
              <a:off x="128520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1" name="CustomShape 115"/>
            <p:cNvSpPr/>
            <p:nvPr/>
          </p:nvSpPr>
          <p:spPr>
            <a:xfrm>
              <a:off x="203436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2" name="CustomShape 116"/>
            <p:cNvSpPr/>
            <p:nvPr/>
          </p:nvSpPr>
          <p:spPr>
            <a:xfrm>
              <a:off x="2876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3" name="CustomShape 117"/>
            <p:cNvSpPr/>
            <p:nvPr/>
          </p:nvSpPr>
          <p:spPr>
            <a:xfrm>
              <a:off x="36752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4" name="CustomShape 118"/>
            <p:cNvSpPr/>
            <p:nvPr/>
          </p:nvSpPr>
          <p:spPr>
            <a:xfrm>
              <a:off x="4424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5" name="CustomShape 119"/>
            <p:cNvSpPr/>
            <p:nvPr/>
          </p:nvSpPr>
          <p:spPr>
            <a:xfrm>
              <a:off x="5265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6" name="CustomShape 120"/>
            <p:cNvSpPr/>
            <p:nvPr/>
          </p:nvSpPr>
          <p:spPr>
            <a:xfrm>
              <a:off x="3938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7" name="CustomShape 121"/>
            <p:cNvSpPr/>
            <p:nvPr/>
          </p:nvSpPr>
          <p:spPr>
            <a:xfrm>
              <a:off x="128520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8" name="CustomShape 122"/>
            <p:cNvSpPr/>
            <p:nvPr/>
          </p:nvSpPr>
          <p:spPr>
            <a:xfrm>
              <a:off x="203436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39" name="CustomShape 123"/>
            <p:cNvSpPr/>
            <p:nvPr/>
          </p:nvSpPr>
          <p:spPr>
            <a:xfrm>
              <a:off x="2876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0" name="CustomShape 124"/>
            <p:cNvSpPr/>
            <p:nvPr/>
          </p:nvSpPr>
          <p:spPr>
            <a:xfrm>
              <a:off x="4176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1" name="CustomShape 125"/>
            <p:cNvSpPr/>
            <p:nvPr/>
          </p:nvSpPr>
          <p:spPr>
            <a:xfrm>
              <a:off x="12852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2" name="CustomShape 126"/>
            <p:cNvSpPr/>
            <p:nvPr/>
          </p:nvSpPr>
          <p:spPr>
            <a:xfrm>
              <a:off x="203436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3" name="CustomShape 127"/>
            <p:cNvSpPr/>
            <p:nvPr/>
          </p:nvSpPr>
          <p:spPr>
            <a:xfrm>
              <a:off x="2876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4" name="CustomShape 128"/>
            <p:cNvSpPr/>
            <p:nvPr/>
          </p:nvSpPr>
          <p:spPr>
            <a:xfrm>
              <a:off x="403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5" name="CustomShape 129"/>
            <p:cNvSpPr/>
            <p:nvPr/>
          </p:nvSpPr>
          <p:spPr>
            <a:xfrm>
              <a:off x="1285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6" name="CustomShape 130"/>
            <p:cNvSpPr/>
            <p:nvPr/>
          </p:nvSpPr>
          <p:spPr>
            <a:xfrm>
              <a:off x="203436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7" name="CustomShape 131"/>
            <p:cNvSpPr/>
            <p:nvPr/>
          </p:nvSpPr>
          <p:spPr>
            <a:xfrm>
              <a:off x="2876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8" name="CustomShape 132"/>
            <p:cNvSpPr/>
            <p:nvPr/>
          </p:nvSpPr>
          <p:spPr>
            <a:xfrm>
              <a:off x="36752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49" name="CustomShape 133"/>
            <p:cNvSpPr/>
            <p:nvPr/>
          </p:nvSpPr>
          <p:spPr>
            <a:xfrm>
              <a:off x="4424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0" name="CustomShape 134"/>
            <p:cNvSpPr/>
            <p:nvPr/>
          </p:nvSpPr>
          <p:spPr>
            <a:xfrm>
              <a:off x="526572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1" name="CustomShape 135"/>
            <p:cNvSpPr/>
            <p:nvPr/>
          </p:nvSpPr>
          <p:spPr>
            <a:xfrm>
              <a:off x="36752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2" name="CustomShape 136"/>
            <p:cNvSpPr/>
            <p:nvPr/>
          </p:nvSpPr>
          <p:spPr>
            <a:xfrm>
              <a:off x="4424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3" name="CustomShape 137"/>
            <p:cNvSpPr/>
            <p:nvPr/>
          </p:nvSpPr>
          <p:spPr>
            <a:xfrm>
              <a:off x="526572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4" name="CustomShape 138"/>
            <p:cNvSpPr/>
            <p:nvPr/>
          </p:nvSpPr>
          <p:spPr>
            <a:xfrm>
              <a:off x="36752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5" name="CustomShape 139"/>
            <p:cNvSpPr/>
            <p:nvPr/>
          </p:nvSpPr>
          <p:spPr>
            <a:xfrm>
              <a:off x="4424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856" name="CustomShape 140"/>
            <p:cNvSpPr/>
            <p:nvPr/>
          </p:nvSpPr>
          <p:spPr>
            <a:xfrm>
              <a:off x="526572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857" name="CustomShape 141"/>
          <p:cNvSpPr/>
          <p:nvPr/>
        </p:nvSpPr>
        <p:spPr>
          <a:xfrm>
            <a:off x="6433560" y="750600"/>
            <a:ext cx="2589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Writing…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CustomShape 1"/>
          <p:cNvSpPr/>
          <p:nvPr/>
        </p:nvSpPr>
        <p:spPr>
          <a:xfrm>
            <a:off x="575280" y="3090600"/>
            <a:ext cx="2985120" cy="301104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CustomShape 2"/>
          <p:cNvSpPr/>
          <p:nvPr/>
        </p:nvSpPr>
        <p:spPr>
          <a:xfrm>
            <a:off x="2813400" y="3105360"/>
            <a:ext cx="3440160" cy="299628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CustomShape 3"/>
          <p:cNvSpPr/>
          <p:nvPr/>
        </p:nvSpPr>
        <p:spPr>
          <a:xfrm>
            <a:off x="575280" y="631800"/>
            <a:ext cx="2985120" cy="3011040"/>
          </a:xfrm>
          <a:prstGeom prst="rect">
            <a:avLst/>
          </a:prstGeom>
          <a:solidFill>
            <a:schemeClr val="accent6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CustomShape 4"/>
          <p:cNvSpPr/>
          <p:nvPr/>
        </p:nvSpPr>
        <p:spPr>
          <a:xfrm>
            <a:off x="2797200" y="631800"/>
            <a:ext cx="3456720" cy="3311280"/>
          </a:xfrm>
          <a:prstGeom prst="rect">
            <a:avLst/>
          </a:prstGeom>
          <a:solidFill>
            <a:schemeClr val="accent4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2" name="Group 5"/>
          <p:cNvGrpSpPr/>
          <p:nvPr/>
        </p:nvGrpSpPr>
        <p:grpSpPr>
          <a:xfrm>
            <a:off x="393840" y="849240"/>
            <a:ext cx="5639040" cy="5229000"/>
            <a:chOff x="393840" y="849240"/>
            <a:chExt cx="5639040" cy="5229000"/>
          </a:xfrm>
        </p:grpSpPr>
        <p:grpSp>
          <p:nvGrpSpPr>
            <p:cNvPr id="2863" name="Group 6"/>
            <p:cNvGrpSpPr/>
            <p:nvPr/>
          </p:nvGrpSpPr>
          <p:grpSpPr>
            <a:xfrm>
              <a:off x="782640" y="3465720"/>
              <a:ext cx="2442600" cy="2321640"/>
              <a:chOff x="782640" y="3465720"/>
              <a:chExt cx="2442600" cy="2321640"/>
            </a:xfrm>
          </p:grpSpPr>
          <p:sp>
            <p:nvSpPr>
              <p:cNvPr id="2864" name="Line 7"/>
              <p:cNvSpPr/>
              <p:nvPr/>
            </p:nvSpPr>
            <p:spPr>
              <a:xfrm>
                <a:off x="15969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5" name="Line 8"/>
              <p:cNvSpPr/>
              <p:nvPr/>
            </p:nvSpPr>
            <p:spPr>
              <a:xfrm>
                <a:off x="24109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6" name="Line 9"/>
              <p:cNvSpPr/>
              <p:nvPr/>
            </p:nvSpPr>
            <p:spPr>
              <a:xfrm>
                <a:off x="7826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7" name="Line 10"/>
              <p:cNvSpPr/>
              <p:nvPr/>
            </p:nvSpPr>
            <p:spPr>
              <a:xfrm>
                <a:off x="3225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68" name="Group 11"/>
            <p:cNvGrpSpPr/>
            <p:nvPr/>
          </p:nvGrpSpPr>
          <p:grpSpPr>
            <a:xfrm>
              <a:off x="735480" y="3465720"/>
              <a:ext cx="2489760" cy="2457360"/>
              <a:chOff x="735480" y="3465720"/>
              <a:chExt cx="2489760" cy="2457360"/>
            </a:xfrm>
          </p:grpSpPr>
          <p:sp>
            <p:nvSpPr>
              <p:cNvPr id="2869" name="Line 12"/>
              <p:cNvSpPr/>
              <p:nvPr/>
            </p:nvSpPr>
            <p:spPr>
              <a:xfrm flipH="1">
                <a:off x="73548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0" name="Line 13"/>
              <p:cNvSpPr/>
              <p:nvPr/>
            </p:nvSpPr>
            <p:spPr>
              <a:xfrm flipH="1">
                <a:off x="73548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1" name="Line 14"/>
              <p:cNvSpPr/>
              <p:nvPr/>
            </p:nvSpPr>
            <p:spPr>
              <a:xfrm flipH="1">
                <a:off x="73548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2" name="Line 15"/>
              <p:cNvSpPr/>
              <p:nvPr/>
            </p:nvSpPr>
            <p:spPr>
              <a:xfrm flipH="1">
                <a:off x="73548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73" name="Group 16"/>
            <p:cNvGrpSpPr/>
            <p:nvPr/>
          </p:nvGrpSpPr>
          <p:grpSpPr>
            <a:xfrm>
              <a:off x="3226320" y="3465720"/>
              <a:ext cx="2442240" cy="2321640"/>
              <a:chOff x="3226320" y="3465720"/>
              <a:chExt cx="2442240" cy="2321640"/>
            </a:xfrm>
          </p:grpSpPr>
          <p:sp>
            <p:nvSpPr>
              <p:cNvPr id="2874" name="Line 17"/>
              <p:cNvSpPr/>
              <p:nvPr/>
            </p:nvSpPr>
            <p:spPr>
              <a:xfrm>
                <a:off x="404028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5" name="Line 18"/>
              <p:cNvSpPr/>
              <p:nvPr/>
            </p:nvSpPr>
            <p:spPr>
              <a:xfrm>
                <a:off x="485424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6" name="Line 19"/>
              <p:cNvSpPr/>
              <p:nvPr/>
            </p:nvSpPr>
            <p:spPr>
              <a:xfrm>
                <a:off x="322632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7" name="Line 20"/>
              <p:cNvSpPr/>
              <p:nvPr/>
            </p:nvSpPr>
            <p:spPr>
              <a:xfrm>
                <a:off x="5668560" y="346572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78" name="Group 21"/>
            <p:cNvGrpSpPr/>
            <p:nvPr/>
          </p:nvGrpSpPr>
          <p:grpSpPr>
            <a:xfrm>
              <a:off x="3178800" y="3465720"/>
              <a:ext cx="2489760" cy="2457360"/>
              <a:chOff x="3178800" y="3465720"/>
              <a:chExt cx="2489760" cy="2457360"/>
            </a:xfrm>
          </p:grpSpPr>
          <p:sp>
            <p:nvSpPr>
              <p:cNvPr id="2879" name="Line 22"/>
              <p:cNvSpPr/>
              <p:nvPr/>
            </p:nvSpPr>
            <p:spPr>
              <a:xfrm flipH="1">
                <a:off x="3178800" y="4284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0" name="Line 23"/>
              <p:cNvSpPr/>
              <p:nvPr/>
            </p:nvSpPr>
            <p:spPr>
              <a:xfrm flipH="1">
                <a:off x="3178800" y="5104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1" name="Line 24"/>
              <p:cNvSpPr/>
              <p:nvPr/>
            </p:nvSpPr>
            <p:spPr>
              <a:xfrm flipH="1">
                <a:off x="3178800" y="346572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2" name="Line 25"/>
              <p:cNvSpPr/>
              <p:nvPr/>
            </p:nvSpPr>
            <p:spPr>
              <a:xfrm flipH="1">
                <a:off x="3178800" y="59230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83" name="Group 26"/>
            <p:cNvGrpSpPr/>
            <p:nvPr/>
          </p:nvGrpSpPr>
          <p:grpSpPr>
            <a:xfrm>
              <a:off x="782640" y="1025640"/>
              <a:ext cx="2442600" cy="2321640"/>
              <a:chOff x="782640" y="1025640"/>
              <a:chExt cx="2442600" cy="2321640"/>
            </a:xfrm>
          </p:grpSpPr>
          <p:sp>
            <p:nvSpPr>
              <p:cNvPr id="2884" name="Line 27"/>
              <p:cNvSpPr/>
              <p:nvPr/>
            </p:nvSpPr>
            <p:spPr>
              <a:xfrm>
                <a:off x="159696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5" name="Line 28"/>
              <p:cNvSpPr/>
              <p:nvPr/>
            </p:nvSpPr>
            <p:spPr>
              <a:xfrm>
                <a:off x="241092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6" name="Line 29"/>
              <p:cNvSpPr/>
              <p:nvPr/>
            </p:nvSpPr>
            <p:spPr>
              <a:xfrm>
                <a:off x="7826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7" name="Line 30"/>
              <p:cNvSpPr/>
              <p:nvPr/>
            </p:nvSpPr>
            <p:spPr>
              <a:xfrm>
                <a:off x="3225240" y="1025640"/>
                <a:ext cx="0" cy="232164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88" name="Group 31"/>
            <p:cNvGrpSpPr/>
            <p:nvPr/>
          </p:nvGrpSpPr>
          <p:grpSpPr>
            <a:xfrm>
              <a:off x="735480" y="1010880"/>
              <a:ext cx="2489760" cy="2457720"/>
              <a:chOff x="735480" y="1010880"/>
              <a:chExt cx="2489760" cy="2457720"/>
            </a:xfrm>
          </p:grpSpPr>
          <p:sp>
            <p:nvSpPr>
              <p:cNvPr id="2889" name="Line 32"/>
              <p:cNvSpPr/>
              <p:nvPr/>
            </p:nvSpPr>
            <p:spPr>
              <a:xfrm flipH="1">
                <a:off x="735480" y="1829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0" name="Line 33"/>
              <p:cNvSpPr/>
              <p:nvPr/>
            </p:nvSpPr>
            <p:spPr>
              <a:xfrm flipH="1">
                <a:off x="735480" y="264924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1" name="Line 34"/>
              <p:cNvSpPr/>
              <p:nvPr/>
            </p:nvSpPr>
            <p:spPr>
              <a:xfrm flipH="1">
                <a:off x="735480" y="101088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2" name="Line 35"/>
              <p:cNvSpPr/>
              <p:nvPr/>
            </p:nvSpPr>
            <p:spPr>
              <a:xfrm flipH="1">
                <a:off x="735480" y="3468600"/>
                <a:ext cx="2489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93" name="Line 36"/>
            <p:cNvSpPr/>
            <p:nvPr/>
          </p:nvSpPr>
          <p:spPr>
            <a:xfrm>
              <a:off x="404028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4" name="Line 37"/>
            <p:cNvSpPr/>
            <p:nvPr/>
          </p:nvSpPr>
          <p:spPr>
            <a:xfrm>
              <a:off x="485424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5" name="Line 38"/>
            <p:cNvSpPr/>
            <p:nvPr/>
          </p:nvSpPr>
          <p:spPr>
            <a:xfrm>
              <a:off x="322632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6" name="Line 39"/>
            <p:cNvSpPr/>
            <p:nvPr/>
          </p:nvSpPr>
          <p:spPr>
            <a:xfrm>
              <a:off x="5668560" y="1025640"/>
              <a:ext cx="0" cy="23216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7" name="Line 40"/>
            <p:cNvSpPr/>
            <p:nvPr/>
          </p:nvSpPr>
          <p:spPr>
            <a:xfrm flipH="1">
              <a:off x="3178800" y="182988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8" name="Line 41"/>
            <p:cNvSpPr/>
            <p:nvPr/>
          </p:nvSpPr>
          <p:spPr>
            <a:xfrm flipH="1">
              <a:off x="3178800" y="266400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9" name="Line 42"/>
            <p:cNvSpPr/>
            <p:nvPr/>
          </p:nvSpPr>
          <p:spPr>
            <a:xfrm flipH="1">
              <a:off x="3178800" y="1025640"/>
              <a:ext cx="248976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0" name="CustomShape 43"/>
            <p:cNvSpPr/>
            <p:nvPr/>
          </p:nvSpPr>
          <p:spPr>
            <a:xfrm>
              <a:off x="6901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1" name="CustomShape 44"/>
            <p:cNvSpPr/>
            <p:nvPr/>
          </p:nvSpPr>
          <p:spPr>
            <a:xfrm>
              <a:off x="150444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2" name="CustomShape 45"/>
            <p:cNvSpPr/>
            <p:nvPr/>
          </p:nvSpPr>
          <p:spPr>
            <a:xfrm>
              <a:off x="231840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3" name="CustomShape 46"/>
            <p:cNvSpPr/>
            <p:nvPr/>
          </p:nvSpPr>
          <p:spPr>
            <a:xfrm>
              <a:off x="39477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CustomShape 47"/>
            <p:cNvSpPr/>
            <p:nvPr/>
          </p:nvSpPr>
          <p:spPr>
            <a:xfrm>
              <a:off x="476172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5" name="CustomShape 48"/>
            <p:cNvSpPr/>
            <p:nvPr/>
          </p:nvSpPr>
          <p:spPr>
            <a:xfrm>
              <a:off x="556416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6" name="CustomShape 49"/>
            <p:cNvSpPr/>
            <p:nvPr/>
          </p:nvSpPr>
          <p:spPr>
            <a:xfrm>
              <a:off x="690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7" name="CustomShape 50"/>
            <p:cNvSpPr/>
            <p:nvPr/>
          </p:nvSpPr>
          <p:spPr>
            <a:xfrm>
              <a:off x="150444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8" name="CustomShape 51"/>
            <p:cNvSpPr/>
            <p:nvPr/>
          </p:nvSpPr>
          <p:spPr>
            <a:xfrm>
              <a:off x="231840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9" name="CustomShape 52"/>
            <p:cNvSpPr/>
            <p:nvPr/>
          </p:nvSpPr>
          <p:spPr>
            <a:xfrm>
              <a:off x="39477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0" name="CustomShape 53"/>
            <p:cNvSpPr/>
            <p:nvPr/>
          </p:nvSpPr>
          <p:spPr>
            <a:xfrm>
              <a:off x="47617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1" name="CustomShape 54"/>
            <p:cNvSpPr/>
            <p:nvPr/>
          </p:nvSpPr>
          <p:spPr>
            <a:xfrm>
              <a:off x="556416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2" name="CustomShape 55"/>
            <p:cNvSpPr/>
            <p:nvPr/>
          </p:nvSpPr>
          <p:spPr>
            <a:xfrm>
              <a:off x="3120480" y="57877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3" name="CustomShape 56"/>
            <p:cNvSpPr/>
            <p:nvPr/>
          </p:nvSpPr>
          <p:spPr>
            <a:xfrm>
              <a:off x="69012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4" name="CustomShape 57"/>
            <p:cNvSpPr/>
            <p:nvPr/>
          </p:nvSpPr>
          <p:spPr>
            <a:xfrm>
              <a:off x="150444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5" name="CustomShape 58"/>
            <p:cNvSpPr/>
            <p:nvPr/>
          </p:nvSpPr>
          <p:spPr>
            <a:xfrm>
              <a:off x="231840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6" name="CustomShape 59"/>
            <p:cNvSpPr/>
            <p:nvPr/>
          </p:nvSpPr>
          <p:spPr>
            <a:xfrm>
              <a:off x="3120480" y="5034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7" name="CustomShape 60"/>
            <p:cNvSpPr/>
            <p:nvPr/>
          </p:nvSpPr>
          <p:spPr>
            <a:xfrm>
              <a:off x="69012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8" name="CustomShape 61"/>
            <p:cNvSpPr/>
            <p:nvPr/>
          </p:nvSpPr>
          <p:spPr>
            <a:xfrm>
              <a:off x="150444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9" name="CustomShape 62"/>
            <p:cNvSpPr/>
            <p:nvPr/>
          </p:nvSpPr>
          <p:spPr>
            <a:xfrm>
              <a:off x="231840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0" name="CustomShape 63"/>
            <p:cNvSpPr/>
            <p:nvPr/>
          </p:nvSpPr>
          <p:spPr>
            <a:xfrm>
              <a:off x="3120480" y="41878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1" name="CustomShape 64"/>
            <p:cNvSpPr/>
            <p:nvPr/>
          </p:nvSpPr>
          <p:spPr>
            <a:xfrm>
              <a:off x="69012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2" name="CustomShape 65"/>
            <p:cNvSpPr/>
            <p:nvPr/>
          </p:nvSpPr>
          <p:spPr>
            <a:xfrm>
              <a:off x="150444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3" name="CustomShape 66"/>
            <p:cNvSpPr/>
            <p:nvPr/>
          </p:nvSpPr>
          <p:spPr>
            <a:xfrm>
              <a:off x="231840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4" name="CustomShape 67"/>
            <p:cNvSpPr/>
            <p:nvPr/>
          </p:nvSpPr>
          <p:spPr>
            <a:xfrm>
              <a:off x="3120480" y="33512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5" name="CustomShape 68"/>
            <p:cNvSpPr/>
            <p:nvPr/>
          </p:nvSpPr>
          <p:spPr>
            <a:xfrm>
              <a:off x="39477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6" name="CustomShape 69"/>
            <p:cNvSpPr/>
            <p:nvPr/>
          </p:nvSpPr>
          <p:spPr>
            <a:xfrm>
              <a:off x="476172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7" name="CustomShape 70"/>
            <p:cNvSpPr/>
            <p:nvPr/>
          </p:nvSpPr>
          <p:spPr>
            <a:xfrm>
              <a:off x="5564160" y="5007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8" name="CustomShape 71"/>
            <p:cNvSpPr/>
            <p:nvPr/>
          </p:nvSpPr>
          <p:spPr>
            <a:xfrm>
              <a:off x="39477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9" name="CustomShape 72"/>
            <p:cNvSpPr/>
            <p:nvPr/>
          </p:nvSpPr>
          <p:spPr>
            <a:xfrm>
              <a:off x="476172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0" name="CustomShape 73"/>
            <p:cNvSpPr/>
            <p:nvPr/>
          </p:nvSpPr>
          <p:spPr>
            <a:xfrm>
              <a:off x="5564160" y="4170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1" name="CustomShape 74"/>
            <p:cNvSpPr/>
            <p:nvPr/>
          </p:nvSpPr>
          <p:spPr>
            <a:xfrm>
              <a:off x="39477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2" name="CustomShape 75"/>
            <p:cNvSpPr/>
            <p:nvPr/>
          </p:nvSpPr>
          <p:spPr>
            <a:xfrm>
              <a:off x="476172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3" name="CustomShape 76"/>
            <p:cNvSpPr/>
            <p:nvPr/>
          </p:nvSpPr>
          <p:spPr>
            <a:xfrm>
              <a:off x="5564160" y="33483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4" name="CustomShape 77"/>
            <p:cNvSpPr/>
            <p:nvPr/>
          </p:nvSpPr>
          <p:spPr>
            <a:xfrm>
              <a:off x="3111120" y="258660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5" name="CustomShape 78"/>
            <p:cNvSpPr/>
            <p:nvPr/>
          </p:nvSpPr>
          <p:spPr>
            <a:xfrm>
              <a:off x="690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6" name="CustomShape 79"/>
            <p:cNvSpPr/>
            <p:nvPr/>
          </p:nvSpPr>
          <p:spPr>
            <a:xfrm>
              <a:off x="150444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7" name="CustomShape 80"/>
            <p:cNvSpPr/>
            <p:nvPr/>
          </p:nvSpPr>
          <p:spPr>
            <a:xfrm>
              <a:off x="231840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8" name="CustomShape 81"/>
            <p:cNvSpPr/>
            <p:nvPr/>
          </p:nvSpPr>
          <p:spPr>
            <a:xfrm>
              <a:off x="3111120" y="173448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9" name="CustomShape 82"/>
            <p:cNvSpPr/>
            <p:nvPr/>
          </p:nvSpPr>
          <p:spPr>
            <a:xfrm>
              <a:off x="690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0" name="CustomShape 83"/>
            <p:cNvSpPr/>
            <p:nvPr/>
          </p:nvSpPr>
          <p:spPr>
            <a:xfrm>
              <a:off x="150444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1" name="CustomShape 84"/>
            <p:cNvSpPr/>
            <p:nvPr/>
          </p:nvSpPr>
          <p:spPr>
            <a:xfrm>
              <a:off x="231840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2" name="CustomShape 85"/>
            <p:cNvSpPr/>
            <p:nvPr/>
          </p:nvSpPr>
          <p:spPr>
            <a:xfrm>
              <a:off x="3111120" y="90576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3" name="CustomShape 86"/>
            <p:cNvSpPr/>
            <p:nvPr/>
          </p:nvSpPr>
          <p:spPr>
            <a:xfrm>
              <a:off x="39477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4" name="CustomShape 87"/>
            <p:cNvSpPr/>
            <p:nvPr/>
          </p:nvSpPr>
          <p:spPr>
            <a:xfrm>
              <a:off x="476172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5" name="CustomShape 88"/>
            <p:cNvSpPr/>
            <p:nvPr/>
          </p:nvSpPr>
          <p:spPr>
            <a:xfrm>
              <a:off x="5564160" y="175104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6" name="CustomShape 89"/>
            <p:cNvSpPr/>
            <p:nvPr/>
          </p:nvSpPr>
          <p:spPr>
            <a:xfrm>
              <a:off x="39477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7" name="CustomShape 90"/>
            <p:cNvSpPr/>
            <p:nvPr/>
          </p:nvSpPr>
          <p:spPr>
            <a:xfrm>
              <a:off x="476172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8" name="CustomShape 91"/>
            <p:cNvSpPr/>
            <p:nvPr/>
          </p:nvSpPr>
          <p:spPr>
            <a:xfrm>
              <a:off x="5564160" y="943920"/>
              <a:ext cx="185400" cy="185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/>
              <a:lightRig dir="t" rig="threeP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9" name="CustomShape 92"/>
            <p:cNvSpPr/>
            <p:nvPr/>
          </p:nvSpPr>
          <p:spPr>
            <a:xfrm>
              <a:off x="521640" y="8492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0" name="CustomShape 93"/>
            <p:cNvSpPr/>
            <p:nvPr/>
          </p:nvSpPr>
          <p:spPr>
            <a:xfrm>
              <a:off x="1314360" y="85932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1" name="CustomShape 94"/>
            <p:cNvSpPr/>
            <p:nvPr/>
          </p:nvSpPr>
          <p:spPr>
            <a:xfrm>
              <a:off x="367956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2" name="CustomShape 95"/>
            <p:cNvSpPr/>
            <p:nvPr/>
          </p:nvSpPr>
          <p:spPr>
            <a:xfrm>
              <a:off x="4428720" y="860760"/>
              <a:ext cx="745200" cy="39456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3" name="CustomShape 96"/>
            <p:cNvSpPr/>
            <p:nvPr/>
          </p:nvSpPr>
          <p:spPr>
            <a:xfrm>
              <a:off x="209160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4" name="CustomShape 97"/>
            <p:cNvSpPr/>
            <p:nvPr/>
          </p:nvSpPr>
          <p:spPr>
            <a:xfrm>
              <a:off x="2933280" y="860760"/>
              <a:ext cx="745200" cy="39528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5" name="CustomShape 98"/>
            <p:cNvSpPr/>
            <p:nvPr/>
          </p:nvSpPr>
          <p:spPr>
            <a:xfrm>
              <a:off x="5259240" y="8798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6" name="CustomShape 99"/>
            <p:cNvSpPr/>
            <p:nvPr/>
          </p:nvSpPr>
          <p:spPr>
            <a:xfrm>
              <a:off x="360036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7" name="CustomShape 100"/>
            <p:cNvSpPr/>
            <p:nvPr/>
          </p:nvSpPr>
          <p:spPr>
            <a:xfrm>
              <a:off x="434952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8" name="CustomShape 101"/>
            <p:cNvSpPr/>
            <p:nvPr/>
          </p:nvSpPr>
          <p:spPr>
            <a:xfrm>
              <a:off x="5191200" y="1656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59" name="CustomShape 102"/>
            <p:cNvSpPr/>
            <p:nvPr/>
          </p:nvSpPr>
          <p:spPr>
            <a:xfrm>
              <a:off x="493920" y="166644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0" name="CustomShape 103"/>
            <p:cNvSpPr/>
            <p:nvPr/>
          </p:nvSpPr>
          <p:spPr>
            <a:xfrm>
              <a:off x="126324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1" name="CustomShape 104"/>
            <p:cNvSpPr/>
            <p:nvPr/>
          </p:nvSpPr>
          <p:spPr>
            <a:xfrm>
              <a:off x="201240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2" name="CustomShape 105"/>
            <p:cNvSpPr/>
            <p:nvPr/>
          </p:nvSpPr>
          <p:spPr>
            <a:xfrm>
              <a:off x="2854080" y="165600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3" name="CustomShape 106"/>
            <p:cNvSpPr/>
            <p:nvPr/>
          </p:nvSpPr>
          <p:spPr>
            <a:xfrm>
              <a:off x="369684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4" name="CustomShape 107"/>
            <p:cNvSpPr/>
            <p:nvPr/>
          </p:nvSpPr>
          <p:spPr>
            <a:xfrm>
              <a:off x="444600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5" name="CustomShape 108"/>
            <p:cNvSpPr/>
            <p:nvPr/>
          </p:nvSpPr>
          <p:spPr>
            <a:xfrm>
              <a:off x="5287680" y="250056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6" name="CustomShape 109"/>
            <p:cNvSpPr/>
            <p:nvPr/>
          </p:nvSpPr>
          <p:spPr>
            <a:xfrm>
              <a:off x="54108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7" name="CustomShape 110"/>
            <p:cNvSpPr/>
            <p:nvPr/>
          </p:nvSpPr>
          <p:spPr>
            <a:xfrm>
              <a:off x="135936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8" name="CustomShape 111"/>
            <p:cNvSpPr/>
            <p:nvPr/>
          </p:nvSpPr>
          <p:spPr>
            <a:xfrm>
              <a:off x="210852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69" name="CustomShape 112"/>
            <p:cNvSpPr/>
            <p:nvPr/>
          </p:nvSpPr>
          <p:spPr>
            <a:xfrm>
              <a:off x="2950200" y="2500560"/>
              <a:ext cx="745200" cy="39528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0" name="CustomShape 113"/>
            <p:cNvSpPr/>
            <p:nvPr/>
          </p:nvSpPr>
          <p:spPr>
            <a:xfrm>
              <a:off x="450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1" name="CustomShape 114"/>
            <p:cNvSpPr/>
            <p:nvPr/>
          </p:nvSpPr>
          <p:spPr>
            <a:xfrm>
              <a:off x="128520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2" name="CustomShape 115"/>
            <p:cNvSpPr/>
            <p:nvPr/>
          </p:nvSpPr>
          <p:spPr>
            <a:xfrm>
              <a:off x="203436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3" name="CustomShape 116"/>
            <p:cNvSpPr/>
            <p:nvPr/>
          </p:nvSpPr>
          <p:spPr>
            <a:xfrm>
              <a:off x="2876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4" name="CustomShape 117"/>
            <p:cNvSpPr/>
            <p:nvPr/>
          </p:nvSpPr>
          <p:spPr>
            <a:xfrm>
              <a:off x="36752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5" name="CustomShape 118"/>
            <p:cNvSpPr/>
            <p:nvPr/>
          </p:nvSpPr>
          <p:spPr>
            <a:xfrm>
              <a:off x="442404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6" name="CustomShape 119"/>
            <p:cNvSpPr/>
            <p:nvPr/>
          </p:nvSpPr>
          <p:spPr>
            <a:xfrm>
              <a:off x="5265720" y="329364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44.1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7" name="CustomShape 120"/>
            <p:cNvSpPr/>
            <p:nvPr/>
          </p:nvSpPr>
          <p:spPr>
            <a:xfrm>
              <a:off x="3938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8" name="CustomShape 121"/>
            <p:cNvSpPr/>
            <p:nvPr/>
          </p:nvSpPr>
          <p:spPr>
            <a:xfrm>
              <a:off x="128520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79" name="CustomShape 122"/>
            <p:cNvSpPr/>
            <p:nvPr/>
          </p:nvSpPr>
          <p:spPr>
            <a:xfrm>
              <a:off x="203436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0" name="CustomShape 123"/>
            <p:cNvSpPr/>
            <p:nvPr/>
          </p:nvSpPr>
          <p:spPr>
            <a:xfrm>
              <a:off x="2876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1" name="CustomShape 124"/>
            <p:cNvSpPr/>
            <p:nvPr/>
          </p:nvSpPr>
          <p:spPr>
            <a:xfrm>
              <a:off x="4176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2" name="CustomShape 125"/>
            <p:cNvSpPr/>
            <p:nvPr/>
          </p:nvSpPr>
          <p:spPr>
            <a:xfrm>
              <a:off x="128520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3" name="CustomShape 126"/>
            <p:cNvSpPr/>
            <p:nvPr/>
          </p:nvSpPr>
          <p:spPr>
            <a:xfrm>
              <a:off x="203436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4" name="CustomShape 127"/>
            <p:cNvSpPr/>
            <p:nvPr/>
          </p:nvSpPr>
          <p:spPr>
            <a:xfrm>
              <a:off x="2876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5" name="CustomShape 128"/>
            <p:cNvSpPr/>
            <p:nvPr/>
          </p:nvSpPr>
          <p:spPr>
            <a:xfrm>
              <a:off x="403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13.0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6" name="CustomShape 129"/>
            <p:cNvSpPr/>
            <p:nvPr/>
          </p:nvSpPr>
          <p:spPr>
            <a:xfrm>
              <a:off x="128520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7" name="CustomShape 130"/>
            <p:cNvSpPr/>
            <p:nvPr/>
          </p:nvSpPr>
          <p:spPr>
            <a:xfrm>
              <a:off x="203436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8" name="CustomShape 131"/>
            <p:cNvSpPr/>
            <p:nvPr/>
          </p:nvSpPr>
          <p:spPr>
            <a:xfrm>
              <a:off x="2876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89" name="CustomShape 132"/>
            <p:cNvSpPr/>
            <p:nvPr/>
          </p:nvSpPr>
          <p:spPr>
            <a:xfrm>
              <a:off x="36752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0" name="CustomShape 133"/>
            <p:cNvSpPr/>
            <p:nvPr/>
          </p:nvSpPr>
          <p:spPr>
            <a:xfrm>
              <a:off x="442404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1" name="CustomShape 134"/>
            <p:cNvSpPr/>
            <p:nvPr/>
          </p:nvSpPr>
          <p:spPr>
            <a:xfrm>
              <a:off x="5265720" y="568368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41.1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2" name="CustomShape 135"/>
            <p:cNvSpPr/>
            <p:nvPr/>
          </p:nvSpPr>
          <p:spPr>
            <a:xfrm>
              <a:off x="36752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3" name="CustomShape 136"/>
            <p:cNvSpPr/>
            <p:nvPr/>
          </p:nvSpPr>
          <p:spPr>
            <a:xfrm>
              <a:off x="442404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4" name="CustomShape 137"/>
            <p:cNvSpPr/>
            <p:nvPr/>
          </p:nvSpPr>
          <p:spPr>
            <a:xfrm>
              <a:off x="5265720" y="497592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42.1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5" name="CustomShape 138"/>
            <p:cNvSpPr/>
            <p:nvPr/>
          </p:nvSpPr>
          <p:spPr>
            <a:xfrm>
              <a:off x="36752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23.1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6" name="CustomShape 139"/>
            <p:cNvSpPr/>
            <p:nvPr/>
          </p:nvSpPr>
          <p:spPr>
            <a:xfrm>
              <a:off x="442404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33.1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997" name="CustomShape 140"/>
            <p:cNvSpPr/>
            <p:nvPr/>
          </p:nvSpPr>
          <p:spPr>
            <a:xfrm>
              <a:off x="5265720" y="4122000"/>
              <a:ext cx="745200" cy="394560"/>
            </a:xfrm>
            <a:prstGeom prst="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43.1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998" name="CustomShape 141"/>
          <p:cNvSpPr/>
          <p:nvPr/>
        </p:nvSpPr>
        <p:spPr>
          <a:xfrm>
            <a:off x="6433560" y="740880"/>
            <a:ext cx="2589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Reading…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CustomShape 1"/>
          <p:cNvSpPr/>
          <p:nvPr/>
        </p:nvSpPr>
        <p:spPr>
          <a:xfrm>
            <a:off x="1813680" y="2171880"/>
            <a:ext cx="5516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Headers and File Offset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CustomShape 1"/>
          <p:cNvSpPr/>
          <p:nvPr/>
        </p:nvSpPr>
        <p:spPr>
          <a:xfrm>
            <a:off x="0" y="0"/>
            <a:ext cx="3017880" cy="6429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1" name="CustomShape 2"/>
          <p:cNvSpPr/>
          <p:nvPr/>
        </p:nvSpPr>
        <p:spPr>
          <a:xfrm>
            <a:off x="144360" y="134640"/>
            <a:ext cx="2319480" cy="195768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2" name="CustomShape 3"/>
          <p:cNvSpPr/>
          <p:nvPr/>
        </p:nvSpPr>
        <p:spPr>
          <a:xfrm>
            <a:off x="144360" y="2092680"/>
            <a:ext cx="2319480" cy="3797640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CustomShape 4"/>
          <p:cNvSpPr/>
          <p:nvPr/>
        </p:nvSpPr>
        <p:spPr>
          <a:xfrm>
            <a:off x="144360" y="55800"/>
            <a:ext cx="2944800" cy="61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urier New"/>
              </a:rPr>
              <a:t>Scalar Double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004" name="CustomShape 5"/>
          <p:cNvSpPr/>
          <p:nvPr/>
        </p:nvSpPr>
        <p:spPr>
          <a:xfrm>
            <a:off x="3643920" y="612720"/>
            <a:ext cx="49993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Header” Information, including: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Inputs- dt, nCellx (Total in the global grid), nCelly (Total in the global grid)… We want to be able to restart with a different number of processes.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Scalar State Variables (e.g., simulation time, plot count… how many plots have we written)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5" name="CustomShape 6"/>
          <p:cNvSpPr/>
          <p:nvPr/>
        </p:nvSpPr>
        <p:spPr>
          <a:xfrm flipH="1">
            <a:off x="2556000" y="770040"/>
            <a:ext cx="798480" cy="62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6" name="CustomShape 7"/>
          <p:cNvSpPr/>
          <p:nvPr/>
        </p:nvSpPr>
        <p:spPr>
          <a:xfrm>
            <a:off x="3643920" y="2546280"/>
            <a:ext cx="49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phi[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7" name="CustomShape 8"/>
          <p:cNvSpPr/>
          <p:nvPr/>
        </p:nvSpPr>
        <p:spPr>
          <a:xfrm flipH="1">
            <a:off x="2556000" y="2418120"/>
            <a:ext cx="798480" cy="62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" name="CustomShape 1"/>
          <p:cNvSpPr/>
          <p:nvPr/>
        </p:nvSpPr>
        <p:spPr>
          <a:xfrm>
            <a:off x="165240" y="1722960"/>
            <a:ext cx="8741520" cy="1793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 write_mpiio_int( MPI_File fh , int &amp;val, MPI_Offset &amp;offset 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MPI_Status status;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MPI_File_write_at(fh, offset, &amp;val, 1, MPI_INT   , &amp;status);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offset += sizeof(int)  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CustomShape 1"/>
          <p:cNvSpPr/>
          <p:nvPr/>
        </p:nvSpPr>
        <p:spPr>
          <a:xfrm>
            <a:off x="2077200" y="259920"/>
            <a:ext cx="4475880" cy="639000"/>
          </a:xfrm>
          <a:prstGeom prst="rect">
            <a:avLst/>
          </a:prstGeom>
          <a:noFill/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Restart Strategy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10" name="CustomShape 2"/>
          <p:cNvSpPr/>
          <p:nvPr/>
        </p:nvSpPr>
        <p:spPr>
          <a:xfrm>
            <a:off x="317520" y="906120"/>
            <a:ext cx="8691120" cy="26784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1" name="CustomShape 3"/>
          <p:cNvSpPr/>
          <p:nvPr/>
        </p:nvSpPr>
        <p:spPr>
          <a:xfrm>
            <a:off x="1924920" y="1443960"/>
            <a:ext cx="6419520" cy="54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Main Routine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(int count =  0 ; count &lt; argc; ++count)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 !strcmp(argv[count],"-restart" ) ) restart =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Form myMPI object, do grid decomposition, compute iPE, jPE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Form Grid on this 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Form LaplacianOnGrid Object, which initializes phi[]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this run is a restart, read the restart files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Time Marching Loop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Form Linear System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Solve Linear System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Update Phi &lt;-- PhiNew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Check if it is time to plot/write restart, if so, write the dump writer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12" name="CustomShape 4"/>
          <p:cNvSpPr/>
          <p:nvPr/>
        </p:nvSpPr>
        <p:spPr>
          <a:xfrm>
            <a:off x="1342800" y="1877040"/>
            <a:ext cx="394200" cy="394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3" name="CustomShape 5"/>
          <p:cNvSpPr/>
          <p:nvPr/>
        </p:nvSpPr>
        <p:spPr>
          <a:xfrm>
            <a:off x="1342800" y="3375360"/>
            <a:ext cx="394200" cy="394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4" name="CustomShape 6"/>
          <p:cNvSpPr/>
          <p:nvPr/>
        </p:nvSpPr>
        <p:spPr>
          <a:xfrm>
            <a:off x="1342800" y="3836880"/>
            <a:ext cx="394200" cy="394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5" name="CustomShape 7"/>
          <p:cNvSpPr/>
          <p:nvPr/>
        </p:nvSpPr>
        <p:spPr>
          <a:xfrm>
            <a:off x="1342800" y="4357800"/>
            <a:ext cx="394200" cy="394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6" name="CustomShape 8"/>
          <p:cNvSpPr/>
          <p:nvPr/>
        </p:nvSpPr>
        <p:spPr>
          <a:xfrm>
            <a:off x="1342800" y="4857120"/>
            <a:ext cx="394200" cy="394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7" name="CustomShape 9"/>
          <p:cNvSpPr/>
          <p:nvPr/>
        </p:nvSpPr>
        <p:spPr>
          <a:xfrm>
            <a:off x="1342800" y="5364720"/>
            <a:ext cx="394200" cy="394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8" name="CustomShape 10"/>
          <p:cNvSpPr/>
          <p:nvPr/>
        </p:nvSpPr>
        <p:spPr>
          <a:xfrm>
            <a:off x="1989000" y="5643000"/>
            <a:ext cx="232560" cy="23256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9" name="CustomShape 11"/>
          <p:cNvSpPr/>
          <p:nvPr/>
        </p:nvSpPr>
        <p:spPr>
          <a:xfrm>
            <a:off x="1989000" y="5888520"/>
            <a:ext cx="232560" cy="23256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0" name="CustomShape 12"/>
          <p:cNvSpPr/>
          <p:nvPr/>
        </p:nvSpPr>
        <p:spPr>
          <a:xfrm>
            <a:off x="1989000" y="6134040"/>
            <a:ext cx="232560" cy="23256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1" name="CustomShape 13"/>
          <p:cNvSpPr/>
          <p:nvPr/>
        </p:nvSpPr>
        <p:spPr>
          <a:xfrm>
            <a:off x="1989000" y="6379560"/>
            <a:ext cx="232560" cy="2325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2" name="CustomShape 14"/>
          <p:cNvSpPr/>
          <p:nvPr/>
        </p:nvSpPr>
        <p:spPr>
          <a:xfrm>
            <a:off x="1737360" y="1443960"/>
            <a:ext cx="3024720" cy="30672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CustomShape 1"/>
          <p:cNvSpPr/>
          <p:nvPr/>
        </p:nvSpPr>
        <p:spPr>
          <a:xfrm>
            <a:off x="1924920" y="259920"/>
            <a:ext cx="6207120" cy="639000"/>
          </a:xfrm>
          <a:prstGeom prst="rect">
            <a:avLst/>
          </a:prstGeom>
          <a:noFill/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Restart File Write/Read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24" name="CustomShape 2"/>
          <p:cNvSpPr/>
          <p:nvPr/>
        </p:nvSpPr>
        <p:spPr>
          <a:xfrm>
            <a:off x="317520" y="906120"/>
            <a:ext cx="8691120" cy="26784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5" name="CustomShape 3"/>
          <p:cNvSpPr/>
          <p:nvPr/>
        </p:nvSpPr>
        <p:spPr>
          <a:xfrm>
            <a:off x="1298520" y="1657440"/>
            <a:ext cx="6419520" cy="1736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Restart File 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Place scalars into arrays for easier writing:  Things like current time, plot number, and user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Calls MPIIO dump writer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6" name="CustomShape 4"/>
          <p:cNvSpPr/>
          <p:nvPr/>
        </p:nvSpPr>
        <p:spPr>
          <a:xfrm>
            <a:off x="1298520" y="4197600"/>
            <a:ext cx="6419520" cy="20098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Restart File Reader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Calls MPIIO dump reader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Place values from arrays into scalars used by the main code: Current time, plot number, and user inputs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1"/>
          <p:cNvGrpSpPr/>
          <p:nvPr/>
        </p:nvGrpSpPr>
        <p:grpSpPr>
          <a:xfrm>
            <a:off x="438480" y="3447720"/>
            <a:ext cx="2335680" cy="2220480"/>
            <a:chOff x="438480" y="3447720"/>
            <a:chExt cx="2335680" cy="2220480"/>
          </a:xfrm>
        </p:grpSpPr>
        <p:sp>
          <p:nvSpPr>
            <p:cNvPr id="252" name="Line 2"/>
            <p:cNvSpPr/>
            <p:nvPr/>
          </p:nvSpPr>
          <p:spPr>
            <a:xfrm>
              <a:off x="1217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Line 3"/>
            <p:cNvSpPr/>
            <p:nvPr/>
          </p:nvSpPr>
          <p:spPr>
            <a:xfrm>
              <a:off x="1995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Line 4"/>
            <p:cNvSpPr/>
            <p:nvPr/>
          </p:nvSpPr>
          <p:spPr>
            <a:xfrm>
              <a:off x="438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5"/>
            <p:cNvSpPr/>
            <p:nvPr/>
          </p:nvSpPr>
          <p:spPr>
            <a:xfrm>
              <a:off x="2774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6"/>
          <p:cNvGrpSpPr/>
          <p:nvPr/>
        </p:nvGrpSpPr>
        <p:grpSpPr>
          <a:xfrm>
            <a:off x="391680" y="3457080"/>
            <a:ext cx="2381040" cy="2350440"/>
            <a:chOff x="391680" y="3457080"/>
            <a:chExt cx="2381040" cy="2350440"/>
          </a:xfrm>
        </p:grpSpPr>
        <p:sp>
          <p:nvSpPr>
            <p:cNvPr id="257" name="Line 7"/>
            <p:cNvSpPr/>
            <p:nvPr/>
          </p:nvSpPr>
          <p:spPr>
            <a:xfrm flipH="1">
              <a:off x="391680" y="42404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Line 8"/>
            <p:cNvSpPr/>
            <p:nvPr/>
          </p:nvSpPr>
          <p:spPr>
            <a:xfrm flipH="1">
              <a:off x="391680" y="50241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Line 9"/>
            <p:cNvSpPr/>
            <p:nvPr/>
          </p:nvSpPr>
          <p:spPr>
            <a:xfrm flipH="1">
              <a:off x="391680" y="34570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Line 10"/>
            <p:cNvSpPr/>
            <p:nvPr/>
          </p:nvSpPr>
          <p:spPr>
            <a:xfrm flipH="1">
              <a:off x="391680" y="58075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1" name="CustomShape 11"/>
          <p:cNvSpPr/>
          <p:nvPr/>
        </p:nvSpPr>
        <p:spPr>
          <a:xfrm>
            <a:off x="349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11282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3"/>
          <p:cNvSpPr/>
          <p:nvPr/>
        </p:nvSpPr>
        <p:spPr>
          <a:xfrm>
            <a:off x="1906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4"/>
          <p:cNvSpPr/>
          <p:nvPr/>
        </p:nvSpPr>
        <p:spPr>
          <a:xfrm>
            <a:off x="26744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5"/>
          <p:cNvSpPr/>
          <p:nvPr/>
        </p:nvSpPr>
        <p:spPr>
          <a:xfrm>
            <a:off x="349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6"/>
          <p:cNvSpPr/>
          <p:nvPr/>
        </p:nvSpPr>
        <p:spPr>
          <a:xfrm>
            <a:off x="112824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7"/>
          <p:cNvSpPr/>
          <p:nvPr/>
        </p:nvSpPr>
        <p:spPr>
          <a:xfrm>
            <a:off x="1906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8"/>
          <p:cNvSpPr/>
          <p:nvPr/>
        </p:nvSpPr>
        <p:spPr>
          <a:xfrm>
            <a:off x="267444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349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0"/>
          <p:cNvSpPr/>
          <p:nvPr/>
        </p:nvSpPr>
        <p:spPr>
          <a:xfrm>
            <a:off x="112824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1"/>
          <p:cNvSpPr/>
          <p:nvPr/>
        </p:nvSpPr>
        <p:spPr>
          <a:xfrm>
            <a:off x="1906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2"/>
          <p:cNvSpPr/>
          <p:nvPr/>
        </p:nvSpPr>
        <p:spPr>
          <a:xfrm>
            <a:off x="267444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349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4"/>
          <p:cNvSpPr/>
          <p:nvPr/>
        </p:nvSpPr>
        <p:spPr>
          <a:xfrm>
            <a:off x="112824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5"/>
          <p:cNvSpPr/>
          <p:nvPr/>
        </p:nvSpPr>
        <p:spPr>
          <a:xfrm>
            <a:off x="1906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6"/>
          <p:cNvSpPr/>
          <p:nvPr/>
        </p:nvSpPr>
        <p:spPr>
          <a:xfrm>
            <a:off x="267444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7"/>
          <p:cNvSpPr/>
          <p:nvPr/>
        </p:nvSpPr>
        <p:spPr>
          <a:xfrm>
            <a:off x="40320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" name="CustomShape 28"/>
          <p:cNvSpPr/>
          <p:nvPr/>
        </p:nvSpPr>
        <p:spPr>
          <a:xfrm>
            <a:off x="82296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9" name="CustomShape 29"/>
          <p:cNvSpPr/>
          <p:nvPr/>
        </p:nvSpPr>
        <p:spPr>
          <a:xfrm>
            <a:off x="153936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234432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" name="CustomShape 31"/>
          <p:cNvSpPr/>
          <p:nvPr/>
        </p:nvSpPr>
        <p:spPr>
          <a:xfrm>
            <a:off x="40320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82296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153936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CustomShape 34"/>
          <p:cNvSpPr/>
          <p:nvPr/>
        </p:nvSpPr>
        <p:spPr>
          <a:xfrm>
            <a:off x="234432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5" name="CustomShape 35"/>
          <p:cNvSpPr/>
          <p:nvPr/>
        </p:nvSpPr>
        <p:spPr>
          <a:xfrm>
            <a:off x="403200" y="42991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6" name="CustomShape 36"/>
          <p:cNvSpPr/>
          <p:nvPr/>
        </p:nvSpPr>
        <p:spPr>
          <a:xfrm>
            <a:off x="81036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7" name="CustomShape 37"/>
          <p:cNvSpPr/>
          <p:nvPr/>
        </p:nvSpPr>
        <p:spPr>
          <a:xfrm>
            <a:off x="152676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CustomShape 38"/>
          <p:cNvSpPr/>
          <p:nvPr/>
        </p:nvSpPr>
        <p:spPr>
          <a:xfrm>
            <a:off x="233172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" name="CustomShape 39"/>
          <p:cNvSpPr/>
          <p:nvPr/>
        </p:nvSpPr>
        <p:spPr>
          <a:xfrm>
            <a:off x="39060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40"/>
          <p:cNvSpPr/>
          <p:nvPr/>
        </p:nvSpPr>
        <p:spPr>
          <a:xfrm>
            <a:off x="81036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1" name="CustomShape 41"/>
          <p:cNvSpPr/>
          <p:nvPr/>
        </p:nvSpPr>
        <p:spPr>
          <a:xfrm>
            <a:off x="152676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" name="CustomShape 42"/>
          <p:cNvSpPr/>
          <p:nvPr/>
        </p:nvSpPr>
        <p:spPr>
          <a:xfrm>
            <a:off x="233172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93" name="Group 43"/>
          <p:cNvGrpSpPr/>
          <p:nvPr/>
        </p:nvGrpSpPr>
        <p:grpSpPr>
          <a:xfrm>
            <a:off x="2775240" y="3447720"/>
            <a:ext cx="2335680" cy="2220480"/>
            <a:chOff x="2775240" y="3447720"/>
            <a:chExt cx="2335680" cy="2220480"/>
          </a:xfrm>
        </p:grpSpPr>
        <p:sp>
          <p:nvSpPr>
            <p:cNvPr id="294" name="Line 44"/>
            <p:cNvSpPr/>
            <p:nvPr/>
          </p:nvSpPr>
          <p:spPr>
            <a:xfrm>
              <a:off x="3553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45"/>
            <p:cNvSpPr/>
            <p:nvPr/>
          </p:nvSpPr>
          <p:spPr>
            <a:xfrm>
              <a:off x="4332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46"/>
            <p:cNvSpPr/>
            <p:nvPr/>
          </p:nvSpPr>
          <p:spPr>
            <a:xfrm>
              <a:off x="2775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47"/>
            <p:cNvSpPr/>
            <p:nvPr/>
          </p:nvSpPr>
          <p:spPr>
            <a:xfrm>
              <a:off x="5110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8" name="Group 48"/>
          <p:cNvGrpSpPr/>
          <p:nvPr/>
        </p:nvGrpSpPr>
        <p:grpSpPr>
          <a:xfrm>
            <a:off x="2729880" y="3458520"/>
            <a:ext cx="2381040" cy="2350440"/>
            <a:chOff x="2729880" y="3458520"/>
            <a:chExt cx="2381040" cy="2350440"/>
          </a:xfrm>
        </p:grpSpPr>
        <p:sp>
          <p:nvSpPr>
            <p:cNvPr id="299" name="Line 49"/>
            <p:cNvSpPr/>
            <p:nvPr/>
          </p:nvSpPr>
          <p:spPr>
            <a:xfrm flipH="1">
              <a:off x="2729880" y="42422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Line 50"/>
            <p:cNvSpPr/>
            <p:nvPr/>
          </p:nvSpPr>
          <p:spPr>
            <a:xfrm flipH="1">
              <a:off x="2729880" y="502560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Line 51"/>
            <p:cNvSpPr/>
            <p:nvPr/>
          </p:nvSpPr>
          <p:spPr>
            <a:xfrm flipH="1">
              <a:off x="2729880" y="34585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52"/>
            <p:cNvSpPr/>
            <p:nvPr/>
          </p:nvSpPr>
          <p:spPr>
            <a:xfrm flipH="1">
              <a:off x="2729880" y="58089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53"/>
          <p:cNvSpPr/>
          <p:nvPr/>
        </p:nvSpPr>
        <p:spPr>
          <a:xfrm>
            <a:off x="2686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54"/>
          <p:cNvSpPr/>
          <p:nvPr/>
        </p:nvSpPr>
        <p:spPr>
          <a:xfrm>
            <a:off x="346536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55"/>
          <p:cNvSpPr/>
          <p:nvPr/>
        </p:nvSpPr>
        <p:spPr>
          <a:xfrm>
            <a:off x="4243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56"/>
          <p:cNvSpPr/>
          <p:nvPr/>
        </p:nvSpPr>
        <p:spPr>
          <a:xfrm>
            <a:off x="501120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57"/>
          <p:cNvSpPr/>
          <p:nvPr/>
        </p:nvSpPr>
        <p:spPr>
          <a:xfrm>
            <a:off x="268668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8"/>
          <p:cNvSpPr/>
          <p:nvPr/>
        </p:nvSpPr>
        <p:spPr>
          <a:xfrm>
            <a:off x="346536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9"/>
          <p:cNvSpPr/>
          <p:nvPr/>
        </p:nvSpPr>
        <p:spPr>
          <a:xfrm>
            <a:off x="424368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60"/>
          <p:cNvSpPr/>
          <p:nvPr/>
        </p:nvSpPr>
        <p:spPr>
          <a:xfrm>
            <a:off x="501120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61"/>
          <p:cNvSpPr/>
          <p:nvPr/>
        </p:nvSpPr>
        <p:spPr>
          <a:xfrm>
            <a:off x="268668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2"/>
          <p:cNvSpPr/>
          <p:nvPr/>
        </p:nvSpPr>
        <p:spPr>
          <a:xfrm>
            <a:off x="346536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63"/>
          <p:cNvSpPr/>
          <p:nvPr/>
        </p:nvSpPr>
        <p:spPr>
          <a:xfrm>
            <a:off x="424368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4"/>
          <p:cNvSpPr/>
          <p:nvPr/>
        </p:nvSpPr>
        <p:spPr>
          <a:xfrm>
            <a:off x="501120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5"/>
          <p:cNvSpPr/>
          <p:nvPr/>
        </p:nvSpPr>
        <p:spPr>
          <a:xfrm>
            <a:off x="268668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6"/>
          <p:cNvSpPr/>
          <p:nvPr/>
        </p:nvSpPr>
        <p:spPr>
          <a:xfrm>
            <a:off x="346536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7"/>
          <p:cNvSpPr/>
          <p:nvPr/>
        </p:nvSpPr>
        <p:spPr>
          <a:xfrm>
            <a:off x="424368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68"/>
          <p:cNvSpPr/>
          <p:nvPr/>
        </p:nvSpPr>
        <p:spPr>
          <a:xfrm>
            <a:off x="501120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69"/>
          <p:cNvSpPr/>
          <p:nvPr/>
        </p:nvSpPr>
        <p:spPr>
          <a:xfrm>
            <a:off x="273996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" name="CustomShape 70"/>
          <p:cNvSpPr/>
          <p:nvPr/>
        </p:nvSpPr>
        <p:spPr>
          <a:xfrm>
            <a:off x="315972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1" name="CustomShape 71"/>
          <p:cNvSpPr/>
          <p:nvPr/>
        </p:nvSpPr>
        <p:spPr>
          <a:xfrm>
            <a:off x="387612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2" name="CustomShape 72"/>
          <p:cNvSpPr/>
          <p:nvPr/>
        </p:nvSpPr>
        <p:spPr>
          <a:xfrm>
            <a:off x="4681080" y="549504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3" name="CustomShape 73"/>
          <p:cNvSpPr/>
          <p:nvPr/>
        </p:nvSpPr>
        <p:spPr>
          <a:xfrm>
            <a:off x="273996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4" name="CustomShape 74"/>
          <p:cNvSpPr/>
          <p:nvPr/>
        </p:nvSpPr>
        <p:spPr>
          <a:xfrm>
            <a:off x="315972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CustomShape 75"/>
          <p:cNvSpPr/>
          <p:nvPr/>
        </p:nvSpPr>
        <p:spPr>
          <a:xfrm>
            <a:off x="387612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" name="CustomShape 76"/>
          <p:cNvSpPr/>
          <p:nvPr/>
        </p:nvSpPr>
        <p:spPr>
          <a:xfrm>
            <a:off x="4681080" y="50587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7" name="CustomShape 77"/>
          <p:cNvSpPr/>
          <p:nvPr/>
        </p:nvSpPr>
        <p:spPr>
          <a:xfrm>
            <a:off x="2739960" y="42991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8" name="CustomShape 78"/>
          <p:cNvSpPr/>
          <p:nvPr/>
        </p:nvSpPr>
        <p:spPr>
          <a:xfrm>
            <a:off x="314712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9" name="CustomShape 79"/>
          <p:cNvSpPr/>
          <p:nvPr/>
        </p:nvSpPr>
        <p:spPr>
          <a:xfrm>
            <a:off x="386352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0" name="CustomShape 80"/>
          <p:cNvSpPr/>
          <p:nvPr/>
        </p:nvSpPr>
        <p:spPr>
          <a:xfrm>
            <a:off x="4668480" y="429912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1" name="CustomShape 81"/>
          <p:cNvSpPr/>
          <p:nvPr/>
        </p:nvSpPr>
        <p:spPr>
          <a:xfrm>
            <a:off x="272736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2" name="CustomShape 82"/>
          <p:cNvSpPr/>
          <p:nvPr/>
        </p:nvSpPr>
        <p:spPr>
          <a:xfrm>
            <a:off x="314712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3" name="CustomShape 83"/>
          <p:cNvSpPr/>
          <p:nvPr/>
        </p:nvSpPr>
        <p:spPr>
          <a:xfrm>
            <a:off x="386352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84"/>
          <p:cNvSpPr/>
          <p:nvPr/>
        </p:nvSpPr>
        <p:spPr>
          <a:xfrm>
            <a:off x="4668480" y="342288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5597"/>
                </a:solidFill>
                <a:latin typeface="Calibri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35" name="Group 85"/>
          <p:cNvGrpSpPr/>
          <p:nvPr/>
        </p:nvGrpSpPr>
        <p:grpSpPr>
          <a:xfrm>
            <a:off x="438480" y="1113840"/>
            <a:ext cx="2335680" cy="2220840"/>
            <a:chOff x="438480" y="1113840"/>
            <a:chExt cx="2335680" cy="2220840"/>
          </a:xfrm>
        </p:grpSpPr>
        <p:sp>
          <p:nvSpPr>
            <p:cNvPr id="336" name="Line 86"/>
            <p:cNvSpPr/>
            <p:nvPr/>
          </p:nvSpPr>
          <p:spPr>
            <a:xfrm>
              <a:off x="1217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Line 87"/>
            <p:cNvSpPr/>
            <p:nvPr/>
          </p:nvSpPr>
          <p:spPr>
            <a:xfrm>
              <a:off x="1995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Line 88"/>
            <p:cNvSpPr/>
            <p:nvPr/>
          </p:nvSpPr>
          <p:spPr>
            <a:xfrm>
              <a:off x="438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89"/>
            <p:cNvSpPr/>
            <p:nvPr/>
          </p:nvSpPr>
          <p:spPr>
            <a:xfrm>
              <a:off x="2774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0" name="Group 90"/>
          <p:cNvGrpSpPr/>
          <p:nvPr/>
        </p:nvGrpSpPr>
        <p:grpSpPr>
          <a:xfrm>
            <a:off x="393120" y="1113840"/>
            <a:ext cx="2381040" cy="2350440"/>
            <a:chOff x="393120" y="1113840"/>
            <a:chExt cx="2381040" cy="2350440"/>
          </a:xfrm>
        </p:grpSpPr>
        <p:sp>
          <p:nvSpPr>
            <p:cNvPr id="341" name="Line 91"/>
            <p:cNvSpPr/>
            <p:nvPr/>
          </p:nvSpPr>
          <p:spPr>
            <a:xfrm flipH="1">
              <a:off x="393120" y="18975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Line 92"/>
            <p:cNvSpPr/>
            <p:nvPr/>
          </p:nvSpPr>
          <p:spPr>
            <a:xfrm flipH="1">
              <a:off x="393120" y="26809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Line 93"/>
            <p:cNvSpPr/>
            <p:nvPr/>
          </p:nvSpPr>
          <p:spPr>
            <a:xfrm flipH="1">
              <a:off x="393120" y="11138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Line 94"/>
            <p:cNvSpPr/>
            <p:nvPr/>
          </p:nvSpPr>
          <p:spPr>
            <a:xfrm flipH="1">
              <a:off x="393120" y="34642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5" name="CustomShape 95"/>
          <p:cNvSpPr/>
          <p:nvPr/>
        </p:nvSpPr>
        <p:spPr>
          <a:xfrm>
            <a:off x="349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96"/>
          <p:cNvSpPr/>
          <p:nvPr/>
        </p:nvSpPr>
        <p:spPr>
          <a:xfrm>
            <a:off x="112824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97"/>
          <p:cNvSpPr/>
          <p:nvPr/>
        </p:nvSpPr>
        <p:spPr>
          <a:xfrm>
            <a:off x="1906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98"/>
          <p:cNvSpPr/>
          <p:nvPr/>
        </p:nvSpPr>
        <p:spPr>
          <a:xfrm>
            <a:off x="267444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99"/>
          <p:cNvSpPr/>
          <p:nvPr/>
        </p:nvSpPr>
        <p:spPr>
          <a:xfrm>
            <a:off x="349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0"/>
          <p:cNvSpPr/>
          <p:nvPr/>
        </p:nvSpPr>
        <p:spPr>
          <a:xfrm>
            <a:off x="112824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01"/>
          <p:cNvSpPr/>
          <p:nvPr/>
        </p:nvSpPr>
        <p:spPr>
          <a:xfrm>
            <a:off x="1906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2"/>
          <p:cNvSpPr/>
          <p:nvPr/>
        </p:nvSpPr>
        <p:spPr>
          <a:xfrm>
            <a:off x="267444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03"/>
          <p:cNvSpPr/>
          <p:nvPr/>
        </p:nvSpPr>
        <p:spPr>
          <a:xfrm>
            <a:off x="349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04"/>
          <p:cNvSpPr/>
          <p:nvPr/>
        </p:nvSpPr>
        <p:spPr>
          <a:xfrm>
            <a:off x="112824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05"/>
          <p:cNvSpPr/>
          <p:nvPr/>
        </p:nvSpPr>
        <p:spPr>
          <a:xfrm>
            <a:off x="1906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06"/>
          <p:cNvSpPr/>
          <p:nvPr/>
        </p:nvSpPr>
        <p:spPr>
          <a:xfrm>
            <a:off x="267444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7"/>
          <p:cNvSpPr/>
          <p:nvPr/>
        </p:nvSpPr>
        <p:spPr>
          <a:xfrm>
            <a:off x="349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8"/>
          <p:cNvSpPr/>
          <p:nvPr/>
        </p:nvSpPr>
        <p:spPr>
          <a:xfrm>
            <a:off x="11282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09"/>
          <p:cNvSpPr/>
          <p:nvPr/>
        </p:nvSpPr>
        <p:spPr>
          <a:xfrm>
            <a:off x="1906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10"/>
          <p:cNvSpPr/>
          <p:nvPr/>
        </p:nvSpPr>
        <p:spPr>
          <a:xfrm>
            <a:off x="26744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11"/>
          <p:cNvSpPr/>
          <p:nvPr/>
        </p:nvSpPr>
        <p:spPr>
          <a:xfrm>
            <a:off x="40320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CustomShape 112"/>
          <p:cNvSpPr/>
          <p:nvPr/>
        </p:nvSpPr>
        <p:spPr>
          <a:xfrm>
            <a:off x="82296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3" name="CustomShape 113"/>
          <p:cNvSpPr/>
          <p:nvPr/>
        </p:nvSpPr>
        <p:spPr>
          <a:xfrm>
            <a:off x="153936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CustomShape 114"/>
          <p:cNvSpPr/>
          <p:nvPr/>
        </p:nvSpPr>
        <p:spPr>
          <a:xfrm>
            <a:off x="234432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5" name="CustomShape 115"/>
          <p:cNvSpPr/>
          <p:nvPr/>
        </p:nvSpPr>
        <p:spPr>
          <a:xfrm>
            <a:off x="40320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6" name="CustomShape 116"/>
          <p:cNvSpPr/>
          <p:nvPr/>
        </p:nvSpPr>
        <p:spPr>
          <a:xfrm>
            <a:off x="82296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CustomShape 117"/>
          <p:cNvSpPr/>
          <p:nvPr/>
        </p:nvSpPr>
        <p:spPr>
          <a:xfrm>
            <a:off x="153936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118"/>
          <p:cNvSpPr/>
          <p:nvPr/>
        </p:nvSpPr>
        <p:spPr>
          <a:xfrm>
            <a:off x="234432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119"/>
          <p:cNvSpPr/>
          <p:nvPr/>
        </p:nvSpPr>
        <p:spPr>
          <a:xfrm>
            <a:off x="403200" y="19656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CustomShape 120"/>
          <p:cNvSpPr/>
          <p:nvPr/>
        </p:nvSpPr>
        <p:spPr>
          <a:xfrm>
            <a:off x="81036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CustomShape 121"/>
          <p:cNvSpPr/>
          <p:nvPr/>
        </p:nvSpPr>
        <p:spPr>
          <a:xfrm>
            <a:off x="152676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2" name="CustomShape 122"/>
          <p:cNvSpPr/>
          <p:nvPr/>
        </p:nvSpPr>
        <p:spPr>
          <a:xfrm>
            <a:off x="233172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CustomShape 123"/>
          <p:cNvSpPr/>
          <p:nvPr/>
        </p:nvSpPr>
        <p:spPr>
          <a:xfrm>
            <a:off x="39060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4" name="CustomShape 124"/>
          <p:cNvSpPr/>
          <p:nvPr/>
        </p:nvSpPr>
        <p:spPr>
          <a:xfrm>
            <a:off x="81036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CustomShape 125"/>
          <p:cNvSpPr/>
          <p:nvPr/>
        </p:nvSpPr>
        <p:spPr>
          <a:xfrm>
            <a:off x="152676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6" name="CustomShape 126"/>
          <p:cNvSpPr/>
          <p:nvPr/>
        </p:nvSpPr>
        <p:spPr>
          <a:xfrm>
            <a:off x="233172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48235"/>
                </a:solidFill>
                <a:latin typeface="Calibri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7" name="Line 127"/>
          <p:cNvSpPr/>
          <p:nvPr/>
        </p:nvSpPr>
        <p:spPr>
          <a:xfrm>
            <a:off x="355392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Line 128"/>
          <p:cNvSpPr/>
          <p:nvPr/>
        </p:nvSpPr>
        <p:spPr>
          <a:xfrm>
            <a:off x="4332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129"/>
          <p:cNvSpPr/>
          <p:nvPr/>
        </p:nvSpPr>
        <p:spPr>
          <a:xfrm>
            <a:off x="2775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130"/>
          <p:cNvSpPr/>
          <p:nvPr/>
        </p:nvSpPr>
        <p:spPr>
          <a:xfrm>
            <a:off x="511092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Line 131"/>
          <p:cNvSpPr/>
          <p:nvPr/>
        </p:nvSpPr>
        <p:spPr>
          <a:xfrm flipH="1">
            <a:off x="2729880" y="189756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Line 132"/>
          <p:cNvSpPr/>
          <p:nvPr/>
        </p:nvSpPr>
        <p:spPr>
          <a:xfrm flipH="1">
            <a:off x="2729880" y="268092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Line 133"/>
          <p:cNvSpPr/>
          <p:nvPr/>
        </p:nvSpPr>
        <p:spPr>
          <a:xfrm flipH="1">
            <a:off x="2729880" y="111384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Line 134"/>
          <p:cNvSpPr/>
          <p:nvPr/>
        </p:nvSpPr>
        <p:spPr>
          <a:xfrm flipH="1">
            <a:off x="2729880" y="346428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35"/>
          <p:cNvSpPr/>
          <p:nvPr/>
        </p:nvSpPr>
        <p:spPr>
          <a:xfrm>
            <a:off x="268668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36"/>
          <p:cNvSpPr/>
          <p:nvPr/>
        </p:nvSpPr>
        <p:spPr>
          <a:xfrm>
            <a:off x="346536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37"/>
          <p:cNvSpPr/>
          <p:nvPr/>
        </p:nvSpPr>
        <p:spPr>
          <a:xfrm>
            <a:off x="424368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38"/>
          <p:cNvSpPr/>
          <p:nvPr/>
        </p:nvSpPr>
        <p:spPr>
          <a:xfrm>
            <a:off x="501120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39"/>
          <p:cNvSpPr/>
          <p:nvPr/>
        </p:nvSpPr>
        <p:spPr>
          <a:xfrm>
            <a:off x="268668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40"/>
          <p:cNvSpPr/>
          <p:nvPr/>
        </p:nvSpPr>
        <p:spPr>
          <a:xfrm>
            <a:off x="346536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41"/>
          <p:cNvSpPr/>
          <p:nvPr/>
        </p:nvSpPr>
        <p:spPr>
          <a:xfrm>
            <a:off x="424368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42"/>
          <p:cNvSpPr/>
          <p:nvPr/>
        </p:nvSpPr>
        <p:spPr>
          <a:xfrm>
            <a:off x="501120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43"/>
          <p:cNvSpPr/>
          <p:nvPr/>
        </p:nvSpPr>
        <p:spPr>
          <a:xfrm>
            <a:off x="268668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44"/>
          <p:cNvSpPr/>
          <p:nvPr/>
        </p:nvSpPr>
        <p:spPr>
          <a:xfrm>
            <a:off x="346536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45"/>
          <p:cNvSpPr/>
          <p:nvPr/>
        </p:nvSpPr>
        <p:spPr>
          <a:xfrm>
            <a:off x="424368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146"/>
          <p:cNvSpPr/>
          <p:nvPr/>
        </p:nvSpPr>
        <p:spPr>
          <a:xfrm>
            <a:off x="501120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47"/>
          <p:cNvSpPr/>
          <p:nvPr/>
        </p:nvSpPr>
        <p:spPr>
          <a:xfrm>
            <a:off x="2686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48"/>
          <p:cNvSpPr/>
          <p:nvPr/>
        </p:nvSpPr>
        <p:spPr>
          <a:xfrm>
            <a:off x="346536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49"/>
          <p:cNvSpPr/>
          <p:nvPr/>
        </p:nvSpPr>
        <p:spPr>
          <a:xfrm>
            <a:off x="4243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50"/>
          <p:cNvSpPr/>
          <p:nvPr/>
        </p:nvSpPr>
        <p:spPr>
          <a:xfrm>
            <a:off x="501120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51"/>
          <p:cNvSpPr/>
          <p:nvPr/>
        </p:nvSpPr>
        <p:spPr>
          <a:xfrm>
            <a:off x="273996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2" name="CustomShape 152"/>
          <p:cNvSpPr/>
          <p:nvPr/>
        </p:nvSpPr>
        <p:spPr>
          <a:xfrm>
            <a:off x="315972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3" name="CustomShape 153"/>
          <p:cNvSpPr/>
          <p:nvPr/>
        </p:nvSpPr>
        <p:spPr>
          <a:xfrm>
            <a:off x="387612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4" name="CustomShape 154"/>
          <p:cNvSpPr/>
          <p:nvPr/>
        </p:nvSpPr>
        <p:spPr>
          <a:xfrm>
            <a:off x="4681080" y="316152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5" name="CustomShape 155"/>
          <p:cNvSpPr/>
          <p:nvPr/>
        </p:nvSpPr>
        <p:spPr>
          <a:xfrm>
            <a:off x="273996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CustomShape 156"/>
          <p:cNvSpPr/>
          <p:nvPr/>
        </p:nvSpPr>
        <p:spPr>
          <a:xfrm>
            <a:off x="315972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CustomShape 157"/>
          <p:cNvSpPr/>
          <p:nvPr/>
        </p:nvSpPr>
        <p:spPr>
          <a:xfrm>
            <a:off x="387612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CustomShape 158"/>
          <p:cNvSpPr/>
          <p:nvPr/>
        </p:nvSpPr>
        <p:spPr>
          <a:xfrm>
            <a:off x="4681080" y="27252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CustomShape 159"/>
          <p:cNvSpPr/>
          <p:nvPr/>
        </p:nvSpPr>
        <p:spPr>
          <a:xfrm>
            <a:off x="2739960" y="1965600"/>
            <a:ext cx="309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0" name="CustomShape 160"/>
          <p:cNvSpPr/>
          <p:nvPr/>
        </p:nvSpPr>
        <p:spPr>
          <a:xfrm>
            <a:off x="314712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CustomShape 161"/>
          <p:cNvSpPr/>
          <p:nvPr/>
        </p:nvSpPr>
        <p:spPr>
          <a:xfrm>
            <a:off x="386352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CustomShape 162"/>
          <p:cNvSpPr/>
          <p:nvPr/>
        </p:nvSpPr>
        <p:spPr>
          <a:xfrm>
            <a:off x="4668480" y="196560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CustomShape 163"/>
          <p:cNvSpPr/>
          <p:nvPr/>
        </p:nvSpPr>
        <p:spPr>
          <a:xfrm>
            <a:off x="272736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4" name="CustomShape 164"/>
          <p:cNvSpPr/>
          <p:nvPr/>
        </p:nvSpPr>
        <p:spPr>
          <a:xfrm>
            <a:off x="314712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CustomShape 165"/>
          <p:cNvSpPr/>
          <p:nvPr/>
        </p:nvSpPr>
        <p:spPr>
          <a:xfrm>
            <a:off x="386352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6" name="CustomShape 166"/>
          <p:cNvSpPr/>
          <p:nvPr/>
        </p:nvSpPr>
        <p:spPr>
          <a:xfrm>
            <a:off x="4668480" y="1089360"/>
            <a:ext cx="43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6000"/>
                </a:solidFill>
                <a:latin typeface="Calibri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7" name="CustomShape 167"/>
          <p:cNvSpPr/>
          <p:nvPr/>
        </p:nvSpPr>
        <p:spPr>
          <a:xfrm>
            <a:off x="5605560" y="1650960"/>
            <a:ext cx="349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 = pid(i,j) = i + (j-1)*nRealx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168"/>
          <p:cNvSpPr/>
          <p:nvPr/>
        </p:nvSpPr>
        <p:spPr>
          <a:xfrm>
            <a:off x="5603040" y="2224440"/>
            <a:ext cx="355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phi[ p ] = i*10 + j + myPE/10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"/>
          <p:cNvGrpSpPr/>
          <p:nvPr/>
        </p:nvGrpSpPr>
        <p:grpSpPr>
          <a:xfrm>
            <a:off x="438480" y="3447720"/>
            <a:ext cx="2335680" cy="2220480"/>
            <a:chOff x="438480" y="3447720"/>
            <a:chExt cx="2335680" cy="2220480"/>
          </a:xfrm>
        </p:grpSpPr>
        <p:sp>
          <p:nvSpPr>
            <p:cNvPr id="420" name="Line 2"/>
            <p:cNvSpPr/>
            <p:nvPr/>
          </p:nvSpPr>
          <p:spPr>
            <a:xfrm>
              <a:off x="1217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Line 3"/>
            <p:cNvSpPr/>
            <p:nvPr/>
          </p:nvSpPr>
          <p:spPr>
            <a:xfrm>
              <a:off x="1995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Line 4"/>
            <p:cNvSpPr/>
            <p:nvPr/>
          </p:nvSpPr>
          <p:spPr>
            <a:xfrm>
              <a:off x="43848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Line 5"/>
            <p:cNvSpPr/>
            <p:nvPr/>
          </p:nvSpPr>
          <p:spPr>
            <a:xfrm>
              <a:off x="277416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6"/>
          <p:cNvGrpSpPr/>
          <p:nvPr/>
        </p:nvGrpSpPr>
        <p:grpSpPr>
          <a:xfrm>
            <a:off x="393120" y="3458520"/>
            <a:ext cx="2381040" cy="2350440"/>
            <a:chOff x="393120" y="3458520"/>
            <a:chExt cx="2381040" cy="2350440"/>
          </a:xfrm>
        </p:grpSpPr>
        <p:sp>
          <p:nvSpPr>
            <p:cNvPr id="425" name="Line 7"/>
            <p:cNvSpPr/>
            <p:nvPr/>
          </p:nvSpPr>
          <p:spPr>
            <a:xfrm flipH="1">
              <a:off x="393120" y="42422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Line 8"/>
            <p:cNvSpPr/>
            <p:nvPr/>
          </p:nvSpPr>
          <p:spPr>
            <a:xfrm flipH="1">
              <a:off x="393120" y="502560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Line 9"/>
            <p:cNvSpPr/>
            <p:nvPr/>
          </p:nvSpPr>
          <p:spPr>
            <a:xfrm flipH="1">
              <a:off x="393120" y="34585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Line 10"/>
            <p:cNvSpPr/>
            <p:nvPr/>
          </p:nvSpPr>
          <p:spPr>
            <a:xfrm flipH="1">
              <a:off x="393120" y="58089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9" name="CustomShape 11"/>
          <p:cNvSpPr/>
          <p:nvPr/>
        </p:nvSpPr>
        <p:spPr>
          <a:xfrm>
            <a:off x="349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2"/>
          <p:cNvSpPr/>
          <p:nvPr/>
        </p:nvSpPr>
        <p:spPr>
          <a:xfrm>
            <a:off x="11282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3"/>
          <p:cNvSpPr/>
          <p:nvPr/>
        </p:nvSpPr>
        <p:spPr>
          <a:xfrm>
            <a:off x="190692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4"/>
          <p:cNvSpPr/>
          <p:nvPr/>
        </p:nvSpPr>
        <p:spPr>
          <a:xfrm>
            <a:off x="267444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5"/>
          <p:cNvSpPr/>
          <p:nvPr/>
        </p:nvSpPr>
        <p:spPr>
          <a:xfrm>
            <a:off x="349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16"/>
          <p:cNvSpPr/>
          <p:nvPr/>
        </p:nvSpPr>
        <p:spPr>
          <a:xfrm>
            <a:off x="112824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7"/>
          <p:cNvSpPr/>
          <p:nvPr/>
        </p:nvSpPr>
        <p:spPr>
          <a:xfrm>
            <a:off x="1906920" y="41490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8"/>
          <p:cNvSpPr/>
          <p:nvPr/>
        </p:nvSpPr>
        <p:spPr>
          <a:xfrm>
            <a:off x="267444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9"/>
          <p:cNvSpPr/>
          <p:nvPr/>
        </p:nvSpPr>
        <p:spPr>
          <a:xfrm>
            <a:off x="349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0"/>
          <p:cNvSpPr/>
          <p:nvPr/>
        </p:nvSpPr>
        <p:spPr>
          <a:xfrm>
            <a:off x="112824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1"/>
          <p:cNvSpPr/>
          <p:nvPr/>
        </p:nvSpPr>
        <p:spPr>
          <a:xfrm>
            <a:off x="1906920" y="494064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2"/>
          <p:cNvSpPr/>
          <p:nvPr/>
        </p:nvSpPr>
        <p:spPr>
          <a:xfrm>
            <a:off x="267444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23"/>
          <p:cNvSpPr/>
          <p:nvPr/>
        </p:nvSpPr>
        <p:spPr>
          <a:xfrm>
            <a:off x="349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4"/>
          <p:cNvSpPr/>
          <p:nvPr/>
        </p:nvSpPr>
        <p:spPr>
          <a:xfrm>
            <a:off x="112824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25"/>
          <p:cNvSpPr/>
          <p:nvPr/>
        </p:nvSpPr>
        <p:spPr>
          <a:xfrm>
            <a:off x="1906920" y="5668200"/>
            <a:ext cx="177120" cy="1771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6"/>
          <p:cNvSpPr/>
          <p:nvPr/>
        </p:nvSpPr>
        <p:spPr>
          <a:xfrm>
            <a:off x="267444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27"/>
          <p:cNvSpPr/>
          <p:nvPr/>
        </p:nvSpPr>
        <p:spPr>
          <a:xfrm>
            <a:off x="38232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28"/>
          <p:cNvSpPr/>
          <p:nvPr/>
        </p:nvSpPr>
        <p:spPr>
          <a:xfrm>
            <a:off x="80208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7" name="CustomShape 29"/>
          <p:cNvSpPr/>
          <p:nvPr/>
        </p:nvSpPr>
        <p:spPr>
          <a:xfrm>
            <a:off x="151848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8" name="CustomShape 30"/>
          <p:cNvSpPr/>
          <p:nvPr/>
        </p:nvSpPr>
        <p:spPr>
          <a:xfrm>
            <a:off x="232344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9" name="CustomShape 31"/>
          <p:cNvSpPr/>
          <p:nvPr/>
        </p:nvSpPr>
        <p:spPr>
          <a:xfrm>
            <a:off x="38232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80208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33"/>
          <p:cNvSpPr/>
          <p:nvPr/>
        </p:nvSpPr>
        <p:spPr>
          <a:xfrm>
            <a:off x="151848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CustomShape 34"/>
          <p:cNvSpPr/>
          <p:nvPr/>
        </p:nvSpPr>
        <p:spPr>
          <a:xfrm>
            <a:off x="232344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" name="CustomShape 35"/>
          <p:cNvSpPr/>
          <p:nvPr/>
        </p:nvSpPr>
        <p:spPr>
          <a:xfrm>
            <a:off x="38232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4" name="CustomShape 36"/>
          <p:cNvSpPr/>
          <p:nvPr/>
        </p:nvSpPr>
        <p:spPr>
          <a:xfrm>
            <a:off x="80208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37"/>
          <p:cNvSpPr/>
          <p:nvPr/>
        </p:nvSpPr>
        <p:spPr>
          <a:xfrm>
            <a:off x="151848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38"/>
          <p:cNvSpPr/>
          <p:nvPr/>
        </p:nvSpPr>
        <p:spPr>
          <a:xfrm>
            <a:off x="232344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CustomShape 39"/>
          <p:cNvSpPr/>
          <p:nvPr/>
        </p:nvSpPr>
        <p:spPr>
          <a:xfrm>
            <a:off x="38232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8" name="CustomShape 40"/>
          <p:cNvSpPr/>
          <p:nvPr/>
        </p:nvSpPr>
        <p:spPr>
          <a:xfrm>
            <a:off x="80208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9" name="CustomShape 41"/>
          <p:cNvSpPr/>
          <p:nvPr/>
        </p:nvSpPr>
        <p:spPr>
          <a:xfrm>
            <a:off x="151848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0" name="CustomShape 42"/>
          <p:cNvSpPr/>
          <p:nvPr/>
        </p:nvSpPr>
        <p:spPr>
          <a:xfrm>
            <a:off x="232344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44.0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61" name="Group 43"/>
          <p:cNvGrpSpPr/>
          <p:nvPr/>
        </p:nvGrpSpPr>
        <p:grpSpPr>
          <a:xfrm>
            <a:off x="2775240" y="3447720"/>
            <a:ext cx="2335680" cy="2220480"/>
            <a:chOff x="2775240" y="3447720"/>
            <a:chExt cx="2335680" cy="2220480"/>
          </a:xfrm>
        </p:grpSpPr>
        <p:sp>
          <p:nvSpPr>
            <p:cNvPr id="462" name="Line 44"/>
            <p:cNvSpPr/>
            <p:nvPr/>
          </p:nvSpPr>
          <p:spPr>
            <a:xfrm>
              <a:off x="3553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Line 45"/>
            <p:cNvSpPr/>
            <p:nvPr/>
          </p:nvSpPr>
          <p:spPr>
            <a:xfrm>
              <a:off x="4332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Line 46"/>
            <p:cNvSpPr/>
            <p:nvPr/>
          </p:nvSpPr>
          <p:spPr>
            <a:xfrm>
              <a:off x="277524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Line 47"/>
            <p:cNvSpPr/>
            <p:nvPr/>
          </p:nvSpPr>
          <p:spPr>
            <a:xfrm>
              <a:off x="5110920" y="3447720"/>
              <a:ext cx="0" cy="222048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6" name="Group 48"/>
          <p:cNvGrpSpPr/>
          <p:nvPr/>
        </p:nvGrpSpPr>
        <p:grpSpPr>
          <a:xfrm>
            <a:off x="2729880" y="3457080"/>
            <a:ext cx="2381040" cy="2350440"/>
            <a:chOff x="2729880" y="3457080"/>
            <a:chExt cx="2381040" cy="2350440"/>
          </a:xfrm>
        </p:grpSpPr>
        <p:sp>
          <p:nvSpPr>
            <p:cNvPr id="467" name="Line 49"/>
            <p:cNvSpPr/>
            <p:nvPr/>
          </p:nvSpPr>
          <p:spPr>
            <a:xfrm flipH="1">
              <a:off x="2729880" y="42404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Line 50"/>
            <p:cNvSpPr/>
            <p:nvPr/>
          </p:nvSpPr>
          <p:spPr>
            <a:xfrm flipH="1">
              <a:off x="2729880" y="50241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Line 51"/>
            <p:cNvSpPr/>
            <p:nvPr/>
          </p:nvSpPr>
          <p:spPr>
            <a:xfrm flipH="1">
              <a:off x="2729880" y="34570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Line 52"/>
            <p:cNvSpPr/>
            <p:nvPr/>
          </p:nvSpPr>
          <p:spPr>
            <a:xfrm flipH="1">
              <a:off x="2729880" y="58075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1" name="CustomShape 53"/>
          <p:cNvSpPr/>
          <p:nvPr/>
        </p:nvSpPr>
        <p:spPr>
          <a:xfrm>
            <a:off x="2686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54"/>
          <p:cNvSpPr/>
          <p:nvPr/>
        </p:nvSpPr>
        <p:spPr>
          <a:xfrm>
            <a:off x="346536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55"/>
          <p:cNvSpPr/>
          <p:nvPr/>
        </p:nvSpPr>
        <p:spPr>
          <a:xfrm>
            <a:off x="424368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56"/>
          <p:cNvSpPr/>
          <p:nvPr/>
        </p:nvSpPr>
        <p:spPr>
          <a:xfrm>
            <a:off x="5011200" y="33458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7"/>
          <p:cNvSpPr/>
          <p:nvPr/>
        </p:nvSpPr>
        <p:spPr>
          <a:xfrm>
            <a:off x="2686680" y="41490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58"/>
          <p:cNvSpPr/>
          <p:nvPr/>
        </p:nvSpPr>
        <p:spPr>
          <a:xfrm>
            <a:off x="346536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59"/>
          <p:cNvSpPr/>
          <p:nvPr/>
        </p:nvSpPr>
        <p:spPr>
          <a:xfrm>
            <a:off x="424368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60"/>
          <p:cNvSpPr/>
          <p:nvPr/>
        </p:nvSpPr>
        <p:spPr>
          <a:xfrm>
            <a:off x="5011200" y="41490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61"/>
          <p:cNvSpPr/>
          <p:nvPr/>
        </p:nvSpPr>
        <p:spPr>
          <a:xfrm>
            <a:off x="2686680" y="494064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62"/>
          <p:cNvSpPr/>
          <p:nvPr/>
        </p:nvSpPr>
        <p:spPr>
          <a:xfrm>
            <a:off x="346536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63"/>
          <p:cNvSpPr/>
          <p:nvPr/>
        </p:nvSpPr>
        <p:spPr>
          <a:xfrm>
            <a:off x="424368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64"/>
          <p:cNvSpPr/>
          <p:nvPr/>
        </p:nvSpPr>
        <p:spPr>
          <a:xfrm>
            <a:off x="5011200" y="494064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65"/>
          <p:cNvSpPr/>
          <p:nvPr/>
        </p:nvSpPr>
        <p:spPr>
          <a:xfrm>
            <a:off x="2686680" y="566820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66"/>
          <p:cNvSpPr/>
          <p:nvPr/>
        </p:nvSpPr>
        <p:spPr>
          <a:xfrm>
            <a:off x="346536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67"/>
          <p:cNvSpPr/>
          <p:nvPr/>
        </p:nvSpPr>
        <p:spPr>
          <a:xfrm>
            <a:off x="424368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68"/>
          <p:cNvSpPr/>
          <p:nvPr/>
        </p:nvSpPr>
        <p:spPr>
          <a:xfrm>
            <a:off x="5011200" y="5668200"/>
            <a:ext cx="177120" cy="177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7" name="Group 69"/>
          <p:cNvGrpSpPr/>
          <p:nvPr/>
        </p:nvGrpSpPr>
        <p:grpSpPr>
          <a:xfrm>
            <a:off x="438480" y="1113840"/>
            <a:ext cx="2335680" cy="2220840"/>
            <a:chOff x="438480" y="1113840"/>
            <a:chExt cx="2335680" cy="2220840"/>
          </a:xfrm>
        </p:grpSpPr>
        <p:sp>
          <p:nvSpPr>
            <p:cNvPr id="488" name="Line 70"/>
            <p:cNvSpPr/>
            <p:nvPr/>
          </p:nvSpPr>
          <p:spPr>
            <a:xfrm>
              <a:off x="1217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Line 71"/>
            <p:cNvSpPr/>
            <p:nvPr/>
          </p:nvSpPr>
          <p:spPr>
            <a:xfrm>
              <a:off x="1995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Line 72"/>
            <p:cNvSpPr/>
            <p:nvPr/>
          </p:nvSpPr>
          <p:spPr>
            <a:xfrm>
              <a:off x="43848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Line 73"/>
            <p:cNvSpPr/>
            <p:nvPr/>
          </p:nvSpPr>
          <p:spPr>
            <a:xfrm>
              <a:off x="2774160" y="1113840"/>
              <a:ext cx="0" cy="22208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92" name="Group 74"/>
          <p:cNvGrpSpPr/>
          <p:nvPr/>
        </p:nvGrpSpPr>
        <p:grpSpPr>
          <a:xfrm>
            <a:off x="393120" y="1113840"/>
            <a:ext cx="2381040" cy="2350440"/>
            <a:chOff x="393120" y="1113840"/>
            <a:chExt cx="2381040" cy="2350440"/>
          </a:xfrm>
        </p:grpSpPr>
        <p:sp>
          <p:nvSpPr>
            <p:cNvPr id="493" name="Line 75"/>
            <p:cNvSpPr/>
            <p:nvPr/>
          </p:nvSpPr>
          <p:spPr>
            <a:xfrm flipH="1">
              <a:off x="393120" y="189756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Line 76"/>
            <p:cNvSpPr/>
            <p:nvPr/>
          </p:nvSpPr>
          <p:spPr>
            <a:xfrm flipH="1">
              <a:off x="393120" y="268092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77"/>
            <p:cNvSpPr/>
            <p:nvPr/>
          </p:nvSpPr>
          <p:spPr>
            <a:xfrm flipH="1">
              <a:off x="393120" y="111384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Line 78"/>
            <p:cNvSpPr/>
            <p:nvPr/>
          </p:nvSpPr>
          <p:spPr>
            <a:xfrm flipH="1">
              <a:off x="393120" y="3464280"/>
              <a:ext cx="238104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7" name="CustomShape 79"/>
          <p:cNvSpPr/>
          <p:nvPr/>
        </p:nvSpPr>
        <p:spPr>
          <a:xfrm>
            <a:off x="349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80"/>
          <p:cNvSpPr/>
          <p:nvPr/>
        </p:nvSpPr>
        <p:spPr>
          <a:xfrm>
            <a:off x="112824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81"/>
          <p:cNvSpPr/>
          <p:nvPr/>
        </p:nvSpPr>
        <p:spPr>
          <a:xfrm>
            <a:off x="1906920" y="10119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82"/>
          <p:cNvSpPr/>
          <p:nvPr/>
        </p:nvSpPr>
        <p:spPr>
          <a:xfrm>
            <a:off x="267444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83"/>
          <p:cNvSpPr/>
          <p:nvPr/>
        </p:nvSpPr>
        <p:spPr>
          <a:xfrm>
            <a:off x="349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84"/>
          <p:cNvSpPr/>
          <p:nvPr/>
        </p:nvSpPr>
        <p:spPr>
          <a:xfrm>
            <a:off x="112824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85"/>
          <p:cNvSpPr/>
          <p:nvPr/>
        </p:nvSpPr>
        <p:spPr>
          <a:xfrm>
            <a:off x="1906920" y="181548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86"/>
          <p:cNvSpPr/>
          <p:nvPr/>
        </p:nvSpPr>
        <p:spPr>
          <a:xfrm>
            <a:off x="267444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87"/>
          <p:cNvSpPr/>
          <p:nvPr/>
        </p:nvSpPr>
        <p:spPr>
          <a:xfrm>
            <a:off x="349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88"/>
          <p:cNvSpPr/>
          <p:nvPr/>
        </p:nvSpPr>
        <p:spPr>
          <a:xfrm>
            <a:off x="112824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89"/>
          <p:cNvSpPr/>
          <p:nvPr/>
        </p:nvSpPr>
        <p:spPr>
          <a:xfrm>
            <a:off x="1906920" y="2606760"/>
            <a:ext cx="177120" cy="177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90"/>
          <p:cNvSpPr/>
          <p:nvPr/>
        </p:nvSpPr>
        <p:spPr>
          <a:xfrm>
            <a:off x="267444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91"/>
          <p:cNvSpPr/>
          <p:nvPr/>
        </p:nvSpPr>
        <p:spPr>
          <a:xfrm>
            <a:off x="349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92"/>
          <p:cNvSpPr/>
          <p:nvPr/>
        </p:nvSpPr>
        <p:spPr>
          <a:xfrm>
            <a:off x="11282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93"/>
          <p:cNvSpPr/>
          <p:nvPr/>
        </p:nvSpPr>
        <p:spPr>
          <a:xfrm>
            <a:off x="190692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94"/>
          <p:cNvSpPr/>
          <p:nvPr/>
        </p:nvSpPr>
        <p:spPr>
          <a:xfrm>
            <a:off x="267444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Line 95"/>
          <p:cNvSpPr/>
          <p:nvPr/>
        </p:nvSpPr>
        <p:spPr>
          <a:xfrm>
            <a:off x="3553920" y="1115640"/>
            <a:ext cx="0" cy="22204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96"/>
          <p:cNvSpPr/>
          <p:nvPr/>
        </p:nvSpPr>
        <p:spPr>
          <a:xfrm>
            <a:off x="4332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Line 97"/>
          <p:cNvSpPr/>
          <p:nvPr/>
        </p:nvSpPr>
        <p:spPr>
          <a:xfrm>
            <a:off x="277524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98"/>
          <p:cNvSpPr/>
          <p:nvPr/>
        </p:nvSpPr>
        <p:spPr>
          <a:xfrm>
            <a:off x="5110920" y="1113840"/>
            <a:ext cx="0" cy="2220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99"/>
          <p:cNvSpPr/>
          <p:nvPr/>
        </p:nvSpPr>
        <p:spPr>
          <a:xfrm flipH="1">
            <a:off x="2729880" y="189756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Line 100"/>
          <p:cNvSpPr/>
          <p:nvPr/>
        </p:nvSpPr>
        <p:spPr>
          <a:xfrm flipH="1">
            <a:off x="2729880" y="268092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Line 101"/>
          <p:cNvSpPr/>
          <p:nvPr/>
        </p:nvSpPr>
        <p:spPr>
          <a:xfrm flipH="1">
            <a:off x="2729880" y="111384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Line 102"/>
          <p:cNvSpPr/>
          <p:nvPr/>
        </p:nvSpPr>
        <p:spPr>
          <a:xfrm flipH="1">
            <a:off x="2729880" y="3464280"/>
            <a:ext cx="2381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103"/>
          <p:cNvSpPr/>
          <p:nvPr/>
        </p:nvSpPr>
        <p:spPr>
          <a:xfrm>
            <a:off x="2686680" y="10119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104"/>
          <p:cNvSpPr/>
          <p:nvPr/>
        </p:nvSpPr>
        <p:spPr>
          <a:xfrm>
            <a:off x="346536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105"/>
          <p:cNvSpPr/>
          <p:nvPr/>
        </p:nvSpPr>
        <p:spPr>
          <a:xfrm>
            <a:off x="424368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106"/>
          <p:cNvSpPr/>
          <p:nvPr/>
        </p:nvSpPr>
        <p:spPr>
          <a:xfrm>
            <a:off x="5011200" y="10119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107"/>
          <p:cNvSpPr/>
          <p:nvPr/>
        </p:nvSpPr>
        <p:spPr>
          <a:xfrm>
            <a:off x="2686680" y="18154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08"/>
          <p:cNvSpPr/>
          <p:nvPr/>
        </p:nvSpPr>
        <p:spPr>
          <a:xfrm>
            <a:off x="346536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109"/>
          <p:cNvSpPr/>
          <p:nvPr/>
        </p:nvSpPr>
        <p:spPr>
          <a:xfrm>
            <a:off x="424368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110"/>
          <p:cNvSpPr/>
          <p:nvPr/>
        </p:nvSpPr>
        <p:spPr>
          <a:xfrm>
            <a:off x="5011200" y="181548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11"/>
          <p:cNvSpPr/>
          <p:nvPr/>
        </p:nvSpPr>
        <p:spPr>
          <a:xfrm>
            <a:off x="2686680" y="260676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112"/>
          <p:cNvSpPr/>
          <p:nvPr/>
        </p:nvSpPr>
        <p:spPr>
          <a:xfrm>
            <a:off x="346536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113"/>
          <p:cNvSpPr/>
          <p:nvPr/>
        </p:nvSpPr>
        <p:spPr>
          <a:xfrm>
            <a:off x="424368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114"/>
          <p:cNvSpPr/>
          <p:nvPr/>
        </p:nvSpPr>
        <p:spPr>
          <a:xfrm>
            <a:off x="5011200" y="2606760"/>
            <a:ext cx="177120" cy="177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115"/>
          <p:cNvSpPr/>
          <p:nvPr/>
        </p:nvSpPr>
        <p:spPr>
          <a:xfrm>
            <a:off x="2686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16"/>
          <p:cNvSpPr/>
          <p:nvPr/>
        </p:nvSpPr>
        <p:spPr>
          <a:xfrm>
            <a:off x="346536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117"/>
          <p:cNvSpPr/>
          <p:nvPr/>
        </p:nvSpPr>
        <p:spPr>
          <a:xfrm>
            <a:off x="424368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118"/>
          <p:cNvSpPr/>
          <p:nvPr/>
        </p:nvSpPr>
        <p:spPr>
          <a:xfrm>
            <a:off x="5011200" y="3334680"/>
            <a:ext cx="177120" cy="1771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119"/>
          <p:cNvSpPr/>
          <p:nvPr/>
        </p:nvSpPr>
        <p:spPr>
          <a:xfrm>
            <a:off x="5605560" y="1650960"/>
            <a:ext cx="349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 = pid(i,j) = i + (j-1)*nRealx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120"/>
          <p:cNvSpPr/>
          <p:nvPr/>
        </p:nvSpPr>
        <p:spPr>
          <a:xfrm>
            <a:off x="5603040" y="2224440"/>
            <a:ext cx="355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phi[ p ] = i*10 + j + myPE/10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121"/>
          <p:cNvSpPr/>
          <p:nvPr/>
        </p:nvSpPr>
        <p:spPr>
          <a:xfrm>
            <a:off x="266832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0" name="CustomShape 122"/>
          <p:cNvSpPr/>
          <p:nvPr/>
        </p:nvSpPr>
        <p:spPr>
          <a:xfrm>
            <a:off x="308772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1" name="CustomShape 123"/>
          <p:cNvSpPr/>
          <p:nvPr/>
        </p:nvSpPr>
        <p:spPr>
          <a:xfrm>
            <a:off x="380412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124"/>
          <p:cNvSpPr/>
          <p:nvPr/>
        </p:nvSpPr>
        <p:spPr>
          <a:xfrm>
            <a:off x="4609080" y="54950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CustomShape 125"/>
          <p:cNvSpPr/>
          <p:nvPr/>
        </p:nvSpPr>
        <p:spPr>
          <a:xfrm>
            <a:off x="266832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CustomShape 126"/>
          <p:cNvSpPr/>
          <p:nvPr/>
        </p:nvSpPr>
        <p:spPr>
          <a:xfrm>
            <a:off x="308772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CustomShape 127"/>
          <p:cNvSpPr/>
          <p:nvPr/>
        </p:nvSpPr>
        <p:spPr>
          <a:xfrm>
            <a:off x="380412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CustomShape 128"/>
          <p:cNvSpPr/>
          <p:nvPr/>
        </p:nvSpPr>
        <p:spPr>
          <a:xfrm>
            <a:off x="4609080" y="5058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CustomShape 129"/>
          <p:cNvSpPr/>
          <p:nvPr/>
        </p:nvSpPr>
        <p:spPr>
          <a:xfrm>
            <a:off x="266832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8" name="CustomShape 130"/>
          <p:cNvSpPr/>
          <p:nvPr/>
        </p:nvSpPr>
        <p:spPr>
          <a:xfrm>
            <a:off x="308772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9" name="CustomShape 131"/>
          <p:cNvSpPr/>
          <p:nvPr/>
        </p:nvSpPr>
        <p:spPr>
          <a:xfrm>
            <a:off x="380412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0" name="CustomShape 132"/>
          <p:cNvSpPr/>
          <p:nvPr/>
        </p:nvSpPr>
        <p:spPr>
          <a:xfrm>
            <a:off x="4609080" y="4299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1" name="CustomShape 133"/>
          <p:cNvSpPr/>
          <p:nvPr/>
        </p:nvSpPr>
        <p:spPr>
          <a:xfrm>
            <a:off x="266832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CustomShape 134"/>
          <p:cNvSpPr/>
          <p:nvPr/>
        </p:nvSpPr>
        <p:spPr>
          <a:xfrm>
            <a:off x="308772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CustomShape 135"/>
          <p:cNvSpPr/>
          <p:nvPr/>
        </p:nvSpPr>
        <p:spPr>
          <a:xfrm>
            <a:off x="380412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4" name="CustomShape 136"/>
          <p:cNvSpPr/>
          <p:nvPr/>
        </p:nvSpPr>
        <p:spPr>
          <a:xfrm>
            <a:off x="4609080" y="34228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5" name="CustomShape 137"/>
          <p:cNvSpPr/>
          <p:nvPr/>
        </p:nvSpPr>
        <p:spPr>
          <a:xfrm>
            <a:off x="26683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6" name="CustomShape 138"/>
          <p:cNvSpPr/>
          <p:nvPr/>
        </p:nvSpPr>
        <p:spPr>
          <a:xfrm>
            <a:off x="30877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7" name="CustomShape 139"/>
          <p:cNvSpPr/>
          <p:nvPr/>
        </p:nvSpPr>
        <p:spPr>
          <a:xfrm>
            <a:off x="38041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8" name="CustomShape 140"/>
          <p:cNvSpPr/>
          <p:nvPr/>
        </p:nvSpPr>
        <p:spPr>
          <a:xfrm>
            <a:off x="460908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9" name="CustomShape 141"/>
          <p:cNvSpPr/>
          <p:nvPr/>
        </p:nvSpPr>
        <p:spPr>
          <a:xfrm>
            <a:off x="26683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CustomShape 142"/>
          <p:cNvSpPr/>
          <p:nvPr/>
        </p:nvSpPr>
        <p:spPr>
          <a:xfrm>
            <a:off x="30877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1" name="CustomShape 143"/>
          <p:cNvSpPr/>
          <p:nvPr/>
        </p:nvSpPr>
        <p:spPr>
          <a:xfrm>
            <a:off x="38041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2" name="CustomShape 144"/>
          <p:cNvSpPr/>
          <p:nvPr/>
        </p:nvSpPr>
        <p:spPr>
          <a:xfrm>
            <a:off x="460908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3" name="CustomShape 145"/>
          <p:cNvSpPr/>
          <p:nvPr/>
        </p:nvSpPr>
        <p:spPr>
          <a:xfrm>
            <a:off x="26683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4" name="CustomShape 146"/>
          <p:cNvSpPr/>
          <p:nvPr/>
        </p:nvSpPr>
        <p:spPr>
          <a:xfrm>
            <a:off x="30877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5" name="CustomShape 147"/>
          <p:cNvSpPr/>
          <p:nvPr/>
        </p:nvSpPr>
        <p:spPr>
          <a:xfrm>
            <a:off x="38041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6" name="CustomShape 148"/>
          <p:cNvSpPr/>
          <p:nvPr/>
        </p:nvSpPr>
        <p:spPr>
          <a:xfrm>
            <a:off x="460908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CustomShape 149"/>
          <p:cNvSpPr/>
          <p:nvPr/>
        </p:nvSpPr>
        <p:spPr>
          <a:xfrm>
            <a:off x="26683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8" name="CustomShape 150"/>
          <p:cNvSpPr/>
          <p:nvPr/>
        </p:nvSpPr>
        <p:spPr>
          <a:xfrm>
            <a:off x="30877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9" name="CustomShape 151"/>
          <p:cNvSpPr/>
          <p:nvPr/>
        </p:nvSpPr>
        <p:spPr>
          <a:xfrm>
            <a:off x="38041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0" name="CustomShape 152"/>
          <p:cNvSpPr/>
          <p:nvPr/>
        </p:nvSpPr>
        <p:spPr>
          <a:xfrm>
            <a:off x="460908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1" name="CustomShape 153"/>
          <p:cNvSpPr/>
          <p:nvPr/>
        </p:nvSpPr>
        <p:spPr>
          <a:xfrm>
            <a:off x="3643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2" name="CustomShape 154"/>
          <p:cNvSpPr/>
          <p:nvPr/>
        </p:nvSpPr>
        <p:spPr>
          <a:xfrm>
            <a:off x="7837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3" name="CustomShape 155"/>
          <p:cNvSpPr/>
          <p:nvPr/>
        </p:nvSpPr>
        <p:spPr>
          <a:xfrm>
            <a:off x="150012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CustomShape 156"/>
          <p:cNvSpPr/>
          <p:nvPr/>
        </p:nvSpPr>
        <p:spPr>
          <a:xfrm>
            <a:off x="2305080" y="316764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5" name="CustomShape 157"/>
          <p:cNvSpPr/>
          <p:nvPr/>
        </p:nvSpPr>
        <p:spPr>
          <a:xfrm>
            <a:off x="3643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6" name="CustomShape 158"/>
          <p:cNvSpPr/>
          <p:nvPr/>
        </p:nvSpPr>
        <p:spPr>
          <a:xfrm>
            <a:off x="7837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7" name="CustomShape 159"/>
          <p:cNvSpPr/>
          <p:nvPr/>
        </p:nvSpPr>
        <p:spPr>
          <a:xfrm>
            <a:off x="150012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8" name="CustomShape 160"/>
          <p:cNvSpPr/>
          <p:nvPr/>
        </p:nvSpPr>
        <p:spPr>
          <a:xfrm>
            <a:off x="2305080" y="27309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9" name="CustomShape 161"/>
          <p:cNvSpPr/>
          <p:nvPr/>
        </p:nvSpPr>
        <p:spPr>
          <a:xfrm>
            <a:off x="3643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0" name="CustomShape 162"/>
          <p:cNvSpPr/>
          <p:nvPr/>
        </p:nvSpPr>
        <p:spPr>
          <a:xfrm>
            <a:off x="7837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1" name="CustomShape 163"/>
          <p:cNvSpPr/>
          <p:nvPr/>
        </p:nvSpPr>
        <p:spPr>
          <a:xfrm>
            <a:off x="150012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CustomShape 164"/>
          <p:cNvSpPr/>
          <p:nvPr/>
        </p:nvSpPr>
        <p:spPr>
          <a:xfrm>
            <a:off x="2305080" y="19717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3" name="CustomShape 165"/>
          <p:cNvSpPr/>
          <p:nvPr/>
        </p:nvSpPr>
        <p:spPr>
          <a:xfrm>
            <a:off x="3643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4" name="CustomShape 166"/>
          <p:cNvSpPr/>
          <p:nvPr/>
        </p:nvSpPr>
        <p:spPr>
          <a:xfrm>
            <a:off x="7837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5" name="CustomShape 167"/>
          <p:cNvSpPr/>
          <p:nvPr/>
        </p:nvSpPr>
        <p:spPr>
          <a:xfrm>
            <a:off x="150012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6" name="CustomShape 168"/>
          <p:cNvSpPr/>
          <p:nvPr/>
        </p:nvSpPr>
        <p:spPr>
          <a:xfrm>
            <a:off x="2305080" y="10951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44.2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roup 1"/>
          <p:cNvGrpSpPr/>
          <p:nvPr/>
        </p:nvGrpSpPr>
        <p:grpSpPr>
          <a:xfrm>
            <a:off x="1248840" y="3454200"/>
            <a:ext cx="3148560" cy="2993040"/>
            <a:chOff x="1248840" y="3454200"/>
            <a:chExt cx="3148560" cy="2993040"/>
          </a:xfrm>
        </p:grpSpPr>
        <p:sp>
          <p:nvSpPr>
            <p:cNvPr id="588" name="Line 2"/>
            <p:cNvSpPr/>
            <p:nvPr/>
          </p:nvSpPr>
          <p:spPr>
            <a:xfrm>
              <a:off x="229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Line 3"/>
            <p:cNvSpPr/>
            <p:nvPr/>
          </p:nvSpPr>
          <p:spPr>
            <a:xfrm>
              <a:off x="33480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Line 4"/>
            <p:cNvSpPr/>
            <p:nvPr/>
          </p:nvSpPr>
          <p:spPr>
            <a:xfrm>
              <a:off x="124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Line 5"/>
            <p:cNvSpPr/>
            <p:nvPr/>
          </p:nvSpPr>
          <p:spPr>
            <a:xfrm>
              <a:off x="43974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2" name="Group 6"/>
          <p:cNvGrpSpPr/>
          <p:nvPr/>
        </p:nvGrpSpPr>
        <p:grpSpPr>
          <a:xfrm>
            <a:off x="1188000" y="3454200"/>
            <a:ext cx="3209400" cy="3168000"/>
            <a:chOff x="1188000" y="3454200"/>
            <a:chExt cx="3209400" cy="3168000"/>
          </a:xfrm>
        </p:grpSpPr>
        <p:sp>
          <p:nvSpPr>
            <p:cNvPr id="593" name="Line 7"/>
            <p:cNvSpPr/>
            <p:nvPr/>
          </p:nvSpPr>
          <p:spPr>
            <a:xfrm flipH="1">
              <a:off x="118800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Line 8"/>
            <p:cNvSpPr/>
            <p:nvPr/>
          </p:nvSpPr>
          <p:spPr>
            <a:xfrm flipH="1">
              <a:off x="118800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Line 9"/>
            <p:cNvSpPr/>
            <p:nvPr/>
          </p:nvSpPr>
          <p:spPr>
            <a:xfrm flipH="1">
              <a:off x="118800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" name="Line 10"/>
            <p:cNvSpPr/>
            <p:nvPr/>
          </p:nvSpPr>
          <p:spPr>
            <a:xfrm flipH="1">
              <a:off x="118800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7" name="CustomShape 11"/>
          <p:cNvSpPr/>
          <p:nvPr/>
        </p:nvSpPr>
        <p:spPr>
          <a:xfrm>
            <a:off x="112932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12"/>
          <p:cNvSpPr/>
          <p:nvPr/>
        </p:nvSpPr>
        <p:spPr>
          <a:xfrm>
            <a:off x="217908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13"/>
          <p:cNvSpPr/>
          <p:nvPr/>
        </p:nvSpPr>
        <p:spPr>
          <a:xfrm>
            <a:off x="322848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14"/>
          <p:cNvSpPr/>
          <p:nvPr/>
        </p:nvSpPr>
        <p:spPr>
          <a:xfrm>
            <a:off x="426312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15"/>
          <p:cNvSpPr/>
          <p:nvPr/>
        </p:nvSpPr>
        <p:spPr>
          <a:xfrm>
            <a:off x="1129320" y="43995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16"/>
          <p:cNvSpPr/>
          <p:nvPr/>
        </p:nvSpPr>
        <p:spPr>
          <a:xfrm>
            <a:off x="2179080" y="43995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17"/>
          <p:cNvSpPr/>
          <p:nvPr/>
        </p:nvSpPr>
        <p:spPr>
          <a:xfrm>
            <a:off x="3228480" y="43995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18"/>
          <p:cNvSpPr/>
          <p:nvPr/>
        </p:nvSpPr>
        <p:spPr>
          <a:xfrm>
            <a:off x="4263120" y="439956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19"/>
          <p:cNvSpPr/>
          <p:nvPr/>
        </p:nvSpPr>
        <p:spPr>
          <a:xfrm>
            <a:off x="1129320" y="546624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20"/>
          <p:cNvSpPr/>
          <p:nvPr/>
        </p:nvSpPr>
        <p:spPr>
          <a:xfrm>
            <a:off x="2179080" y="546624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21"/>
          <p:cNvSpPr/>
          <p:nvPr/>
        </p:nvSpPr>
        <p:spPr>
          <a:xfrm>
            <a:off x="3228480" y="546624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22"/>
          <p:cNvSpPr/>
          <p:nvPr/>
        </p:nvSpPr>
        <p:spPr>
          <a:xfrm>
            <a:off x="4263120" y="546624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23"/>
          <p:cNvSpPr/>
          <p:nvPr/>
        </p:nvSpPr>
        <p:spPr>
          <a:xfrm>
            <a:off x="112932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24"/>
          <p:cNvSpPr/>
          <p:nvPr/>
        </p:nvSpPr>
        <p:spPr>
          <a:xfrm>
            <a:off x="217908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CustomShape 25"/>
          <p:cNvSpPr/>
          <p:nvPr/>
        </p:nvSpPr>
        <p:spPr>
          <a:xfrm>
            <a:off x="322848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26"/>
          <p:cNvSpPr/>
          <p:nvPr/>
        </p:nvSpPr>
        <p:spPr>
          <a:xfrm>
            <a:off x="4263120" y="644760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27"/>
          <p:cNvSpPr/>
          <p:nvPr/>
        </p:nvSpPr>
        <p:spPr>
          <a:xfrm>
            <a:off x="126360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4" name="CustomShape 28"/>
          <p:cNvSpPr/>
          <p:nvPr/>
        </p:nvSpPr>
        <p:spPr>
          <a:xfrm>
            <a:off x="182916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5" name="CustomShape 29"/>
          <p:cNvSpPr/>
          <p:nvPr/>
        </p:nvSpPr>
        <p:spPr>
          <a:xfrm>
            <a:off x="279468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CustomShape 30"/>
          <p:cNvSpPr/>
          <p:nvPr/>
        </p:nvSpPr>
        <p:spPr>
          <a:xfrm>
            <a:off x="387972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CustomShape 31"/>
          <p:cNvSpPr/>
          <p:nvPr/>
        </p:nvSpPr>
        <p:spPr>
          <a:xfrm>
            <a:off x="126360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CustomShape 32"/>
          <p:cNvSpPr/>
          <p:nvPr/>
        </p:nvSpPr>
        <p:spPr>
          <a:xfrm>
            <a:off x="182916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9" name="CustomShape 33"/>
          <p:cNvSpPr/>
          <p:nvPr/>
        </p:nvSpPr>
        <p:spPr>
          <a:xfrm>
            <a:off x="279468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0" name="CustomShape 34"/>
          <p:cNvSpPr/>
          <p:nvPr/>
        </p:nvSpPr>
        <p:spPr>
          <a:xfrm>
            <a:off x="387972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1" name="CustomShape 35"/>
          <p:cNvSpPr/>
          <p:nvPr/>
        </p:nvSpPr>
        <p:spPr>
          <a:xfrm>
            <a:off x="126360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2" name="CustomShape 36"/>
          <p:cNvSpPr/>
          <p:nvPr/>
        </p:nvSpPr>
        <p:spPr>
          <a:xfrm>
            <a:off x="182916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3" name="CustomShape 37"/>
          <p:cNvSpPr/>
          <p:nvPr/>
        </p:nvSpPr>
        <p:spPr>
          <a:xfrm>
            <a:off x="279468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4" name="CustomShape 38"/>
          <p:cNvSpPr/>
          <p:nvPr/>
        </p:nvSpPr>
        <p:spPr>
          <a:xfrm>
            <a:off x="387972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CustomShape 39"/>
          <p:cNvSpPr/>
          <p:nvPr/>
        </p:nvSpPr>
        <p:spPr>
          <a:xfrm>
            <a:off x="126360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CustomShape 40"/>
          <p:cNvSpPr/>
          <p:nvPr/>
        </p:nvSpPr>
        <p:spPr>
          <a:xfrm>
            <a:off x="182916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7" name="CustomShape 41"/>
          <p:cNvSpPr/>
          <p:nvPr/>
        </p:nvSpPr>
        <p:spPr>
          <a:xfrm>
            <a:off x="279468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CustomShape 42"/>
          <p:cNvSpPr/>
          <p:nvPr/>
        </p:nvSpPr>
        <p:spPr>
          <a:xfrm>
            <a:off x="387972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44.0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629" name="Group 43"/>
          <p:cNvGrpSpPr/>
          <p:nvPr/>
        </p:nvGrpSpPr>
        <p:grpSpPr>
          <a:xfrm>
            <a:off x="4398840" y="3454200"/>
            <a:ext cx="3148200" cy="2993040"/>
            <a:chOff x="4398840" y="3454200"/>
            <a:chExt cx="3148200" cy="2993040"/>
          </a:xfrm>
        </p:grpSpPr>
        <p:sp>
          <p:nvSpPr>
            <p:cNvPr id="630" name="Line 44"/>
            <p:cNvSpPr/>
            <p:nvPr/>
          </p:nvSpPr>
          <p:spPr>
            <a:xfrm>
              <a:off x="544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Line 45"/>
            <p:cNvSpPr/>
            <p:nvPr/>
          </p:nvSpPr>
          <p:spPr>
            <a:xfrm>
              <a:off x="64976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Line 46"/>
            <p:cNvSpPr/>
            <p:nvPr/>
          </p:nvSpPr>
          <p:spPr>
            <a:xfrm>
              <a:off x="439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Line 47"/>
            <p:cNvSpPr/>
            <p:nvPr/>
          </p:nvSpPr>
          <p:spPr>
            <a:xfrm>
              <a:off x="75470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34" name="Group 48"/>
          <p:cNvGrpSpPr/>
          <p:nvPr/>
        </p:nvGrpSpPr>
        <p:grpSpPr>
          <a:xfrm>
            <a:off x="4337640" y="3454200"/>
            <a:ext cx="3209400" cy="3168000"/>
            <a:chOff x="4337640" y="3454200"/>
            <a:chExt cx="3209400" cy="3168000"/>
          </a:xfrm>
        </p:grpSpPr>
        <p:sp>
          <p:nvSpPr>
            <p:cNvPr id="635" name="Line 49"/>
            <p:cNvSpPr/>
            <p:nvPr/>
          </p:nvSpPr>
          <p:spPr>
            <a:xfrm flipH="1">
              <a:off x="433764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Line 50"/>
            <p:cNvSpPr/>
            <p:nvPr/>
          </p:nvSpPr>
          <p:spPr>
            <a:xfrm flipH="1">
              <a:off x="433764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Line 51"/>
            <p:cNvSpPr/>
            <p:nvPr/>
          </p:nvSpPr>
          <p:spPr>
            <a:xfrm flipH="1">
              <a:off x="433764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Line 52"/>
            <p:cNvSpPr/>
            <p:nvPr/>
          </p:nvSpPr>
          <p:spPr>
            <a:xfrm flipH="1">
              <a:off x="433764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9" name="CustomShape 53"/>
          <p:cNvSpPr/>
          <p:nvPr/>
        </p:nvSpPr>
        <p:spPr>
          <a:xfrm>
            <a:off x="427932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54"/>
          <p:cNvSpPr/>
          <p:nvPr/>
        </p:nvSpPr>
        <p:spPr>
          <a:xfrm>
            <a:off x="532872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55"/>
          <p:cNvSpPr/>
          <p:nvPr/>
        </p:nvSpPr>
        <p:spPr>
          <a:xfrm>
            <a:off x="637812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56"/>
          <p:cNvSpPr/>
          <p:nvPr/>
        </p:nvSpPr>
        <p:spPr>
          <a:xfrm>
            <a:off x="7412760" y="33166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57"/>
          <p:cNvSpPr/>
          <p:nvPr/>
        </p:nvSpPr>
        <p:spPr>
          <a:xfrm>
            <a:off x="4279320" y="439956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58"/>
          <p:cNvSpPr/>
          <p:nvPr/>
        </p:nvSpPr>
        <p:spPr>
          <a:xfrm>
            <a:off x="5328720" y="43995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59"/>
          <p:cNvSpPr/>
          <p:nvPr/>
        </p:nvSpPr>
        <p:spPr>
          <a:xfrm>
            <a:off x="6378120" y="43995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60"/>
          <p:cNvSpPr/>
          <p:nvPr/>
        </p:nvSpPr>
        <p:spPr>
          <a:xfrm>
            <a:off x="7412760" y="43995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61"/>
          <p:cNvSpPr/>
          <p:nvPr/>
        </p:nvSpPr>
        <p:spPr>
          <a:xfrm>
            <a:off x="4279320" y="546624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62"/>
          <p:cNvSpPr/>
          <p:nvPr/>
        </p:nvSpPr>
        <p:spPr>
          <a:xfrm>
            <a:off x="5328720" y="54662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63"/>
          <p:cNvSpPr/>
          <p:nvPr/>
        </p:nvSpPr>
        <p:spPr>
          <a:xfrm>
            <a:off x="6378120" y="54662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64"/>
          <p:cNvSpPr/>
          <p:nvPr/>
        </p:nvSpPr>
        <p:spPr>
          <a:xfrm>
            <a:off x="7412760" y="54662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65"/>
          <p:cNvSpPr/>
          <p:nvPr/>
        </p:nvSpPr>
        <p:spPr>
          <a:xfrm>
            <a:off x="4279320" y="644760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66"/>
          <p:cNvSpPr/>
          <p:nvPr/>
        </p:nvSpPr>
        <p:spPr>
          <a:xfrm>
            <a:off x="532872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67"/>
          <p:cNvSpPr/>
          <p:nvPr/>
        </p:nvSpPr>
        <p:spPr>
          <a:xfrm>
            <a:off x="637812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68"/>
          <p:cNvSpPr/>
          <p:nvPr/>
        </p:nvSpPr>
        <p:spPr>
          <a:xfrm>
            <a:off x="741276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5" name="Group 69"/>
          <p:cNvGrpSpPr/>
          <p:nvPr/>
        </p:nvGrpSpPr>
        <p:grpSpPr>
          <a:xfrm>
            <a:off x="1248840" y="308520"/>
            <a:ext cx="3148560" cy="2993040"/>
            <a:chOff x="1248840" y="308520"/>
            <a:chExt cx="3148560" cy="2993040"/>
          </a:xfrm>
        </p:grpSpPr>
        <p:sp>
          <p:nvSpPr>
            <p:cNvPr id="656" name="Line 70"/>
            <p:cNvSpPr/>
            <p:nvPr/>
          </p:nvSpPr>
          <p:spPr>
            <a:xfrm>
              <a:off x="22982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" name="Line 71"/>
            <p:cNvSpPr/>
            <p:nvPr/>
          </p:nvSpPr>
          <p:spPr>
            <a:xfrm>
              <a:off x="33480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Line 72"/>
            <p:cNvSpPr/>
            <p:nvPr/>
          </p:nvSpPr>
          <p:spPr>
            <a:xfrm>
              <a:off x="12488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" name="Line 73"/>
            <p:cNvSpPr/>
            <p:nvPr/>
          </p:nvSpPr>
          <p:spPr>
            <a:xfrm>
              <a:off x="43974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60" name="Group 74"/>
          <p:cNvGrpSpPr/>
          <p:nvPr/>
        </p:nvGrpSpPr>
        <p:grpSpPr>
          <a:xfrm>
            <a:off x="1188000" y="280080"/>
            <a:ext cx="3209400" cy="3168000"/>
            <a:chOff x="1188000" y="280080"/>
            <a:chExt cx="3209400" cy="3168000"/>
          </a:xfrm>
        </p:grpSpPr>
        <p:sp>
          <p:nvSpPr>
            <p:cNvPr id="661" name="Line 75"/>
            <p:cNvSpPr/>
            <p:nvPr/>
          </p:nvSpPr>
          <p:spPr>
            <a:xfrm flipH="1">
              <a:off x="1188000" y="133596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Line 76"/>
            <p:cNvSpPr/>
            <p:nvPr/>
          </p:nvSpPr>
          <p:spPr>
            <a:xfrm flipH="1">
              <a:off x="1188000" y="239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Line 77"/>
            <p:cNvSpPr/>
            <p:nvPr/>
          </p:nvSpPr>
          <p:spPr>
            <a:xfrm flipH="1">
              <a:off x="1188000" y="28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Line 78"/>
            <p:cNvSpPr/>
            <p:nvPr/>
          </p:nvSpPr>
          <p:spPr>
            <a:xfrm flipH="1">
              <a:off x="1188000" y="3448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5" name="CustomShape 79"/>
          <p:cNvSpPr/>
          <p:nvPr/>
        </p:nvSpPr>
        <p:spPr>
          <a:xfrm>
            <a:off x="1129320" y="1713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80"/>
          <p:cNvSpPr/>
          <p:nvPr/>
        </p:nvSpPr>
        <p:spPr>
          <a:xfrm>
            <a:off x="2179080" y="1713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CustomShape 81"/>
          <p:cNvSpPr/>
          <p:nvPr/>
        </p:nvSpPr>
        <p:spPr>
          <a:xfrm>
            <a:off x="3228480" y="1713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82"/>
          <p:cNvSpPr/>
          <p:nvPr/>
        </p:nvSpPr>
        <p:spPr>
          <a:xfrm>
            <a:off x="4263120" y="17136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83"/>
          <p:cNvSpPr/>
          <p:nvPr/>
        </p:nvSpPr>
        <p:spPr>
          <a:xfrm>
            <a:off x="1129320" y="12538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84"/>
          <p:cNvSpPr/>
          <p:nvPr/>
        </p:nvSpPr>
        <p:spPr>
          <a:xfrm>
            <a:off x="2179080" y="12538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85"/>
          <p:cNvSpPr/>
          <p:nvPr/>
        </p:nvSpPr>
        <p:spPr>
          <a:xfrm>
            <a:off x="3228480" y="12538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86"/>
          <p:cNvSpPr/>
          <p:nvPr/>
        </p:nvSpPr>
        <p:spPr>
          <a:xfrm>
            <a:off x="4263120" y="12538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87"/>
          <p:cNvSpPr/>
          <p:nvPr/>
        </p:nvSpPr>
        <p:spPr>
          <a:xfrm>
            <a:off x="112932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88"/>
          <p:cNvSpPr/>
          <p:nvPr/>
        </p:nvSpPr>
        <p:spPr>
          <a:xfrm>
            <a:off x="217908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89"/>
          <p:cNvSpPr/>
          <p:nvPr/>
        </p:nvSpPr>
        <p:spPr>
          <a:xfrm>
            <a:off x="322848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90"/>
          <p:cNvSpPr/>
          <p:nvPr/>
        </p:nvSpPr>
        <p:spPr>
          <a:xfrm>
            <a:off x="4263120" y="2320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91"/>
          <p:cNvSpPr/>
          <p:nvPr/>
        </p:nvSpPr>
        <p:spPr>
          <a:xfrm>
            <a:off x="112932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92"/>
          <p:cNvSpPr/>
          <p:nvPr/>
        </p:nvSpPr>
        <p:spPr>
          <a:xfrm>
            <a:off x="217908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93"/>
          <p:cNvSpPr/>
          <p:nvPr/>
        </p:nvSpPr>
        <p:spPr>
          <a:xfrm>
            <a:off x="322848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CustomShape 94"/>
          <p:cNvSpPr/>
          <p:nvPr/>
        </p:nvSpPr>
        <p:spPr>
          <a:xfrm>
            <a:off x="426312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Line 95"/>
          <p:cNvSpPr/>
          <p:nvPr/>
        </p:nvSpPr>
        <p:spPr>
          <a:xfrm>
            <a:off x="544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Line 96"/>
          <p:cNvSpPr/>
          <p:nvPr/>
        </p:nvSpPr>
        <p:spPr>
          <a:xfrm>
            <a:off x="64976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Line 97"/>
          <p:cNvSpPr/>
          <p:nvPr/>
        </p:nvSpPr>
        <p:spPr>
          <a:xfrm>
            <a:off x="439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Line 98"/>
          <p:cNvSpPr/>
          <p:nvPr/>
        </p:nvSpPr>
        <p:spPr>
          <a:xfrm>
            <a:off x="75470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Line 99"/>
          <p:cNvSpPr/>
          <p:nvPr/>
        </p:nvSpPr>
        <p:spPr>
          <a:xfrm flipH="1">
            <a:off x="4337640" y="136476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Line 100"/>
          <p:cNvSpPr/>
          <p:nvPr/>
        </p:nvSpPr>
        <p:spPr>
          <a:xfrm flipH="1">
            <a:off x="4337640" y="24206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Line 101"/>
          <p:cNvSpPr/>
          <p:nvPr/>
        </p:nvSpPr>
        <p:spPr>
          <a:xfrm flipH="1">
            <a:off x="4337640" y="3085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Line 102"/>
          <p:cNvSpPr/>
          <p:nvPr/>
        </p:nvSpPr>
        <p:spPr>
          <a:xfrm flipH="1">
            <a:off x="4337640" y="34610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103"/>
          <p:cNvSpPr/>
          <p:nvPr/>
        </p:nvSpPr>
        <p:spPr>
          <a:xfrm>
            <a:off x="4279320" y="17136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104"/>
          <p:cNvSpPr/>
          <p:nvPr/>
        </p:nvSpPr>
        <p:spPr>
          <a:xfrm>
            <a:off x="5328720" y="17136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105"/>
          <p:cNvSpPr/>
          <p:nvPr/>
        </p:nvSpPr>
        <p:spPr>
          <a:xfrm>
            <a:off x="6378120" y="17136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06"/>
          <p:cNvSpPr/>
          <p:nvPr/>
        </p:nvSpPr>
        <p:spPr>
          <a:xfrm>
            <a:off x="7412760" y="17136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CustomShape 107"/>
          <p:cNvSpPr/>
          <p:nvPr/>
        </p:nvSpPr>
        <p:spPr>
          <a:xfrm>
            <a:off x="4279320" y="125388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108"/>
          <p:cNvSpPr/>
          <p:nvPr/>
        </p:nvSpPr>
        <p:spPr>
          <a:xfrm>
            <a:off x="5328720" y="125388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CustomShape 109"/>
          <p:cNvSpPr/>
          <p:nvPr/>
        </p:nvSpPr>
        <p:spPr>
          <a:xfrm>
            <a:off x="6378120" y="125388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110"/>
          <p:cNvSpPr/>
          <p:nvPr/>
        </p:nvSpPr>
        <p:spPr>
          <a:xfrm>
            <a:off x="7412760" y="125388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111"/>
          <p:cNvSpPr/>
          <p:nvPr/>
        </p:nvSpPr>
        <p:spPr>
          <a:xfrm>
            <a:off x="4279320" y="2320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112"/>
          <p:cNvSpPr/>
          <p:nvPr/>
        </p:nvSpPr>
        <p:spPr>
          <a:xfrm>
            <a:off x="532872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113"/>
          <p:cNvSpPr/>
          <p:nvPr/>
        </p:nvSpPr>
        <p:spPr>
          <a:xfrm>
            <a:off x="637812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114"/>
          <p:cNvSpPr/>
          <p:nvPr/>
        </p:nvSpPr>
        <p:spPr>
          <a:xfrm>
            <a:off x="741276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115"/>
          <p:cNvSpPr/>
          <p:nvPr/>
        </p:nvSpPr>
        <p:spPr>
          <a:xfrm>
            <a:off x="427932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116"/>
          <p:cNvSpPr/>
          <p:nvPr/>
        </p:nvSpPr>
        <p:spPr>
          <a:xfrm>
            <a:off x="532872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CustomShape 117"/>
          <p:cNvSpPr/>
          <p:nvPr/>
        </p:nvSpPr>
        <p:spPr>
          <a:xfrm>
            <a:off x="637812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CustomShape 118"/>
          <p:cNvSpPr/>
          <p:nvPr/>
        </p:nvSpPr>
        <p:spPr>
          <a:xfrm>
            <a:off x="7412760" y="3301920"/>
            <a:ext cx="239040" cy="239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119"/>
          <p:cNvSpPr/>
          <p:nvPr/>
        </p:nvSpPr>
        <p:spPr>
          <a:xfrm>
            <a:off x="434448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CustomShape 120"/>
          <p:cNvSpPr/>
          <p:nvPr/>
        </p:nvSpPr>
        <p:spPr>
          <a:xfrm>
            <a:off x="491004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7" name="CustomShape 121"/>
          <p:cNvSpPr/>
          <p:nvPr/>
        </p:nvSpPr>
        <p:spPr>
          <a:xfrm>
            <a:off x="587556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8" name="CustomShape 122"/>
          <p:cNvSpPr/>
          <p:nvPr/>
        </p:nvSpPr>
        <p:spPr>
          <a:xfrm>
            <a:off x="696060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9" name="CustomShape 123"/>
          <p:cNvSpPr/>
          <p:nvPr/>
        </p:nvSpPr>
        <p:spPr>
          <a:xfrm>
            <a:off x="434448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0" name="CustomShape 124"/>
          <p:cNvSpPr/>
          <p:nvPr/>
        </p:nvSpPr>
        <p:spPr>
          <a:xfrm>
            <a:off x="491004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1" name="CustomShape 125"/>
          <p:cNvSpPr/>
          <p:nvPr/>
        </p:nvSpPr>
        <p:spPr>
          <a:xfrm>
            <a:off x="587556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2" name="CustomShape 126"/>
          <p:cNvSpPr/>
          <p:nvPr/>
        </p:nvSpPr>
        <p:spPr>
          <a:xfrm>
            <a:off x="696060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3" name="CustomShape 127"/>
          <p:cNvSpPr/>
          <p:nvPr/>
        </p:nvSpPr>
        <p:spPr>
          <a:xfrm>
            <a:off x="434448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CustomShape 128"/>
          <p:cNvSpPr/>
          <p:nvPr/>
        </p:nvSpPr>
        <p:spPr>
          <a:xfrm>
            <a:off x="491004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5" name="CustomShape 129"/>
          <p:cNvSpPr/>
          <p:nvPr/>
        </p:nvSpPr>
        <p:spPr>
          <a:xfrm>
            <a:off x="587556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6" name="CustomShape 130"/>
          <p:cNvSpPr/>
          <p:nvPr/>
        </p:nvSpPr>
        <p:spPr>
          <a:xfrm>
            <a:off x="696060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7" name="CustomShape 131"/>
          <p:cNvSpPr/>
          <p:nvPr/>
        </p:nvSpPr>
        <p:spPr>
          <a:xfrm>
            <a:off x="434448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14.1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8" name="CustomShape 132"/>
          <p:cNvSpPr/>
          <p:nvPr/>
        </p:nvSpPr>
        <p:spPr>
          <a:xfrm>
            <a:off x="491004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9" name="CustomShape 133"/>
          <p:cNvSpPr/>
          <p:nvPr/>
        </p:nvSpPr>
        <p:spPr>
          <a:xfrm>
            <a:off x="587556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0" name="CustomShape 134"/>
          <p:cNvSpPr/>
          <p:nvPr/>
        </p:nvSpPr>
        <p:spPr>
          <a:xfrm>
            <a:off x="696060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CustomShape 135"/>
          <p:cNvSpPr/>
          <p:nvPr/>
        </p:nvSpPr>
        <p:spPr>
          <a:xfrm>
            <a:off x="4344480" y="30765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2" name="CustomShape 136"/>
          <p:cNvSpPr/>
          <p:nvPr/>
        </p:nvSpPr>
        <p:spPr>
          <a:xfrm>
            <a:off x="4910040" y="30765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3" name="CustomShape 137"/>
          <p:cNvSpPr/>
          <p:nvPr/>
        </p:nvSpPr>
        <p:spPr>
          <a:xfrm>
            <a:off x="5875560" y="30765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4" name="CustomShape 138"/>
          <p:cNvSpPr/>
          <p:nvPr/>
        </p:nvSpPr>
        <p:spPr>
          <a:xfrm>
            <a:off x="6960600" y="30765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5" name="CustomShape 139"/>
          <p:cNvSpPr/>
          <p:nvPr/>
        </p:nvSpPr>
        <p:spPr>
          <a:xfrm>
            <a:off x="434448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6" name="CustomShape 140"/>
          <p:cNvSpPr/>
          <p:nvPr/>
        </p:nvSpPr>
        <p:spPr>
          <a:xfrm>
            <a:off x="491004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7" name="CustomShape 141"/>
          <p:cNvSpPr/>
          <p:nvPr/>
        </p:nvSpPr>
        <p:spPr>
          <a:xfrm>
            <a:off x="587556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CustomShape 142"/>
          <p:cNvSpPr/>
          <p:nvPr/>
        </p:nvSpPr>
        <p:spPr>
          <a:xfrm>
            <a:off x="696060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9" name="CustomShape 143"/>
          <p:cNvSpPr/>
          <p:nvPr/>
        </p:nvSpPr>
        <p:spPr>
          <a:xfrm>
            <a:off x="434448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0" name="CustomShape 144"/>
          <p:cNvSpPr/>
          <p:nvPr/>
        </p:nvSpPr>
        <p:spPr>
          <a:xfrm>
            <a:off x="491004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1" name="CustomShape 145"/>
          <p:cNvSpPr/>
          <p:nvPr/>
        </p:nvSpPr>
        <p:spPr>
          <a:xfrm>
            <a:off x="587556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2" name="CustomShape 146"/>
          <p:cNvSpPr/>
          <p:nvPr/>
        </p:nvSpPr>
        <p:spPr>
          <a:xfrm>
            <a:off x="696060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3" name="CustomShape 147"/>
          <p:cNvSpPr/>
          <p:nvPr/>
        </p:nvSpPr>
        <p:spPr>
          <a:xfrm>
            <a:off x="434448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14.3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4" name="CustomShape 148"/>
          <p:cNvSpPr/>
          <p:nvPr/>
        </p:nvSpPr>
        <p:spPr>
          <a:xfrm>
            <a:off x="491004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5" name="CustomShape 149"/>
          <p:cNvSpPr/>
          <p:nvPr/>
        </p:nvSpPr>
        <p:spPr>
          <a:xfrm>
            <a:off x="587556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CustomShape 150"/>
          <p:cNvSpPr/>
          <p:nvPr/>
        </p:nvSpPr>
        <p:spPr>
          <a:xfrm>
            <a:off x="696060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7" name="CustomShape 151"/>
          <p:cNvSpPr/>
          <p:nvPr/>
        </p:nvSpPr>
        <p:spPr>
          <a:xfrm>
            <a:off x="1159920" y="30765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8" name="CustomShape 152"/>
          <p:cNvSpPr/>
          <p:nvPr/>
        </p:nvSpPr>
        <p:spPr>
          <a:xfrm>
            <a:off x="1725120" y="30765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9" name="CustomShape 153"/>
          <p:cNvSpPr/>
          <p:nvPr/>
        </p:nvSpPr>
        <p:spPr>
          <a:xfrm>
            <a:off x="2691000" y="30765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0" name="CustomShape 154"/>
          <p:cNvSpPr/>
          <p:nvPr/>
        </p:nvSpPr>
        <p:spPr>
          <a:xfrm>
            <a:off x="3776040" y="307656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41.2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1" name="CustomShape 155"/>
          <p:cNvSpPr/>
          <p:nvPr/>
        </p:nvSpPr>
        <p:spPr>
          <a:xfrm>
            <a:off x="115992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2" name="CustomShape 156"/>
          <p:cNvSpPr/>
          <p:nvPr/>
        </p:nvSpPr>
        <p:spPr>
          <a:xfrm>
            <a:off x="172512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3" name="CustomShape 157"/>
          <p:cNvSpPr/>
          <p:nvPr/>
        </p:nvSpPr>
        <p:spPr>
          <a:xfrm>
            <a:off x="269100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4" name="CustomShape 158"/>
          <p:cNvSpPr/>
          <p:nvPr/>
        </p:nvSpPr>
        <p:spPr>
          <a:xfrm>
            <a:off x="377604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5" name="CustomShape 159"/>
          <p:cNvSpPr/>
          <p:nvPr/>
        </p:nvSpPr>
        <p:spPr>
          <a:xfrm>
            <a:off x="115992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6" name="CustomShape 160"/>
          <p:cNvSpPr/>
          <p:nvPr/>
        </p:nvSpPr>
        <p:spPr>
          <a:xfrm>
            <a:off x="172512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7" name="CustomShape 161"/>
          <p:cNvSpPr/>
          <p:nvPr/>
        </p:nvSpPr>
        <p:spPr>
          <a:xfrm>
            <a:off x="269100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8" name="CustomShape 162"/>
          <p:cNvSpPr/>
          <p:nvPr/>
        </p:nvSpPr>
        <p:spPr>
          <a:xfrm>
            <a:off x="377604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9" name="CustomShape 163"/>
          <p:cNvSpPr/>
          <p:nvPr/>
        </p:nvSpPr>
        <p:spPr>
          <a:xfrm>
            <a:off x="115992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0" name="CustomShape 164"/>
          <p:cNvSpPr/>
          <p:nvPr/>
        </p:nvSpPr>
        <p:spPr>
          <a:xfrm>
            <a:off x="172512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1" name="CustomShape 165"/>
          <p:cNvSpPr/>
          <p:nvPr/>
        </p:nvSpPr>
        <p:spPr>
          <a:xfrm>
            <a:off x="269100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2" name="CustomShape 166"/>
          <p:cNvSpPr/>
          <p:nvPr/>
        </p:nvSpPr>
        <p:spPr>
          <a:xfrm>
            <a:off x="377604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44.2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roup 1"/>
          <p:cNvGrpSpPr/>
          <p:nvPr/>
        </p:nvGrpSpPr>
        <p:grpSpPr>
          <a:xfrm>
            <a:off x="1248840" y="3454200"/>
            <a:ext cx="3148560" cy="2993040"/>
            <a:chOff x="1248840" y="3454200"/>
            <a:chExt cx="3148560" cy="2993040"/>
          </a:xfrm>
        </p:grpSpPr>
        <p:sp>
          <p:nvSpPr>
            <p:cNvPr id="754" name="Line 2"/>
            <p:cNvSpPr/>
            <p:nvPr/>
          </p:nvSpPr>
          <p:spPr>
            <a:xfrm>
              <a:off x="229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Line 3"/>
            <p:cNvSpPr/>
            <p:nvPr/>
          </p:nvSpPr>
          <p:spPr>
            <a:xfrm>
              <a:off x="33480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Line 4"/>
            <p:cNvSpPr/>
            <p:nvPr/>
          </p:nvSpPr>
          <p:spPr>
            <a:xfrm>
              <a:off x="124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Line 5"/>
            <p:cNvSpPr/>
            <p:nvPr/>
          </p:nvSpPr>
          <p:spPr>
            <a:xfrm>
              <a:off x="43974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8" name="Group 6"/>
          <p:cNvGrpSpPr/>
          <p:nvPr/>
        </p:nvGrpSpPr>
        <p:grpSpPr>
          <a:xfrm>
            <a:off x="1188000" y="3454200"/>
            <a:ext cx="3209400" cy="3168000"/>
            <a:chOff x="1188000" y="3454200"/>
            <a:chExt cx="3209400" cy="3168000"/>
          </a:xfrm>
        </p:grpSpPr>
        <p:sp>
          <p:nvSpPr>
            <p:cNvPr id="759" name="Line 7"/>
            <p:cNvSpPr/>
            <p:nvPr/>
          </p:nvSpPr>
          <p:spPr>
            <a:xfrm flipH="1">
              <a:off x="118800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Line 8"/>
            <p:cNvSpPr/>
            <p:nvPr/>
          </p:nvSpPr>
          <p:spPr>
            <a:xfrm flipH="1">
              <a:off x="118800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Line 9"/>
            <p:cNvSpPr/>
            <p:nvPr/>
          </p:nvSpPr>
          <p:spPr>
            <a:xfrm flipH="1">
              <a:off x="118800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Line 10"/>
            <p:cNvSpPr/>
            <p:nvPr/>
          </p:nvSpPr>
          <p:spPr>
            <a:xfrm flipH="1">
              <a:off x="118800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CustomShape 11"/>
          <p:cNvSpPr/>
          <p:nvPr/>
        </p:nvSpPr>
        <p:spPr>
          <a:xfrm>
            <a:off x="126360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4" name="CustomShape 12"/>
          <p:cNvSpPr/>
          <p:nvPr/>
        </p:nvSpPr>
        <p:spPr>
          <a:xfrm>
            <a:off x="182916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5" name="CustomShape 13"/>
          <p:cNvSpPr/>
          <p:nvPr/>
        </p:nvSpPr>
        <p:spPr>
          <a:xfrm>
            <a:off x="279468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6" name="CustomShape 14"/>
          <p:cNvSpPr/>
          <p:nvPr/>
        </p:nvSpPr>
        <p:spPr>
          <a:xfrm>
            <a:off x="387972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7" name="CustomShape 15"/>
          <p:cNvSpPr/>
          <p:nvPr/>
        </p:nvSpPr>
        <p:spPr>
          <a:xfrm>
            <a:off x="126360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8" name="CustomShape 16"/>
          <p:cNvSpPr/>
          <p:nvPr/>
        </p:nvSpPr>
        <p:spPr>
          <a:xfrm>
            <a:off x="182916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9" name="CustomShape 17"/>
          <p:cNvSpPr/>
          <p:nvPr/>
        </p:nvSpPr>
        <p:spPr>
          <a:xfrm>
            <a:off x="279468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0" name="CustomShape 18"/>
          <p:cNvSpPr/>
          <p:nvPr/>
        </p:nvSpPr>
        <p:spPr>
          <a:xfrm>
            <a:off x="387972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1" name="CustomShape 19"/>
          <p:cNvSpPr/>
          <p:nvPr/>
        </p:nvSpPr>
        <p:spPr>
          <a:xfrm>
            <a:off x="126360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2" name="CustomShape 20"/>
          <p:cNvSpPr/>
          <p:nvPr/>
        </p:nvSpPr>
        <p:spPr>
          <a:xfrm>
            <a:off x="182916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3" name="CustomShape 21"/>
          <p:cNvSpPr/>
          <p:nvPr/>
        </p:nvSpPr>
        <p:spPr>
          <a:xfrm>
            <a:off x="279468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4" name="CustomShape 22"/>
          <p:cNvSpPr/>
          <p:nvPr/>
        </p:nvSpPr>
        <p:spPr>
          <a:xfrm>
            <a:off x="387972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5" name="CustomShape 23"/>
          <p:cNvSpPr/>
          <p:nvPr/>
        </p:nvSpPr>
        <p:spPr>
          <a:xfrm>
            <a:off x="126360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14.0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6" name="CustomShape 24"/>
          <p:cNvSpPr/>
          <p:nvPr/>
        </p:nvSpPr>
        <p:spPr>
          <a:xfrm>
            <a:off x="182916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24.0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7" name="CustomShape 25"/>
          <p:cNvSpPr/>
          <p:nvPr/>
        </p:nvSpPr>
        <p:spPr>
          <a:xfrm>
            <a:off x="279468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34.0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8" name="CustomShape 26"/>
          <p:cNvSpPr/>
          <p:nvPr/>
        </p:nvSpPr>
        <p:spPr>
          <a:xfrm>
            <a:off x="387972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Calibri"/>
              </a:rPr>
              <a:t>44.0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779" name="Group 27"/>
          <p:cNvGrpSpPr/>
          <p:nvPr/>
        </p:nvGrpSpPr>
        <p:grpSpPr>
          <a:xfrm>
            <a:off x="4398840" y="3454200"/>
            <a:ext cx="3148200" cy="2993040"/>
            <a:chOff x="4398840" y="3454200"/>
            <a:chExt cx="3148200" cy="2993040"/>
          </a:xfrm>
        </p:grpSpPr>
        <p:sp>
          <p:nvSpPr>
            <p:cNvPr id="780" name="Line 28"/>
            <p:cNvSpPr/>
            <p:nvPr/>
          </p:nvSpPr>
          <p:spPr>
            <a:xfrm>
              <a:off x="544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Line 29"/>
            <p:cNvSpPr/>
            <p:nvPr/>
          </p:nvSpPr>
          <p:spPr>
            <a:xfrm>
              <a:off x="64976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Line 30"/>
            <p:cNvSpPr/>
            <p:nvPr/>
          </p:nvSpPr>
          <p:spPr>
            <a:xfrm>
              <a:off x="439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Line 31"/>
            <p:cNvSpPr/>
            <p:nvPr/>
          </p:nvSpPr>
          <p:spPr>
            <a:xfrm>
              <a:off x="75470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4" name="Group 32"/>
          <p:cNvGrpSpPr/>
          <p:nvPr/>
        </p:nvGrpSpPr>
        <p:grpSpPr>
          <a:xfrm>
            <a:off x="4337640" y="3454200"/>
            <a:ext cx="3209400" cy="3168000"/>
            <a:chOff x="4337640" y="3454200"/>
            <a:chExt cx="3209400" cy="3168000"/>
          </a:xfrm>
        </p:grpSpPr>
        <p:sp>
          <p:nvSpPr>
            <p:cNvPr id="785" name="Line 33"/>
            <p:cNvSpPr/>
            <p:nvPr/>
          </p:nvSpPr>
          <p:spPr>
            <a:xfrm flipH="1">
              <a:off x="433764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Line 34"/>
            <p:cNvSpPr/>
            <p:nvPr/>
          </p:nvSpPr>
          <p:spPr>
            <a:xfrm flipH="1">
              <a:off x="433764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Line 35"/>
            <p:cNvSpPr/>
            <p:nvPr/>
          </p:nvSpPr>
          <p:spPr>
            <a:xfrm flipH="1">
              <a:off x="433764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Line 36"/>
            <p:cNvSpPr/>
            <p:nvPr/>
          </p:nvSpPr>
          <p:spPr>
            <a:xfrm flipH="1">
              <a:off x="433764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9" name="Group 37"/>
          <p:cNvGrpSpPr/>
          <p:nvPr/>
        </p:nvGrpSpPr>
        <p:grpSpPr>
          <a:xfrm>
            <a:off x="1248840" y="308520"/>
            <a:ext cx="3148560" cy="2993040"/>
            <a:chOff x="1248840" y="308520"/>
            <a:chExt cx="3148560" cy="2993040"/>
          </a:xfrm>
        </p:grpSpPr>
        <p:sp>
          <p:nvSpPr>
            <p:cNvPr id="790" name="Line 38"/>
            <p:cNvSpPr/>
            <p:nvPr/>
          </p:nvSpPr>
          <p:spPr>
            <a:xfrm>
              <a:off x="22982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" name="Line 39"/>
            <p:cNvSpPr/>
            <p:nvPr/>
          </p:nvSpPr>
          <p:spPr>
            <a:xfrm>
              <a:off x="33480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" name="Line 40"/>
            <p:cNvSpPr/>
            <p:nvPr/>
          </p:nvSpPr>
          <p:spPr>
            <a:xfrm>
              <a:off x="12488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Line 41"/>
            <p:cNvSpPr/>
            <p:nvPr/>
          </p:nvSpPr>
          <p:spPr>
            <a:xfrm>
              <a:off x="43974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4" name="Group 42"/>
          <p:cNvGrpSpPr/>
          <p:nvPr/>
        </p:nvGrpSpPr>
        <p:grpSpPr>
          <a:xfrm>
            <a:off x="1188000" y="289440"/>
            <a:ext cx="3209400" cy="3168360"/>
            <a:chOff x="1188000" y="289440"/>
            <a:chExt cx="3209400" cy="3168360"/>
          </a:xfrm>
        </p:grpSpPr>
        <p:sp>
          <p:nvSpPr>
            <p:cNvPr id="795" name="Line 43"/>
            <p:cNvSpPr/>
            <p:nvPr/>
          </p:nvSpPr>
          <p:spPr>
            <a:xfrm flipH="1">
              <a:off x="1188000" y="13456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Line 44"/>
            <p:cNvSpPr/>
            <p:nvPr/>
          </p:nvSpPr>
          <p:spPr>
            <a:xfrm flipH="1">
              <a:off x="1188000" y="240156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Line 45"/>
            <p:cNvSpPr/>
            <p:nvPr/>
          </p:nvSpPr>
          <p:spPr>
            <a:xfrm flipH="1">
              <a:off x="1188000" y="28944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" name="Line 46"/>
            <p:cNvSpPr/>
            <p:nvPr/>
          </p:nvSpPr>
          <p:spPr>
            <a:xfrm flipH="1">
              <a:off x="1188000" y="34578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9" name="Line 47"/>
          <p:cNvSpPr/>
          <p:nvPr/>
        </p:nvSpPr>
        <p:spPr>
          <a:xfrm>
            <a:off x="544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Line 48"/>
          <p:cNvSpPr/>
          <p:nvPr/>
        </p:nvSpPr>
        <p:spPr>
          <a:xfrm>
            <a:off x="64976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Line 49"/>
          <p:cNvSpPr/>
          <p:nvPr/>
        </p:nvSpPr>
        <p:spPr>
          <a:xfrm>
            <a:off x="439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Line 50"/>
          <p:cNvSpPr/>
          <p:nvPr/>
        </p:nvSpPr>
        <p:spPr>
          <a:xfrm>
            <a:off x="75470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Line 51"/>
          <p:cNvSpPr/>
          <p:nvPr/>
        </p:nvSpPr>
        <p:spPr>
          <a:xfrm flipH="1">
            <a:off x="4337640" y="13456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Line 52"/>
          <p:cNvSpPr/>
          <p:nvPr/>
        </p:nvSpPr>
        <p:spPr>
          <a:xfrm flipH="1">
            <a:off x="4337640" y="24206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Line 53"/>
          <p:cNvSpPr/>
          <p:nvPr/>
        </p:nvSpPr>
        <p:spPr>
          <a:xfrm flipH="1">
            <a:off x="4337640" y="3085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54"/>
          <p:cNvSpPr/>
          <p:nvPr/>
        </p:nvSpPr>
        <p:spPr>
          <a:xfrm>
            <a:off x="491004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7" name="CustomShape 55"/>
          <p:cNvSpPr/>
          <p:nvPr/>
        </p:nvSpPr>
        <p:spPr>
          <a:xfrm>
            <a:off x="587556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8" name="CustomShape 56"/>
          <p:cNvSpPr/>
          <p:nvPr/>
        </p:nvSpPr>
        <p:spPr>
          <a:xfrm>
            <a:off x="6960600" y="621396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41.1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9" name="CustomShape 57"/>
          <p:cNvSpPr/>
          <p:nvPr/>
        </p:nvSpPr>
        <p:spPr>
          <a:xfrm>
            <a:off x="491004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0" name="CustomShape 58"/>
          <p:cNvSpPr/>
          <p:nvPr/>
        </p:nvSpPr>
        <p:spPr>
          <a:xfrm>
            <a:off x="587556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1" name="CustomShape 59"/>
          <p:cNvSpPr/>
          <p:nvPr/>
        </p:nvSpPr>
        <p:spPr>
          <a:xfrm>
            <a:off x="6960600" y="5625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2" name="CustomShape 60"/>
          <p:cNvSpPr/>
          <p:nvPr/>
        </p:nvSpPr>
        <p:spPr>
          <a:xfrm>
            <a:off x="491004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3" name="CustomShape 61"/>
          <p:cNvSpPr/>
          <p:nvPr/>
        </p:nvSpPr>
        <p:spPr>
          <a:xfrm>
            <a:off x="587556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4" name="CustomShape 62"/>
          <p:cNvSpPr/>
          <p:nvPr/>
        </p:nvSpPr>
        <p:spPr>
          <a:xfrm>
            <a:off x="6960600" y="460224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43.1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5" name="CustomShape 63"/>
          <p:cNvSpPr/>
          <p:nvPr/>
        </p:nvSpPr>
        <p:spPr>
          <a:xfrm>
            <a:off x="491004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24.1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6" name="CustomShape 64"/>
          <p:cNvSpPr/>
          <p:nvPr/>
        </p:nvSpPr>
        <p:spPr>
          <a:xfrm>
            <a:off x="587556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34.1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7" name="CustomShape 65"/>
          <p:cNvSpPr/>
          <p:nvPr/>
        </p:nvSpPr>
        <p:spPr>
          <a:xfrm>
            <a:off x="6960600" y="34207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e75b6"/>
                </a:solidFill>
                <a:latin typeface="Calibri"/>
              </a:rPr>
              <a:t>44.1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8" name="CustomShape 66"/>
          <p:cNvSpPr/>
          <p:nvPr/>
        </p:nvSpPr>
        <p:spPr>
          <a:xfrm>
            <a:off x="491004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9" name="CustomShape 67"/>
          <p:cNvSpPr/>
          <p:nvPr/>
        </p:nvSpPr>
        <p:spPr>
          <a:xfrm>
            <a:off x="587556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0" name="CustomShape 68"/>
          <p:cNvSpPr/>
          <p:nvPr/>
        </p:nvSpPr>
        <p:spPr>
          <a:xfrm>
            <a:off x="6960600" y="2488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42.3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1" name="CustomShape 69"/>
          <p:cNvSpPr/>
          <p:nvPr/>
        </p:nvSpPr>
        <p:spPr>
          <a:xfrm>
            <a:off x="491004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2" name="CustomShape 70"/>
          <p:cNvSpPr/>
          <p:nvPr/>
        </p:nvSpPr>
        <p:spPr>
          <a:xfrm>
            <a:off x="587556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3" name="CustomShape 71"/>
          <p:cNvSpPr/>
          <p:nvPr/>
        </p:nvSpPr>
        <p:spPr>
          <a:xfrm>
            <a:off x="6960600" y="146448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43.3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4" name="CustomShape 72"/>
          <p:cNvSpPr/>
          <p:nvPr/>
        </p:nvSpPr>
        <p:spPr>
          <a:xfrm>
            <a:off x="491004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24.3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5" name="CustomShape 73"/>
          <p:cNvSpPr/>
          <p:nvPr/>
        </p:nvSpPr>
        <p:spPr>
          <a:xfrm>
            <a:off x="587556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34.3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6" name="CustomShape 74"/>
          <p:cNvSpPr/>
          <p:nvPr/>
        </p:nvSpPr>
        <p:spPr>
          <a:xfrm>
            <a:off x="6960600" y="283320"/>
            <a:ext cx="52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9000"/>
                </a:solidFill>
                <a:latin typeface="Calibri"/>
              </a:rPr>
              <a:t>44.3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7" name="CustomShape 75"/>
          <p:cNvSpPr/>
          <p:nvPr/>
        </p:nvSpPr>
        <p:spPr>
          <a:xfrm>
            <a:off x="115992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8" name="CustomShape 76"/>
          <p:cNvSpPr/>
          <p:nvPr/>
        </p:nvSpPr>
        <p:spPr>
          <a:xfrm>
            <a:off x="172512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9" name="CustomShape 77"/>
          <p:cNvSpPr/>
          <p:nvPr/>
        </p:nvSpPr>
        <p:spPr>
          <a:xfrm>
            <a:off x="269100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0" name="CustomShape 78"/>
          <p:cNvSpPr/>
          <p:nvPr/>
        </p:nvSpPr>
        <p:spPr>
          <a:xfrm>
            <a:off x="3776040" y="2488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1" name="CustomShape 79"/>
          <p:cNvSpPr/>
          <p:nvPr/>
        </p:nvSpPr>
        <p:spPr>
          <a:xfrm>
            <a:off x="115992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2" name="CustomShape 80"/>
          <p:cNvSpPr/>
          <p:nvPr/>
        </p:nvSpPr>
        <p:spPr>
          <a:xfrm>
            <a:off x="172512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3" name="CustomShape 81"/>
          <p:cNvSpPr/>
          <p:nvPr/>
        </p:nvSpPr>
        <p:spPr>
          <a:xfrm>
            <a:off x="269100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4" name="CustomShape 82"/>
          <p:cNvSpPr/>
          <p:nvPr/>
        </p:nvSpPr>
        <p:spPr>
          <a:xfrm>
            <a:off x="3776040" y="146448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5" name="CustomShape 83"/>
          <p:cNvSpPr/>
          <p:nvPr/>
        </p:nvSpPr>
        <p:spPr>
          <a:xfrm>
            <a:off x="115992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14.2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6" name="CustomShape 84"/>
          <p:cNvSpPr/>
          <p:nvPr/>
        </p:nvSpPr>
        <p:spPr>
          <a:xfrm>
            <a:off x="172512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24.2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7" name="CustomShape 85"/>
          <p:cNvSpPr/>
          <p:nvPr/>
        </p:nvSpPr>
        <p:spPr>
          <a:xfrm>
            <a:off x="269100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34.2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8" name="CustomShape 86"/>
          <p:cNvSpPr/>
          <p:nvPr/>
        </p:nvSpPr>
        <p:spPr>
          <a:xfrm>
            <a:off x="3776040" y="283320"/>
            <a:ext cx="52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48235"/>
                </a:solidFill>
                <a:latin typeface="Calibri"/>
              </a:rPr>
              <a:t>44.2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9" name="CustomShape 87"/>
          <p:cNvSpPr/>
          <p:nvPr/>
        </p:nvSpPr>
        <p:spPr>
          <a:xfrm>
            <a:off x="112932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88"/>
          <p:cNvSpPr/>
          <p:nvPr/>
        </p:nvSpPr>
        <p:spPr>
          <a:xfrm>
            <a:off x="217908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89"/>
          <p:cNvSpPr/>
          <p:nvPr/>
        </p:nvSpPr>
        <p:spPr>
          <a:xfrm>
            <a:off x="322848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90"/>
          <p:cNvSpPr/>
          <p:nvPr/>
        </p:nvSpPr>
        <p:spPr>
          <a:xfrm>
            <a:off x="532872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91"/>
          <p:cNvSpPr/>
          <p:nvPr/>
        </p:nvSpPr>
        <p:spPr>
          <a:xfrm>
            <a:off x="637812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92"/>
          <p:cNvSpPr/>
          <p:nvPr/>
        </p:nvSpPr>
        <p:spPr>
          <a:xfrm>
            <a:off x="7412760" y="64476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CustomShape 93"/>
          <p:cNvSpPr/>
          <p:nvPr/>
        </p:nvSpPr>
        <p:spPr>
          <a:xfrm>
            <a:off x="112932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94"/>
          <p:cNvSpPr/>
          <p:nvPr/>
        </p:nvSpPr>
        <p:spPr>
          <a:xfrm>
            <a:off x="217908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CustomShape 95"/>
          <p:cNvSpPr/>
          <p:nvPr/>
        </p:nvSpPr>
        <p:spPr>
          <a:xfrm>
            <a:off x="322848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96"/>
          <p:cNvSpPr/>
          <p:nvPr/>
        </p:nvSpPr>
        <p:spPr>
          <a:xfrm>
            <a:off x="532872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97"/>
          <p:cNvSpPr/>
          <p:nvPr/>
        </p:nvSpPr>
        <p:spPr>
          <a:xfrm>
            <a:off x="637812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98"/>
          <p:cNvSpPr/>
          <p:nvPr/>
        </p:nvSpPr>
        <p:spPr>
          <a:xfrm>
            <a:off x="7412760" y="232092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CustomShape 99"/>
          <p:cNvSpPr/>
          <p:nvPr/>
        </p:nvSpPr>
        <p:spPr>
          <a:xfrm>
            <a:off x="4262760" y="6447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CustomShape 100"/>
          <p:cNvSpPr/>
          <p:nvPr/>
        </p:nvSpPr>
        <p:spPr>
          <a:xfrm>
            <a:off x="1129320" y="547632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101"/>
          <p:cNvSpPr/>
          <p:nvPr/>
        </p:nvSpPr>
        <p:spPr>
          <a:xfrm>
            <a:off x="2179080" y="547632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102"/>
          <p:cNvSpPr/>
          <p:nvPr/>
        </p:nvSpPr>
        <p:spPr>
          <a:xfrm>
            <a:off x="3228480" y="547632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103"/>
          <p:cNvSpPr/>
          <p:nvPr/>
        </p:nvSpPr>
        <p:spPr>
          <a:xfrm>
            <a:off x="4262760" y="547632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104"/>
          <p:cNvSpPr/>
          <p:nvPr/>
        </p:nvSpPr>
        <p:spPr>
          <a:xfrm>
            <a:off x="1129320" y="43851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CustomShape 105"/>
          <p:cNvSpPr/>
          <p:nvPr/>
        </p:nvSpPr>
        <p:spPr>
          <a:xfrm>
            <a:off x="2179080" y="43851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106"/>
          <p:cNvSpPr/>
          <p:nvPr/>
        </p:nvSpPr>
        <p:spPr>
          <a:xfrm>
            <a:off x="3228480" y="43851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107"/>
          <p:cNvSpPr/>
          <p:nvPr/>
        </p:nvSpPr>
        <p:spPr>
          <a:xfrm>
            <a:off x="4262760" y="438516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108"/>
          <p:cNvSpPr/>
          <p:nvPr/>
        </p:nvSpPr>
        <p:spPr>
          <a:xfrm>
            <a:off x="1129320" y="3306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109"/>
          <p:cNvSpPr/>
          <p:nvPr/>
        </p:nvSpPr>
        <p:spPr>
          <a:xfrm>
            <a:off x="2179080" y="3306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110"/>
          <p:cNvSpPr/>
          <p:nvPr/>
        </p:nvSpPr>
        <p:spPr>
          <a:xfrm>
            <a:off x="3228480" y="3306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CustomShape 111"/>
          <p:cNvSpPr/>
          <p:nvPr/>
        </p:nvSpPr>
        <p:spPr>
          <a:xfrm>
            <a:off x="4262760" y="3306600"/>
            <a:ext cx="239040" cy="239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stomShape 112"/>
          <p:cNvSpPr/>
          <p:nvPr/>
        </p:nvSpPr>
        <p:spPr>
          <a:xfrm>
            <a:off x="5328720" y="54417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113"/>
          <p:cNvSpPr/>
          <p:nvPr/>
        </p:nvSpPr>
        <p:spPr>
          <a:xfrm>
            <a:off x="6378120" y="54417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CustomShape 114"/>
          <p:cNvSpPr/>
          <p:nvPr/>
        </p:nvSpPr>
        <p:spPr>
          <a:xfrm>
            <a:off x="7412760" y="544176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115"/>
          <p:cNvSpPr/>
          <p:nvPr/>
        </p:nvSpPr>
        <p:spPr>
          <a:xfrm>
            <a:off x="5328720" y="43628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116"/>
          <p:cNvSpPr/>
          <p:nvPr/>
        </p:nvSpPr>
        <p:spPr>
          <a:xfrm>
            <a:off x="6378120" y="43628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CustomShape 117"/>
          <p:cNvSpPr/>
          <p:nvPr/>
        </p:nvSpPr>
        <p:spPr>
          <a:xfrm>
            <a:off x="7412760" y="436284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CustomShape 118"/>
          <p:cNvSpPr/>
          <p:nvPr/>
        </p:nvSpPr>
        <p:spPr>
          <a:xfrm>
            <a:off x="5328720" y="33030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119"/>
          <p:cNvSpPr/>
          <p:nvPr/>
        </p:nvSpPr>
        <p:spPr>
          <a:xfrm>
            <a:off x="6378120" y="33030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120"/>
          <p:cNvSpPr/>
          <p:nvPr/>
        </p:nvSpPr>
        <p:spPr>
          <a:xfrm>
            <a:off x="7412760" y="3303000"/>
            <a:ext cx="239040" cy="239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CustomShape 121"/>
          <p:cNvSpPr/>
          <p:nvPr/>
        </p:nvSpPr>
        <p:spPr>
          <a:xfrm>
            <a:off x="4250520" y="232092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122"/>
          <p:cNvSpPr/>
          <p:nvPr/>
        </p:nvSpPr>
        <p:spPr>
          <a:xfrm>
            <a:off x="1129320" y="12225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123"/>
          <p:cNvSpPr/>
          <p:nvPr/>
        </p:nvSpPr>
        <p:spPr>
          <a:xfrm>
            <a:off x="2179080" y="12225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124"/>
          <p:cNvSpPr/>
          <p:nvPr/>
        </p:nvSpPr>
        <p:spPr>
          <a:xfrm>
            <a:off x="3228480" y="12225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125"/>
          <p:cNvSpPr/>
          <p:nvPr/>
        </p:nvSpPr>
        <p:spPr>
          <a:xfrm>
            <a:off x="4250520" y="122256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126"/>
          <p:cNvSpPr/>
          <p:nvPr/>
        </p:nvSpPr>
        <p:spPr>
          <a:xfrm>
            <a:off x="1129320" y="1540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127"/>
          <p:cNvSpPr/>
          <p:nvPr/>
        </p:nvSpPr>
        <p:spPr>
          <a:xfrm>
            <a:off x="2179080" y="1540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128"/>
          <p:cNvSpPr/>
          <p:nvPr/>
        </p:nvSpPr>
        <p:spPr>
          <a:xfrm>
            <a:off x="3228480" y="1540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129"/>
          <p:cNvSpPr/>
          <p:nvPr/>
        </p:nvSpPr>
        <p:spPr>
          <a:xfrm>
            <a:off x="4250520" y="154080"/>
            <a:ext cx="239040" cy="239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130"/>
          <p:cNvSpPr/>
          <p:nvPr/>
        </p:nvSpPr>
        <p:spPr>
          <a:xfrm>
            <a:off x="5328720" y="124380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131"/>
          <p:cNvSpPr/>
          <p:nvPr/>
        </p:nvSpPr>
        <p:spPr>
          <a:xfrm>
            <a:off x="6378120" y="124380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132"/>
          <p:cNvSpPr/>
          <p:nvPr/>
        </p:nvSpPr>
        <p:spPr>
          <a:xfrm>
            <a:off x="7412760" y="124380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CustomShape 133"/>
          <p:cNvSpPr/>
          <p:nvPr/>
        </p:nvSpPr>
        <p:spPr>
          <a:xfrm>
            <a:off x="5328720" y="20304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134"/>
          <p:cNvSpPr/>
          <p:nvPr/>
        </p:nvSpPr>
        <p:spPr>
          <a:xfrm>
            <a:off x="6378120" y="20304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135"/>
          <p:cNvSpPr/>
          <p:nvPr/>
        </p:nvSpPr>
        <p:spPr>
          <a:xfrm>
            <a:off x="7412760" y="203040"/>
            <a:ext cx="239040" cy="239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roup 1"/>
          <p:cNvGrpSpPr/>
          <p:nvPr/>
        </p:nvGrpSpPr>
        <p:grpSpPr>
          <a:xfrm>
            <a:off x="1248840" y="3454200"/>
            <a:ext cx="3148560" cy="2993040"/>
            <a:chOff x="1248840" y="3454200"/>
            <a:chExt cx="3148560" cy="2993040"/>
          </a:xfrm>
        </p:grpSpPr>
        <p:sp>
          <p:nvSpPr>
            <p:cNvPr id="889" name="Line 2"/>
            <p:cNvSpPr/>
            <p:nvPr/>
          </p:nvSpPr>
          <p:spPr>
            <a:xfrm>
              <a:off x="229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Line 3"/>
            <p:cNvSpPr/>
            <p:nvPr/>
          </p:nvSpPr>
          <p:spPr>
            <a:xfrm>
              <a:off x="33480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Line 4"/>
            <p:cNvSpPr/>
            <p:nvPr/>
          </p:nvSpPr>
          <p:spPr>
            <a:xfrm>
              <a:off x="124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5"/>
            <p:cNvSpPr/>
            <p:nvPr/>
          </p:nvSpPr>
          <p:spPr>
            <a:xfrm>
              <a:off x="43974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3" name="Group 6"/>
          <p:cNvGrpSpPr/>
          <p:nvPr/>
        </p:nvGrpSpPr>
        <p:grpSpPr>
          <a:xfrm>
            <a:off x="1188000" y="3454200"/>
            <a:ext cx="3209400" cy="3168000"/>
            <a:chOff x="1188000" y="3454200"/>
            <a:chExt cx="3209400" cy="3168000"/>
          </a:xfrm>
        </p:grpSpPr>
        <p:sp>
          <p:nvSpPr>
            <p:cNvPr id="894" name="Line 7"/>
            <p:cNvSpPr/>
            <p:nvPr/>
          </p:nvSpPr>
          <p:spPr>
            <a:xfrm flipH="1">
              <a:off x="118800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8"/>
            <p:cNvSpPr/>
            <p:nvPr/>
          </p:nvSpPr>
          <p:spPr>
            <a:xfrm flipH="1">
              <a:off x="118800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9"/>
            <p:cNvSpPr/>
            <p:nvPr/>
          </p:nvSpPr>
          <p:spPr>
            <a:xfrm flipH="1">
              <a:off x="118800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10"/>
            <p:cNvSpPr/>
            <p:nvPr/>
          </p:nvSpPr>
          <p:spPr>
            <a:xfrm flipH="1">
              <a:off x="118800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8" name="CustomShape 11"/>
          <p:cNvSpPr/>
          <p:nvPr/>
        </p:nvSpPr>
        <p:spPr>
          <a:xfrm>
            <a:off x="41688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11.0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CustomShape 12"/>
          <p:cNvSpPr/>
          <p:nvPr/>
        </p:nvSpPr>
        <p:spPr>
          <a:xfrm>
            <a:off x="172764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21.0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CustomShape 13"/>
          <p:cNvSpPr/>
          <p:nvPr/>
        </p:nvSpPr>
        <p:spPr>
          <a:xfrm>
            <a:off x="269316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31.0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CustomShape 14"/>
          <p:cNvSpPr/>
          <p:nvPr/>
        </p:nvSpPr>
        <p:spPr>
          <a:xfrm>
            <a:off x="377820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41.0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CustomShape 15"/>
          <p:cNvSpPr/>
          <p:nvPr/>
        </p:nvSpPr>
        <p:spPr>
          <a:xfrm>
            <a:off x="41688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12.0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CustomShape 16"/>
          <p:cNvSpPr/>
          <p:nvPr/>
        </p:nvSpPr>
        <p:spPr>
          <a:xfrm>
            <a:off x="172764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22.0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CustomShape 17"/>
          <p:cNvSpPr/>
          <p:nvPr/>
        </p:nvSpPr>
        <p:spPr>
          <a:xfrm>
            <a:off x="269316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32.0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CustomShape 18"/>
          <p:cNvSpPr/>
          <p:nvPr/>
        </p:nvSpPr>
        <p:spPr>
          <a:xfrm>
            <a:off x="377820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42.0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CustomShape 19"/>
          <p:cNvSpPr/>
          <p:nvPr/>
        </p:nvSpPr>
        <p:spPr>
          <a:xfrm>
            <a:off x="41688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13.0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CustomShape 20"/>
          <p:cNvSpPr/>
          <p:nvPr/>
        </p:nvSpPr>
        <p:spPr>
          <a:xfrm>
            <a:off x="172764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23.0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CustomShape 21"/>
          <p:cNvSpPr/>
          <p:nvPr/>
        </p:nvSpPr>
        <p:spPr>
          <a:xfrm>
            <a:off x="269316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33.0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CustomShape 22"/>
          <p:cNvSpPr/>
          <p:nvPr/>
        </p:nvSpPr>
        <p:spPr>
          <a:xfrm>
            <a:off x="377820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43.0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CustomShape 23"/>
          <p:cNvSpPr/>
          <p:nvPr/>
        </p:nvSpPr>
        <p:spPr>
          <a:xfrm>
            <a:off x="41688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14.0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CustomShape 24"/>
          <p:cNvSpPr/>
          <p:nvPr/>
        </p:nvSpPr>
        <p:spPr>
          <a:xfrm>
            <a:off x="172764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24.0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CustomShape 25"/>
          <p:cNvSpPr/>
          <p:nvPr/>
        </p:nvSpPr>
        <p:spPr>
          <a:xfrm>
            <a:off x="269316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34.0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CustomShape 26"/>
          <p:cNvSpPr/>
          <p:nvPr/>
        </p:nvSpPr>
        <p:spPr>
          <a:xfrm>
            <a:off x="377820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44.0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14" name="Group 27"/>
          <p:cNvGrpSpPr/>
          <p:nvPr/>
        </p:nvGrpSpPr>
        <p:grpSpPr>
          <a:xfrm>
            <a:off x="4398840" y="3454200"/>
            <a:ext cx="3148200" cy="2993040"/>
            <a:chOff x="4398840" y="3454200"/>
            <a:chExt cx="3148200" cy="2993040"/>
          </a:xfrm>
        </p:grpSpPr>
        <p:sp>
          <p:nvSpPr>
            <p:cNvPr id="915" name="Line 28"/>
            <p:cNvSpPr/>
            <p:nvPr/>
          </p:nvSpPr>
          <p:spPr>
            <a:xfrm>
              <a:off x="544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" name="Line 29"/>
            <p:cNvSpPr/>
            <p:nvPr/>
          </p:nvSpPr>
          <p:spPr>
            <a:xfrm>
              <a:off x="64976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7" name="Line 30"/>
            <p:cNvSpPr/>
            <p:nvPr/>
          </p:nvSpPr>
          <p:spPr>
            <a:xfrm>
              <a:off x="439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Line 31"/>
            <p:cNvSpPr/>
            <p:nvPr/>
          </p:nvSpPr>
          <p:spPr>
            <a:xfrm>
              <a:off x="75470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9" name="Group 32"/>
          <p:cNvGrpSpPr/>
          <p:nvPr/>
        </p:nvGrpSpPr>
        <p:grpSpPr>
          <a:xfrm>
            <a:off x="4337640" y="3454200"/>
            <a:ext cx="3209400" cy="3168000"/>
            <a:chOff x="4337640" y="3454200"/>
            <a:chExt cx="3209400" cy="3168000"/>
          </a:xfrm>
        </p:grpSpPr>
        <p:sp>
          <p:nvSpPr>
            <p:cNvPr id="920" name="Line 33"/>
            <p:cNvSpPr/>
            <p:nvPr/>
          </p:nvSpPr>
          <p:spPr>
            <a:xfrm flipH="1">
              <a:off x="433764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Line 34"/>
            <p:cNvSpPr/>
            <p:nvPr/>
          </p:nvSpPr>
          <p:spPr>
            <a:xfrm flipH="1">
              <a:off x="433764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2" name="Line 35"/>
            <p:cNvSpPr/>
            <p:nvPr/>
          </p:nvSpPr>
          <p:spPr>
            <a:xfrm flipH="1">
              <a:off x="433764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" name="Line 36"/>
            <p:cNvSpPr/>
            <p:nvPr/>
          </p:nvSpPr>
          <p:spPr>
            <a:xfrm flipH="1">
              <a:off x="433764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24" name="Group 37"/>
          <p:cNvGrpSpPr/>
          <p:nvPr/>
        </p:nvGrpSpPr>
        <p:grpSpPr>
          <a:xfrm>
            <a:off x="1248840" y="308520"/>
            <a:ext cx="3148560" cy="2993040"/>
            <a:chOff x="1248840" y="308520"/>
            <a:chExt cx="3148560" cy="2993040"/>
          </a:xfrm>
        </p:grpSpPr>
        <p:sp>
          <p:nvSpPr>
            <p:cNvPr id="925" name="Line 38"/>
            <p:cNvSpPr/>
            <p:nvPr/>
          </p:nvSpPr>
          <p:spPr>
            <a:xfrm>
              <a:off x="22982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Line 39"/>
            <p:cNvSpPr/>
            <p:nvPr/>
          </p:nvSpPr>
          <p:spPr>
            <a:xfrm>
              <a:off x="33480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Line 40"/>
            <p:cNvSpPr/>
            <p:nvPr/>
          </p:nvSpPr>
          <p:spPr>
            <a:xfrm>
              <a:off x="12488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Line 41"/>
            <p:cNvSpPr/>
            <p:nvPr/>
          </p:nvSpPr>
          <p:spPr>
            <a:xfrm>
              <a:off x="43974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29" name="Group 42"/>
          <p:cNvGrpSpPr/>
          <p:nvPr/>
        </p:nvGrpSpPr>
        <p:grpSpPr>
          <a:xfrm>
            <a:off x="1188000" y="289440"/>
            <a:ext cx="3209400" cy="3168360"/>
            <a:chOff x="1188000" y="289440"/>
            <a:chExt cx="3209400" cy="3168360"/>
          </a:xfrm>
        </p:grpSpPr>
        <p:sp>
          <p:nvSpPr>
            <p:cNvPr id="930" name="Line 43"/>
            <p:cNvSpPr/>
            <p:nvPr/>
          </p:nvSpPr>
          <p:spPr>
            <a:xfrm flipH="1">
              <a:off x="1188000" y="13456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1" name="Line 44"/>
            <p:cNvSpPr/>
            <p:nvPr/>
          </p:nvSpPr>
          <p:spPr>
            <a:xfrm flipH="1">
              <a:off x="1188000" y="240156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Line 45"/>
            <p:cNvSpPr/>
            <p:nvPr/>
          </p:nvSpPr>
          <p:spPr>
            <a:xfrm flipH="1">
              <a:off x="1188000" y="28944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Line 46"/>
            <p:cNvSpPr/>
            <p:nvPr/>
          </p:nvSpPr>
          <p:spPr>
            <a:xfrm flipH="1">
              <a:off x="1188000" y="34578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4" name="Line 47"/>
          <p:cNvSpPr/>
          <p:nvPr/>
        </p:nvSpPr>
        <p:spPr>
          <a:xfrm>
            <a:off x="544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Line 48"/>
          <p:cNvSpPr/>
          <p:nvPr/>
        </p:nvSpPr>
        <p:spPr>
          <a:xfrm>
            <a:off x="64976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Line 49"/>
          <p:cNvSpPr/>
          <p:nvPr/>
        </p:nvSpPr>
        <p:spPr>
          <a:xfrm>
            <a:off x="439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Line 50"/>
          <p:cNvSpPr/>
          <p:nvPr/>
        </p:nvSpPr>
        <p:spPr>
          <a:xfrm>
            <a:off x="75470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Line 51"/>
          <p:cNvSpPr/>
          <p:nvPr/>
        </p:nvSpPr>
        <p:spPr>
          <a:xfrm flipH="1">
            <a:off x="4337640" y="13456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Line 52"/>
          <p:cNvSpPr/>
          <p:nvPr/>
        </p:nvSpPr>
        <p:spPr>
          <a:xfrm flipH="1">
            <a:off x="4337640" y="24206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Line 53"/>
          <p:cNvSpPr/>
          <p:nvPr/>
        </p:nvSpPr>
        <p:spPr>
          <a:xfrm flipH="1">
            <a:off x="4337640" y="3085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CustomShape 54"/>
          <p:cNvSpPr/>
          <p:nvPr/>
        </p:nvSpPr>
        <p:spPr>
          <a:xfrm>
            <a:off x="480852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21.1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CustomShape 55"/>
          <p:cNvSpPr/>
          <p:nvPr/>
        </p:nvSpPr>
        <p:spPr>
          <a:xfrm>
            <a:off x="577404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31.1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CustomShape 56"/>
          <p:cNvSpPr/>
          <p:nvPr/>
        </p:nvSpPr>
        <p:spPr>
          <a:xfrm>
            <a:off x="685908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41.1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CustomShape 57"/>
          <p:cNvSpPr/>
          <p:nvPr/>
        </p:nvSpPr>
        <p:spPr>
          <a:xfrm>
            <a:off x="480852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22.1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CustomShape 58"/>
          <p:cNvSpPr/>
          <p:nvPr/>
        </p:nvSpPr>
        <p:spPr>
          <a:xfrm>
            <a:off x="577404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32.1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CustomShape 59"/>
          <p:cNvSpPr/>
          <p:nvPr/>
        </p:nvSpPr>
        <p:spPr>
          <a:xfrm>
            <a:off x="685908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42.1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CustomShape 60"/>
          <p:cNvSpPr/>
          <p:nvPr/>
        </p:nvSpPr>
        <p:spPr>
          <a:xfrm>
            <a:off x="480852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23.1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CustomShape 61"/>
          <p:cNvSpPr/>
          <p:nvPr/>
        </p:nvSpPr>
        <p:spPr>
          <a:xfrm>
            <a:off x="577404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33.1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CustomShape 62"/>
          <p:cNvSpPr/>
          <p:nvPr/>
        </p:nvSpPr>
        <p:spPr>
          <a:xfrm>
            <a:off x="685908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43.1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CustomShape 63"/>
          <p:cNvSpPr/>
          <p:nvPr/>
        </p:nvSpPr>
        <p:spPr>
          <a:xfrm>
            <a:off x="480852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24.1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CustomShape 64"/>
          <p:cNvSpPr/>
          <p:nvPr/>
        </p:nvSpPr>
        <p:spPr>
          <a:xfrm>
            <a:off x="577404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34.1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CustomShape 65"/>
          <p:cNvSpPr/>
          <p:nvPr/>
        </p:nvSpPr>
        <p:spPr>
          <a:xfrm>
            <a:off x="685908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e75b6"/>
                </a:solidFill>
                <a:latin typeface="Calibri"/>
              </a:rPr>
              <a:t>44.1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CustomShape 66"/>
          <p:cNvSpPr/>
          <p:nvPr/>
        </p:nvSpPr>
        <p:spPr>
          <a:xfrm>
            <a:off x="480852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22.3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CustomShape 67"/>
          <p:cNvSpPr/>
          <p:nvPr/>
        </p:nvSpPr>
        <p:spPr>
          <a:xfrm>
            <a:off x="577404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32.3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CustomShape 68"/>
          <p:cNvSpPr/>
          <p:nvPr/>
        </p:nvSpPr>
        <p:spPr>
          <a:xfrm>
            <a:off x="685908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42.3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CustomShape 69"/>
          <p:cNvSpPr/>
          <p:nvPr/>
        </p:nvSpPr>
        <p:spPr>
          <a:xfrm>
            <a:off x="480852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23.3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CustomShape 70"/>
          <p:cNvSpPr/>
          <p:nvPr/>
        </p:nvSpPr>
        <p:spPr>
          <a:xfrm>
            <a:off x="577404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33.3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CustomShape 71"/>
          <p:cNvSpPr/>
          <p:nvPr/>
        </p:nvSpPr>
        <p:spPr>
          <a:xfrm>
            <a:off x="685908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43.3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CustomShape 72"/>
          <p:cNvSpPr/>
          <p:nvPr/>
        </p:nvSpPr>
        <p:spPr>
          <a:xfrm>
            <a:off x="480852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24.3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CustomShape 73"/>
          <p:cNvSpPr/>
          <p:nvPr/>
        </p:nvSpPr>
        <p:spPr>
          <a:xfrm>
            <a:off x="577404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34.3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CustomShape 74"/>
          <p:cNvSpPr/>
          <p:nvPr/>
        </p:nvSpPr>
        <p:spPr>
          <a:xfrm>
            <a:off x="685908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44.3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CustomShape 75"/>
          <p:cNvSpPr/>
          <p:nvPr/>
        </p:nvSpPr>
        <p:spPr>
          <a:xfrm>
            <a:off x="45720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12.2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CustomShape 76"/>
          <p:cNvSpPr/>
          <p:nvPr/>
        </p:nvSpPr>
        <p:spPr>
          <a:xfrm>
            <a:off x="170280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22.2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CustomShape 77"/>
          <p:cNvSpPr/>
          <p:nvPr/>
        </p:nvSpPr>
        <p:spPr>
          <a:xfrm>
            <a:off x="266868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32.2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CustomShape 78"/>
          <p:cNvSpPr/>
          <p:nvPr/>
        </p:nvSpPr>
        <p:spPr>
          <a:xfrm>
            <a:off x="375372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42.2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CustomShape 79"/>
          <p:cNvSpPr/>
          <p:nvPr/>
        </p:nvSpPr>
        <p:spPr>
          <a:xfrm>
            <a:off x="45720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13.2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CustomShape 80"/>
          <p:cNvSpPr/>
          <p:nvPr/>
        </p:nvSpPr>
        <p:spPr>
          <a:xfrm>
            <a:off x="170280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23.2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CustomShape 81"/>
          <p:cNvSpPr/>
          <p:nvPr/>
        </p:nvSpPr>
        <p:spPr>
          <a:xfrm>
            <a:off x="266868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33.2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CustomShape 82"/>
          <p:cNvSpPr/>
          <p:nvPr/>
        </p:nvSpPr>
        <p:spPr>
          <a:xfrm>
            <a:off x="375372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43.2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CustomShape 83"/>
          <p:cNvSpPr/>
          <p:nvPr/>
        </p:nvSpPr>
        <p:spPr>
          <a:xfrm>
            <a:off x="45720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14.2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CustomShape 84"/>
          <p:cNvSpPr/>
          <p:nvPr/>
        </p:nvSpPr>
        <p:spPr>
          <a:xfrm>
            <a:off x="170280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24.2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CustomShape 85"/>
          <p:cNvSpPr/>
          <p:nvPr/>
        </p:nvSpPr>
        <p:spPr>
          <a:xfrm>
            <a:off x="266868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34.2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CustomShape 86"/>
          <p:cNvSpPr/>
          <p:nvPr/>
        </p:nvSpPr>
        <p:spPr>
          <a:xfrm>
            <a:off x="375372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44.2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CustomShape 87"/>
          <p:cNvSpPr/>
          <p:nvPr/>
        </p:nvSpPr>
        <p:spPr>
          <a:xfrm>
            <a:off x="11293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CustomShape 88"/>
          <p:cNvSpPr/>
          <p:nvPr/>
        </p:nvSpPr>
        <p:spPr>
          <a:xfrm>
            <a:off x="21790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CustomShape 89"/>
          <p:cNvSpPr/>
          <p:nvPr/>
        </p:nvSpPr>
        <p:spPr>
          <a:xfrm>
            <a:off x="32284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CustomShape 90"/>
          <p:cNvSpPr/>
          <p:nvPr/>
        </p:nvSpPr>
        <p:spPr>
          <a:xfrm>
            <a:off x="53287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CustomShape 91"/>
          <p:cNvSpPr/>
          <p:nvPr/>
        </p:nvSpPr>
        <p:spPr>
          <a:xfrm>
            <a:off x="63781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92"/>
          <p:cNvSpPr/>
          <p:nvPr/>
        </p:nvSpPr>
        <p:spPr>
          <a:xfrm>
            <a:off x="741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93"/>
          <p:cNvSpPr/>
          <p:nvPr/>
        </p:nvSpPr>
        <p:spPr>
          <a:xfrm>
            <a:off x="11293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CustomShape 94"/>
          <p:cNvSpPr/>
          <p:nvPr/>
        </p:nvSpPr>
        <p:spPr>
          <a:xfrm>
            <a:off x="21790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CustomShape 95"/>
          <p:cNvSpPr/>
          <p:nvPr/>
        </p:nvSpPr>
        <p:spPr>
          <a:xfrm>
            <a:off x="32284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CustomShape 96"/>
          <p:cNvSpPr/>
          <p:nvPr/>
        </p:nvSpPr>
        <p:spPr>
          <a:xfrm>
            <a:off x="53287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CustomShape 97"/>
          <p:cNvSpPr/>
          <p:nvPr/>
        </p:nvSpPr>
        <p:spPr>
          <a:xfrm>
            <a:off x="63781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98"/>
          <p:cNvSpPr/>
          <p:nvPr/>
        </p:nvSpPr>
        <p:spPr>
          <a:xfrm>
            <a:off x="741276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99"/>
          <p:cNvSpPr/>
          <p:nvPr/>
        </p:nvSpPr>
        <p:spPr>
          <a:xfrm>
            <a:off x="426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CustomShape 100"/>
          <p:cNvSpPr/>
          <p:nvPr/>
        </p:nvSpPr>
        <p:spPr>
          <a:xfrm>
            <a:off x="112932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101"/>
          <p:cNvSpPr/>
          <p:nvPr/>
        </p:nvSpPr>
        <p:spPr>
          <a:xfrm>
            <a:off x="21790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102"/>
          <p:cNvSpPr/>
          <p:nvPr/>
        </p:nvSpPr>
        <p:spPr>
          <a:xfrm>
            <a:off x="32284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CustomShape 103"/>
          <p:cNvSpPr/>
          <p:nvPr/>
        </p:nvSpPr>
        <p:spPr>
          <a:xfrm>
            <a:off x="426276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104"/>
          <p:cNvSpPr/>
          <p:nvPr/>
        </p:nvSpPr>
        <p:spPr>
          <a:xfrm>
            <a:off x="112932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CustomShape 105"/>
          <p:cNvSpPr/>
          <p:nvPr/>
        </p:nvSpPr>
        <p:spPr>
          <a:xfrm>
            <a:off x="21790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CustomShape 106"/>
          <p:cNvSpPr/>
          <p:nvPr/>
        </p:nvSpPr>
        <p:spPr>
          <a:xfrm>
            <a:off x="32284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CustomShape 107"/>
          <p:cNvSpPr/>
          <p:nvPr/>
        </p:nvSpPr>
        <p:spPr>
          <a:xfrm>
            <a:off x="426276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CustomShape 108"/>
          <p:cNvSpPr/>
          <p:nvPr/>
        </p:nvSpPr>
        <p:spPr>
          <a:xfrm>
            <a:off x="112932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109"/>
          <p:cNvSpPr/>
          <p:nvPr/>
        </p:nvSpPr>
        <p:spPr>
          <a:xfrm>
            <a:off x="21790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CustomShape 110"/>
          <p:cNvSpPr/>
          <p:nvPr/>
        </p:nvSpPr>
        <p:spPr>
          <a:xfrm>
            <a:off x="32284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CustomShape 111"/>
          <p:cNvSpPr/>
          <p:nvPr/>
        </p:nvSpPr>
        <p:spPr>
          <a:xfrm>
            <a:off x="426276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112"/>
          <p:cNvSpPr/>
          <p:nvPr/>
        </p:nvSpPr>
        <p:spPr>
          <a:xfrm>
            <a:off x="53287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CustomShape 113"/>
          <p:cNvSpPr/>
          <p:nvPr/>
        </p:nvSpPr>
        <p:spPr>
          <a:xfrm>
            <a:off x="63781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CustomShape 114"/>
          <p:cNvSpPr/>
          <p:nvPr/>
        </p:nvSpPr>
        <p:spPr>
          <a:xfrm>
            <a:off x="741276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115"/>
          <p:cNvSpPr/>
          <p:nvPr/>
        </p:nvSpPr>
        <p:spPr>
          <a:xfrm>
            <a:off x="53287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CustomShape 116"/>
          <p:cNvSpPr/>
          <p:nvPr/>
        </p:nvSpPr>
        <p:spPr>
          <a:xfrm>
            <a:off x="63781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CustomShape 117"/>
          <p:cNvSpPr/>
          <p:nvPr/>
        </p:nvSpPr>
        <p:spPr>
          <a:xfrm>
            <a:off x="741276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CustomShape 118"/>
          <p:cNvSpPr/>
          <p:nvPr/>
        </p:nvSpPr>
        <p:spPr>
          <a:xfrm>
            <a:off x="53287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119"/>
          <p:cNvSpPr/>
          <p:nvPr/>
        </p:nvSpPr>
        <p:spPr>
          <a:xfrm>
            <a:off x="63781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CustomShape 120"/>
          <p:cNvSpPr/>
          <p:nvPr/>
        </p:nvSpPr>
        <p:spPr>
          <a:xfrm>
            <a:off x="741276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CustomShape 121"/>
          <p:cNvSpPr/>
          <p:nvPr/>
        </p:nvSpPr>
        <p:spPr>
          <a:xfrm>
            <a:off x="42505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122"/>
          <p:cNvSpPr/>
          <p:nvPr/>
        </p:nvSpPr>
        <p:spPr>
          <a:xfrm>
            <a:off x="11293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CustomShape 123"/>
          <p:cNvSpPr/>
          <p:nvPr/>
        </p:nvSpPr>
        <p:spPr>
          <a:xfrm>
            <a:off x="21790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CustomShape 124"/>
          <p:cNvSpPr/>
          <p:nvPr/>
        </p:nvSpPr>
        <p:spPr>
          <a:xfrm>
            <a:off x="32284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CustomShape 125"/>
          <p:cNvSpPr/>
          <p:nvPr/>
        </p:nvSpPr>
        <p:spPr>
          <a:xfrm>
            <a:off x="42505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CustomShape 126"/>
          <p:cNvSpPr/>
          <p:nvPr/>
        </p:nvSpPr>
        <p:spPr>
          <a:xfrm>
            <a:off x="11293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4" name="CustomShape 127"/>
          <p:cNvSpPr/>
          <p:nvPr/>
        </p:nvSpPr>
        <p:spPr>
          <a:xfrm>
            <a:off x="21790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CustomShape 128"/>
          <p:cNvSpPr/>
          <p:nvPr/>
        </p:nvSpPr>
        <p:spPr>
          <a:xfrm>
            <a:off x="32284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CustomShape 129"/>
          <p:cNvSpPr/>
          <p:nvPr/>
        </p:nvSpPr>
        <p:spPr>
          <a:xfrm>
            <a:off x="42505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130"/>
          <p:cNvSpPr/>
          <p:nvPr/>
        </p:nvSpPr>
        <p:spPr>
          <a:xfrm>
            <a:off x="53287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131"/>
          <p:cNvSpPr/>
          <p:nvPr/>
        </p:nvSpPr>
        <p:spPr>
          <a:xfrm>
            <a:off x="63781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132"/>
          <p:cNvSpPr/>
          <p:nvPr/>
        </p:nvSpPr>
        <p:spPr>
          <a:xfrm>
            <a:off x="741276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133"/>
          <p:cNvSpPr/>
          <p:nvPr/>
        </p:nvSpPr>
        <p:spPr>
          <a:xfrm>
            <a:off x="53287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CustomShape 134"/>
          <p:cNvSpPr/>
          <p:nvPr/>
        </p:nvSpPr>
        <p:spPr>
          <a:xfrm>
            <a:off x="63781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CustomShape 135"/>
          <p:cNvSpPr/>
          <p:nvPr/>
        </p:nvSpPr>
        <p:spPr>
          <a:xfrm>
            <a:off x="741276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Line 1"/>
          <p:cNvSpPr/>
          <p:nvPr/>
        </p:nvSpPr>
        <p:spPr>
          <a:xfrm>
            <a:off x="22982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Line 2"/>
          <p:cNvSpPr/>
          <p:nvPr/>
        </p:nvSpPr>
        <p:spPr>
          <a:xfrm>
            <a:off x="334800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Line 3"/>
          <p:cNvSpPr/>
          <p:nvPr/>
        </p:nvSpPr>
        <p:spPr>
          <a:xfrm>
            <a:off x="12488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Line 4"/>
          <p:cNvSpPr/>
          <p:nvPr/>
        </p:nvSpPr>
        <p:spPr>
          <a:xfrm>
            <a:off x="439740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Line 5"/>
          <p:cNvSpPr/>
          <p:nvPr/>
        </p:nvSpPr>
        <p:spPr>
          <a:xfrm flipH="1">
            <a:off x="1188000" y="45100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Line 6"/>
          <p:cNvSpPr/>
          <p:nvPr/>
        </p:nvSpPr>
        <p:spPr>
          <a:xfrm flipH="1">
            <a:off x="1188000" y="55663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Line 7"/>
          <p:cNvSpPr/>
          <p:nvPr/>
        </p:nvSpPr>
        <p:spPr>
          <a:xfrm flipH="1">
            <a:off x="1188000" y="345420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Line 8"/>
          <p:cNvSpPr/>
          <p:nvPr/>
        </p:nvSpPr>
        <p:spPr>
          <a:xfrm flipH="1">
            <a:off x="1188000" y="662220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1" name="CustomShape 9"/>
          <p:cNvSpPr/>
          <p:nvPr/>
        </p:nvSpPr>
        <p:spPr>
          <a:xfrm>
            <a:off x="62316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CustomShape 10"/>
          <p:cNvSpPr/>
          <p:nvPr/>
        </p:nvSpPr>
        <p:spPr>
          <a:xfrm>
            <a:off x="172764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CustomShape 11"/>
          <p:cNvSpPr/>
          <p:nvPr/>
        </p:nvSpPr>
        <p:spPr>
          <a:xfrm>
            <a:off x="269316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CustomShape 12"/>
          <p:cNvSpPr/>
          <p:nvPr/>
        </p:nvSpPr>
        <p:spPr>
          <a:xfrm>
            <a:off x="377820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CustomShape 13"/>
          <p:cNvSpPr/>
          <p:nvPr/>
        </p:nvSpPr>
        <p:spPr>
          <a:xfrm>
            <a:off x="62316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CustomShape 14"/>
          <p:cNvSpPr/>
          <p:nvPr/>
        </p:nvSpPr>
        <p:spPr>
          <a:xfrm>
            <a:off x="172764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CustomShape 15"/>
          <p:cNvSpPr/>
          <p:nvPr/>
        </p:nvSpPr>
        <p:spPr>
          <a:xfrm>
            <a:off x="269316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CustomShape 16"/>
          <p:cNvSpPr/>
          <p:nvPr/>
        </p:nvSpPr>
        <p:spPr>
          <a:xfrm>
            <a:off x="377820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CustomShape 17"/>
          <p:cNvSpPr/>
          <p:nvPr/>
        </p:nvSpPr>
        <p:spPr>
          <a:xfrm>
            <a:off x="62316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CustomShape 18"/>
          <p:cNvSpPr/>
          <p:nvPr/>
        </p:nvSpPr>
        <p:spPr>
          <a:xfrm>
            <a:off x="172764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CustomShape 19"/>
          <p:cNvSpPr/>
          <p:nvPr/>
        </p:nvSpPr>
        <p:spPr>
          <a:xfrm>
            <a:off x="269316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CustomShape 20"/>
          <p:cNvSpPr/>
          <p:nvPr/>
        </p:nvSpPr>
        <p:spPr>
          <a:xfrm>
            <a:off x="377820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CustomShape 21"/>
          <p:cNvSpPr/>
          <p:nvPr/>
        </p:nvSpPr>
        <p:spPr>
          <a:xfrm>
            <a:off x="62316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CustomShape 22"/>
          <p:cNvSpPr/>
          <p:nvPr/>
        </p:nvSpPr>
        <p:spPr>
          <a:xfrm>
            <a:off x="172764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CustomShape 23"/>
          <p:cNvSpPr/>
          <p:nvPr/>
        </p:nvSpPr>
        <p:spPr>
          <a:xfrm>
            <a:off x="269316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CustomShape 24"/>
          <p:cNvSpPr/>
          <p:nvPr/>
        </p:nvSpPr>
        <p:spPr>
          <a:xfrm>
            <a:off x="377820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Line 25"/>
          <p:cNvSpPr/>
          <p:nvPr/>
        </p:nvSpPr>
        <p:spPr>
          <a:xfrm>
            <a:off x="54482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Line 26"/>
          <p:cNvSpPr/>
          <p:nvPr/>
        </p:nvSpPr>
        <p:spPr>
          <a:xfrm>
            <a:off x="64976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Line 27"/>
          <p:cNvSpPr/>
          <p:nvPr/>
        </p:nvSpPr>
        <p:spPr>
          <a:xfrm>
            <a:off x="43988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Line 28"/>
          <p:cNvSpPr/>
          <p:nvPr/>
        </p:nvSpPr>
        <p:spPr>
          <a:xfrm>
            <a:off x="7547040" y="345420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Line 29"/>
          <p:cNvSpPr/>
          <p:nvPr/>
        </p:nvSpPr>
        <p:spPr>
          <a:xfrm flipH="1">
            <a:off x="4337640" y="45100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Line 30"/>
          <p:cNvSpPr/>
          <p:nvPr/>
        </p:nvSpPr>
        <p:spPr>
          <a:xfrm flipH="1">
            <a:off x="4337640" y="55663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Line 31"/>
          <p:cNvSpPr/>
          <p:nvPr/>
        </p:nvSpPr>
        <p:spPr>
          <a:xfrm flipH="1">
            <a:off x="4337640" y="345420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Line 32"/>
          <p:cNvSpPr/>
          <p:nvPr/>
        </p:nvSpPr>
        <p:spPr>
          <a:xfrm flipH="1">
            <a:off x="4337640" y="662220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Line 33"/>
          <p:cNvSpPr/>
          <p:nvPr/>
        </p:nvSpPr>
        <p:spPr>
          <a:xfrm>
            <a:off x="229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Line 34"/>
          <p:cNvSpPr/>
          <p:nvPr/>
        </p:nvSpPr>
        <p:spPr>
          <a:xfrm>
            <a:off x="334800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Line 35"/>
          <p:cNvSpPr/>
          <p:nvPr/>
        </p:nvSpPr>
        <p:spPr>
          <a:xfrm>
            <a:off x="124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Line 36"/>
          <p:cNvSpPr/>
          <p:nvPr/>
        </p:nvSpPr>
        <p:spPr>
          <a:xfrm>
            <a:off x="439740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Line 37"/>
          <p:cNvSpPr/>
          <p:nvPr/>
        </p:nvSpPr>
        <p:spPr>
          <a:xfrm flipH="1">
            <a:off x="1188000" y="13456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Line 38"/>
          <p:cNvSpPr/>
          <p:nvPr/>
        </p:nvSpPr>
        <p:spPr>
          <a:xfrm flipH="1">
            <a:off x="1188000" y="240156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Line 39"/>
          <p:cNvSpPr/>
          <p:nvPr/>
        </p:nvSpPr>
        <p:spPr>
          <a:xfrm flipH="1">
            <a:off x="1188000" y="2894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Line 40"/>
          <p:cNvSpPr/>
          <p:nvPr/>
        </p:nvSpPr>
        <p:spPr>
          <a:xfrm flipH="1">
            <a:off x="1188000" y="345780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Line 41"/>
          <p:cNvSpPr/>
          <p:nvPr/>
        </p:nvSpPr>
        <p:spPr>
          <a:xfrm>
            <a:off x="544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Line 42"/>
          <p:cNvSpPr/>
          <p:nvPr/>
        </p:nvSpPr>
        <p:spPr>
          <a:xfrm>
            <a:off x="64976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Line 43"/>
          <p:cNvSpPr/>
          <p:nvPr/>
        </p:nvSpPr>
        <p:spPr>
          <a:xfrm>
            <a:off x="439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Line 44"/>
          <p:cNvSpPr/>
          <p:nvPr/>
        </p:nvSpPr>
        <p:spPr>
          <a:xfrm>
            <a:off x="75470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Line 45"/>
          <p:cNvSpPr/>
          <p:nvPr/>
        </p:nvSpPr>
        <p:spPr>
          <a:xfrm flipH="1">
            <a:off x="4337640" y="13456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Line 46"/>
          <p:cNvSpPr/>
          <p:nvPr/>
        </p:nvSpPr>
        <p:spPr>
          <a:xfrm flipH="1">
            <a:off x="4337640" y="24206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Line 47"/>
          <p:cNvSpPr/>
          <p:nvPr/>
        </p:nvSpPr>
        <p:spPr>
          <a:xfrm flipH="1">
            <a:off x="4337640" y="3085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CustomShape 48"/>
          <p:cNvSpPr/>
          <p:nvPr/>
        </p:nvSpPr>
        <p:spPr>
          <a:xfrm>
            <a:off x="480852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CustomShape 49"/>
          <p:cNvSpPr/>
          <p:nvPr/>
        </p:nvSpPr>
        <p:spPr>
          <a:xfrm>
            <a:off x="577404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CustomShape 50"/>
          <p:cNvSpPr/>
          <p:nvPr/>
        </p:nvSpPr>
        <p:spPr>
          <a:xfrm>
            <a:off x="6859080" y="621396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CustomShape 51"/>
          <p:cNvSpPr/>
          <p:nvPr/>
        </p:nvSpPr>
        <p:spPr>
          <a:xfrm>
            <a:off x="480852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CustomShape 52"/>
          <p:cNvSpPr/>
          <p:nvPr/>
        </p:nvSpPr>
        <p:spPr>
          <a:xfrm>
            <a:off x="577404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CustomShape 53"/>
          <p:cNvSpPr/>
          <p:nvPr/>
        </p:nvSpPr>
        <p:spPr>
          <a:xfrm>
            <a:off x="6859080" y="5625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CustomShape 54"/>
          <p:cNvSpPr/>
          <p:nvPr/>
        </p:nvSpPr>
        <p:spPr>
          <a:xfrm>
            <a:off x="480852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CustomShape 55"/>
          <p:cNvSpPr/>
          <p:nvPr/>
        </p:nvSpPr>
        <p:spPr>
          <a:xfrm>
            <a:off x="577404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CustomShape 56"/>
          <p:cNvSpPr/>
          <p:nvPr/>
        </p:nvSpPr>
        <p:spPr>
          <a:xfrm>
            <a:off x="6859080" y="460224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CustomShape 57"/>
          <p:cNvSpPr/>
          <p:nvPr/>
        </p:nvSpPr>
        <p:spPr>
          <a:xfrm>
            <a:off x="480852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CustomShape 58"/>
          <p:cNvSpPr/>
          <p:nvPr/>
        </p:nvSpPr>
        <p:spPr>
          <a:xfrm>
            <a:off x="577404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CustomShape 59"/>
          <p:cNvSpPr/>
          <p:nvPr/>
        </p:nvSpPr>
        <p:spPr>
          <a:xfrm>
            <a:off x="6859080" y="34207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CustomShape 60"/>
          <p:cNvSpPr/>
          <p:nvPr/>
        </p:nvSpPr>
        <p:spPr>
          <a:xfrm>
            <a:off x="480852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CustomShape 61"/>
          <p:cNvSpPr/>
          <p:nvPr/>
        </p:nvSpPr>
        <p:spPr>
          <a:xfrm>
            <a:off x="577404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CustomShape 62"/>
          <p:cNvSpPr/>
          <p:nvPr/>
        </p:nvSpPr>
        <p:spPr>
          <a:xfrm>
            <a:off x="685908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CustomShape 63"/>
          <p:cNvSpPr/>
          <p:nvPr/>
        </p:nvSpPr>
        <p:spPr>
          <a:xfrm>
            <a:off x="480852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CustomShape 64"/>
          <p:cNvSpPr/>
          <p:nvPr/>
        </p:nvSpPr>
        <p:spPr>
          <a:xfrm>
            <a:off x="577404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CustomShape 65"/>
          <p:cNvSpPr/>
          <p:nvPr/>
        </p:nvSpPr>
        <p:spPr>
          <a:xfrm>
            <a:off x="6859080" y="148320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CustomShape 66"/>
          <p:cNvSpPr/>
          <p:nvPr/>
        </p:nvSpPr>
        <p:spPr>
          <a:xfrm>
            <a:off x="480852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CustomShape 67"/>
          <p:cNvSpPr/>
          <p:nvPr/>
        </p:nvSpPr>
        <p:spPr>
          <a:xfrm>
            <a:off x="577404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CustomShape 68"/>
          <p:cNvSpPr/>
          <p:nvPr/>
        </p:nvSpPr>
        <p:spPr>
          <a:xfrm>
            <a:off x="685908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CustomShape 69"/>
          <p:cNvSpPr/>
          <p:nvPr/>
        </p:nvSpPr>
        <p:spPr>
          <a:xfrm>
            <a:off x="59868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CustomShape 70"/>
          <p:cNvSpPr/>
          <p:nvPr/>
        </p:nvSpPr>
        <p:spPr>
          <a:xfrm>
            <a:off x="170280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71"/>
          <p:cNvSpPr/>
          <p:nvPr/>
        </p:nvSpPr>
        <p:spPr>
          <a:xfrm>
            <a:off x="266868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CustomShape 72"/>
          <p:cNvSpPr/>
          <p:nvPr/>
        </p:nvSpPr>
        <p:spPr>
          <a:xfrm>
            <a:off x="3753720" y="2488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CustomShape 73"/>
          <p:cNvSpPr/>
          <p:nvPr/>
        </p:nvSpPr>
        <p:spPr>
          <a:xfrm>
            <a:off x="59868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CustomShape 74"/>
          <p:cNvSpPr/>
          <p:nvPr/>
        </p:nvSpPr>
        <p:spPr>
          <a:xfrm>
            <a:off x="170280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CustomShape 75"/>
          <p:cNvSpPr/>
          <p:nvPr/>
        </p:nvSpPr>
        <p:spPr>
          <a:xfrm>
            <a:off x="266868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CustomShape 76"/>
          <p:cNvSpPr/>
          <p:nvPr/>
        </p:nvSpPr>
        <p:spPr>
          <a:xfrm>
            <a:off x="3753720" y="146448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CustomShape 77"/>
          <p:cNvSpPr/>
          <p:nvPr/>
        </p:nvSpPr>
        <p:spPr>
          <a:xfrm>
            <a:off x="59868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CustomShape 78"/>
          <p:cNvSpPr/>
          <p:nvPr/>
        </p:nvSpPr>
        <p:spPr>
          <a:xfrm>
            <a:off x="170280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CustomShape 79"/>
          <p:cNvSpPr/>
          <p:nvPr/>
        </p:nvSpPr>
        <p:spPr>
          <a:xfrm>
            <a:off x="266868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CustomShape 80"/>
          <p:cNvSpPr/>
          <p:nvPr/>
        </p:nvSpPr>
        <p:spPr>
          <a:xfrm>
            <a:off x="3753720" y="283320"/>
            <a:ext cx="745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CustomShape 81"/>
          <p:cNvSpPr/>
          <p:nvPr/>
        </p:nvSpPr>
        <p:spPr>
          <a:xfrm>
            <a:off x="11293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CustomShape 82"/>
          <p:cNvSpPr/>
          <p:nvPr/>
        </p:nvSpPr>
        <p:spPr>
          <a:xfrm>
            <a:off x="21790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83"/>
          <p:cNvSpPr/>
          <p:nvPr/>
        </p:nvSpPr>
        <p:spPr>
          <a:xfrm>
            <a:off x="32284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84"/>
          <p:cNvSpPr/>
          <p:nvPr/>
        </p:nvSpPr>
        <p:spPr>
          <a:xfrm>
            <a:off x="53287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CustomShape 85"/>
          <p:cNvSpPr/>
          <p:nvPr/>
        </p:nvSpPr>
        <p:spPr>
          <a:xfrm>
            <a:off x="63781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CustomShape 86"/>
          <p:cNvSpPr/>
          <p:nvPr/>
        </p:nvSpPr>
        <p:spPr>
          <a:xfrm>
            <a:off x="741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CustomShape 87"/>
          <p:cNvSpPr/>
          <p:nvPr/>
        </p:nvSpPr>
        <p:spPr>
          <a:xfrm>
            <a:off x="11293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CustomShape 88"/>
          <p:cNvSpPr/>
          <p:nvPr/>
        </p:nvSpPr>
        <p:spPr>
          <a:xfrm>
            <a:off x="21790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89"/>
          <p:cNvSpPr/>
          <p:nvPr/>
        </p:nvSpPr>
        <p:spPr>
          <a:xfrm>
            <a:off x="32284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CustomShape 90"/>
          <p:cNvSpPr/>
          <p:nvPr/>
        </p:nvSpPr>
        <p:spPr>
          <a:xfrm>
            <a:off x="53287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CustomShape 91"/>
          <p:cNvSpPr/>
          <p:nvPr/>
        </p:nvSpPr>
        <p:spPr>
          <a:xfrm>
            <a:off x="63781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92"/>
          <p:cNvSpPr/>
          <p:nvPr/>
        </p:nvSpPr>
        <p:spPr>
          <a:xfrm>
            <a:off x="741276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CustomShape 93"/>
          <p:cNvSpPr/>
          <p:nvPr/>
        </p:nvSpPr>
        <p:spPr>
          <a:xfrm>
            <a:off x="426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CustomShape 94"/>
          <p:cNvSpPr/>
          <p:nvPr/>
        </p:nvSpPr>
        <p:spPr>
          <a:xfrm>
            <a:off x="112932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95"/>
          <p:cNvSpPr/>
          <p:nvPr/>
        </p:nvSpPr>
        <p:spPr>
          <a:xfrm>
            <a:off x="21790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CustomShape 96"/>
          <p:cNvSpPr/>
          <p:nvPr/>
        </p:nvSpPr>
        <p:spPr>
          <a:xfrm>
            <a:off x="32284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CustomShape 97"/>
          <p:cNvSpPr/>
          <p:nvPr/>
        </p:nvSpPr>
        <p:spPr>
          <a:xfrm>
            <a:off x="426276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98"/>
          <p:cNvSpPr/>
          <p:nvPr/>
        </p:nvSpPr>
        <p:spPr>
          <a:xfrm>
            <a:off x="112932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CustomShape 99"/>
          <p:cNvSpPr/>
          <p:nvPr/>
        </p:nvSpPr>
        <p:spPr>
          <a:xfrm>
            <a:off x="21790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CustomShape 100"/>
          <p:cNvSpPr/>
          <p:nvPr/>
        </p:nvSpPr>
        <p:spPr>
          <a:xfrm>
            <a:off x="32284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101"/>
          <p:cNvSpPr/>
          <p:nvPr/>
        </p:nvSpPr>
        <p:spPr>
          <a:xfrm>
            <a:off x="426276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102"/>
          <p:cNvSpPr/>
          <p:nvPr/>
        </p:nvSpPr>
        <p:spPr>
          <a:xfrm>
            <a:off x="112932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CustomShape 103"/>
          <p:cNvSpPr/>
          <p:nvPr/>
        </p:nvSpPr>
        <p:spPr>
          <a:xfrm>
            <a:off x="21790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104"/>
          <p:cNvSpPr/>
          <p:nvPr/>
        </p:nvSpPr>
        <p:spPr>
          <a:xfrm>
            <a:off x="32284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CustomShape 105"/>
          <p:cNvSpPr/>
          <p:nvPr/>
        </p:nvSpPr>
        <p:spPr>
          <a:xfrm>
            <a:off x="426276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CustomShape 106"/>
          <p:cNvSpPr/>
          <p:nvPr/>
        </p:nvSpPr>
        <p:spPr>
          <a:xfrm>
            <a:off x="53287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CustomShape 107"/>
          <p:cNvSpPr/>
          <p:nvPr/>
        </p:nvSpPr>
        <p:spPr>
          <a:xfrm>
            <a:off x="63781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CustomShape 108"/>
          <p:cNvSpPr/>
          <p:nvPr/>
        </p:nvSpPr>
        <p:spPr>
          <a:xfrm>
            <a:off x="741276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CustomShape 109"/>
          <p:cNvSpPr/>
          <p:nvPr/>
        </p:nvSpPr>
        <p:spPr>
          <a:xfrm>
            <a:off x="53287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CustomShape 110"/>
          <p:cNvSpPr/>
          <p:nvPr/>
        </p:nvSpPr>
        <p:spPr>
          <a:xfrm>
            <a:off x="63781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111"/>
          <p:cNvSpPr/>
          <p:nvPr/>
        </p:nvSpPr>
        <p:spPr>
          <a:xfrm>
            <a:off x="741276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CustomShape 112"/>
          <p:cNvSpPr/>
          <p:nvPr/>
        </p:nvSpPr>
        <p:spPr>
          <a:xfrm>
            <a:off x="53287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113"/>
          <p:cNvSpPr/>
          <p:nvPr/>
        </p:nvSpPr>
        <p:spPr>
          <a:xfrm>
            <a:off x="63781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CustomShape 114"/>
          <p:cNvSpPr/>
          <p:nvPr/>
        </p:nvSpPr>
        <p:spPr>
          <a:xfrm>
            <a:off x="741276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CustomShape 115"/>
          <p:cNvSpPr/>
          <p:nvPr/>
        </p:nvSpPr>
        <p:spPr>
          <a:xfrm>
            <a:off x="42505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116"/>
          <p:cNvSpPr/>
          <p:nvPr/>
        </p:nvSpPr>
        <p:spPr>
          <a:xfrm>
            <a:off x="11293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CustomShape 117"/>
          <p:cNvSpPr/>
          <p:nvPr/>
        </p:nvSpPr>
        <p:spPr>
          <a:xfrm>
            <a:off x="21790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CustomShape 118"/>
          <p:cNvSpPr/>
          <p:nvPr/>
        </p:nvSpPr>
        <p:spPr>
          <a:xfrm>
            <a:off x="32284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CustomShape 119"/>
          <p:cNvSpPr/>
          <p:nvPr/>
        </p:nvSpPr>
        <p:spPr>
          <a:xfrm>
            <a:off x="42505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CustomShape 120"/>
          <p:cNvSpPr/>
          <p:nvPr/>
        </p:nvSpPr>
        <p:spPr>
          <a:xfrm>
            <a:off x="11293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CustomShape 121"/>
          <p:cNvSpPr/>
          <p:nvPr/>
        </p:nvSpPr>
        <p:spPr>
          <a:xfrm>
            <a:off x="21790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CustomShape 122"/>
          <p:cNvSpPr/>
          <p:nvPr/>
        </p:nvSpPr>
        <p:spPr>
          <a:xfrm>
            <a:off x="32284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CustomShape 123"/>
          <p:cNvSpPr/>
          <p:nvPr/>
        </p:nvSpPr>
        <p:spPr>
          <a:xfrm>
            <a:off x="42505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CustomShape 124"/>
          <p:cNvSpPr/>
          <p:nvPr/>
        </p:nvSpPr>
        <p:spPr>
          <a:xfrm>
            <a:off x="53287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CustomShape 125"/>
          <p:cNvSpPr/>
          <p:nvPr/>
        </p:nvSpPr>
        <p:spPr>
          <a:xfrm>
            <a:off x="63781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CustomShape 126"/>
          <p:cNvSpPr/>
          <p:nvPr/>
        </p:nvSpPr>
        <p:spPr>
          <a:xfrm>
            <a:off x="741276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CustomShape 127"/>
          <p:cNvSpPr/>
          <p:nvPr/>
        </p:nvSpPr>
        <p:spPr>
          <a:xfrm>
            <a:off x="53287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128"/>
          <p:cNvSpPr/>
          <p:nvPr/>
        </p:nvSpPr>
        <p:spPr>
          <a:xfrm>
            <a:off x="63781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CustomShape 129"/>
          <p:cNvSpPr/>
          <p:nvPr/>
        </p:nvSpPr>
        <p:spPr>
          <a:xfrm>
            <a:off x="741276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roup 1"/>
          <p:cNvGrpSpPr/>
          <p:nvPr/>
        </p:nvGrpSpPr>
        <p:grpSpPr>
          <a:xfrm>
            <a:off x="1248840" y="3454200"/>
            <a:ext cx="3148560" cy="2993040"/>
            <a:chOff x="1248840" y="3454200"/>
            <a:chExt cx="3148560" cy="2993040"/>
          </a:xfrm>
        </p:grpSpPr>
        <p:sp>
          <p:nvSpPr>
            <p:cNvPr id="1153" name="Line 2"/>
            <p:cNvSpPr/>
            <p:nvPr/>
          </p:nvSpPr>
          <p:spPr>
            <a:xfrm>
              <a:off x="229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4" name="Line 3"/>
            <p:cNvSpPr/>
            <p:nvPr/>
          </p:nvSpPr>
          <p:spPr>
            <a:xfrm>
              <a:off x="33480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5" name="Line 4"/>
            <p:cNvSpPr/>
            <p:nvPr/>
          </p:nvSpPr>
          <p:spPr>
            <a:xfrm>
              <a:off x="124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Line 5"/>
            <p:cNvSpPr/>
            <p:nvPr/>
          </p:nvSpPr>
          <p:spPr>
            <a:xfrm>
              <a:off x="439740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57" name="Group 6"/>
          <p:cNvGrpSpPr/>
          <p:nvPr/>
        </p:nvGrpSpPr>
        <p:grpSpPr>
          <a:xfrm>
            <a:off x="1188000" y="3454200"/>
            <a:ext cx="3209400" cy="3168000"/>
            <a:chOff x="1188000" y="3454200"/>
            <a:chExt cx="3209400" cy="3168000"/>
          </a:xfrm>
        </p:grpSpPr>
        <p:sp>
          <p:nvSpPr>
            <p:cNvPr id="1158" name="Line 7"/>
            <p:cNvSpPr/>
            <p:nvPr/>
          </p:nvSpPr>
          <p:spPr>
            <a:xfrm flipH="1">
              <a:off x="118800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9" name="Line 8"/>
            <p:cNvSpPr/>
            <p:nvPr/>
          </p:nvSpPr>
          <p:spPr>
            <a:xfrm flipH="1">
              <a:off x="118800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0" name="Line 9"/>
            <p:cNvSpPr/>
            <p:nvPr/>
          </p:nvSpPr>
          <p:spPr>
            <a:xfrm flipH="1">
              <a:off x="118800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1" name="Line 10"/>
            <p:cNvSpPr/>
            <p:nvPr/>
          </p:nvSpPr>
          <p:spPr>
            <a:xfrm flipH="1">
              <a:off x="118800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2" name="Group 11"/>
          <p:cNvGrpSpPr/>
          <p:nvPr/>
        </p:nvGrpSpPr>
        <p:grpSpPr>
          <a:xfrm>
            <a:off x="4398840" y="3454200"/>
            <a:ext cx="3148200" cy="2993040"/>
            <a:chOff x="4398840" y="3454200"/>
            <a:chExt cx="3148200" cy="2993040"/>
          </a:xfrm>
        </p:grpSpPr>
        <p:sp>
          <p:nvSpPr>
            <p:cNvPr id="1163" name="Line 12"/>
            <p:cNvSpPr/>
            <p:nvPr/>
          </p:nvSpPr>
          <p:spPr>
            <a:xfrm>
              <a:off x="54482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4" name="Line 13"/>
            <p:cNvSpPr/>
            <p:nvPr/>
          </p:nvSpPr>
          <p:spPr>
            <a:xfrm>
              <a:off x="64976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5" name="Line 14"/>
            <p:cNvSpPr/>
            <p:nvPr/>
          </p:nvSpPr>
          <p:spPr>
            <a:xfrm>
              <a:off x="43988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6" name="Line 15"/>
            <p:cNvSpPr/>
            <p:nvPr/>
          </p:nvSpPr>
          <p:spPr>
            <a:xfrm>
              <a:off x="7547040" y="345420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7" name="Group 16"/>
          <p:cNvGrpSpPr/>
          <p:nvPr/>
        </p:nvGrpSpPr>
        <p:grpSpPr>
          <a:xfrm>
            <a:off x="4337640" y="3454200"/>
            <a:ext cx="3209400" cy="3168000"/>
            <a:chOff x="4337640" y="3454200"/>
            <a:chExt cx="3209400" cy="3168000"/>
          </a:xfrm>
        </p:grpSpPr>
        <p:sp>
          <p:nvSpPr>
            <p:cNvPr id="1168" name="Line 17"/>
            <p:cNvSpPr/>
            <p:nvPr/>
          </p:nvSpPr>
          <p:spPr>
            <a:xfrm flipH="1">
              <a:off x="4337640" y="45100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9" name="Line 18"/>
            <p:cNvSpPr/>
            <p:nvPr/>
          </p:nvSpPr>
          <p:spPr>
            <a:xfrm flipH="1">
              <a:off x="4337640" y="556632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0" name="Line 19"/>
            <p:cNvSpPr/>
            <p:nvPr/>
          </p:nvSpPr>
          <p:spPr>
            <a:xfrm flipH="1">
              <a:off x="4337640" y="3454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1" name="Line 20"/>
            <p:cNvSpPr/>
            <p:nvPr/>
          </p:nvSpPr>
          <p:spPr>
            <a:xfrm flipH="1">
              <a:off x="4337640" y="66222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72" name="Group 21"/>
          <p:cNvGrpSpPr/>
          <p:nvPr/>
        </p:nvGrpSpPr>
        <p:grpSpPr>
          <a:xfrm>
            <a:off x="1248840" y="308520"/>
            <a:ext cx="3148560" cy="2993040"/>
            <a:chOff x="1248840" y="308520"/>
            <a:chExt cx="3148560" cy="2993040"/>
          </a:xfrm>
        </p:grpSpPr>
        <p:sp>
          <p:nvSpPr>
            <p:cNvPr id="1173" name="Line 22"/>
            <p:cNvSpPr/>
            <p:nvPr/>
          </p:nvSpPr>
          <p:spPr>
            <a:xfrm>
              <a:off x="22982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4" name="Line 23"/>
            <p:cNvSpPr/>
            <p:nvPr/>
          </p:nvSpPr>
          <p:spPr>
            <a:xfrm>
              <a:off x="33480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5" name="Line 24"/>
            <p:cNvSpPr/>
            <p:nvPr/>
          </p:nvSpPr>
          <p:spPr>
            <a:xfrm>
              <a:off x="124884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Line 25"/>
            <p:cNvSpPr/>
            <p:nvPr/>
          </p:nvSpPr>
          <p:spPr>
            <a:xfrm>
              <a:off x="4397400" y="308520"/>
              <a:ext cx="0" cy="299304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77" name="Group 26"/>
          <p:cNvGrpSpPr/>
          <p:nvPr/>
        </p:nvGrpSpPr>
        <p:grpSpPr>
          <a:xfrm>
            <a:off x="1188000" y="289440"/>
            <a:ext cx="3209400" cy="3168360"/>
            <a:chOff x="1188000" y="289440"/>
            <a:chExt cx="3209400" cy="3168360"/>
          </a:xfrm>
        </p:grpSpPr>
        <p:sp>
          <p:nvSpPr>
            <p:cNvPr id="1178" name="Line 27"/>
            <p:cNvSpPr/>
            <p:nvPr/>
          </p:nvSpPr>
          <p:spPr>
            <a:xfrm flipH="1">
              <a:off x="1188000" y="134568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9" name="Line 28"/>
            <p:cNvSpPr/>
            <p:nvPr/>
          </p:nvSpPr>
          <p:spPr>
            <a:xfrm flipH="1">
              <a:off x="1188000" y="240156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0" name="Line 29"/>
            <p:cNvSpPr/>
            <p:nvPr/>
          </p:nvSpPr>
          <p:spPr>
            <a:xfrm flipH="1">
              <a:off x="1188000" y="28944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1" name="Line 30"/>
            <p:cNvSpPr/>
            <p:nvPr/>
          </p:nvSpPr>
          <p:spPr>
            <a:xfrm flipH="1">
              <a:off x="1188000" y="3457800"/>
              <a:ext cx="3209400" cy="0"/>
            </a:xfrm>
            <a:prstGeom prst="line">
              <a:avLst/>
            </a:prstGeom>
            <a:ln w="12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2" name="Line 31"/>
          <p:cNvSpPr/>
          <p:nvPr/>
        </p:nvSpPr>
        <p:spPr>
          <a:xfrm>
            <a:off x="54482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Line 32"/>
          <p:cNvSpPr/>
          <p:nvPr/>
        </p:nvSpPr>
        <p:spPr>
          <a:xfrm>
            <a:off x="64976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Line 33"/>
          <p:cNvSpPr/>
          <p:nvPr/>
        </p:nvSpPr>
        <p:spPr>
          <a:xfrm>
            <a:off x="43988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Line 34"/>
          <p:cNvSpPr/>
          <p:nvPr/>
        </p:nvSpPr>
        <p:spPr>
          <a:xfrm>
            <a:off x="7547040" y="308520"/>
            <a:ext cx="0" cy="2993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Line 35"/>
          <p:cNvSpPr/>
          <p:nvPr/>
        </p:nvSpPr>
        <p:spPr>
          <a:xfrm flipH="1">
            <a:off x="4337640" y="134568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Line 36"/>
          <p:cNvSpPr/>
          <p:nvPr/>
        </p:nvSpPr>
        <p:spPr>
          <a:xfrm flipH="1">
            <a:off x="4337640" y="242064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Line 37"/>
          <p:cNvSpPr/>
          <p:nvPr/>
        </p:nvSpPr>
        <p:spPr>
          <a:xfrm flipH="1">
            <a:off x="4337640" y="308520"/>
            <a:ext cx="3209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CustomShape 38"/>
          <p:cNvSpPr/>
          <p:nvPr/>
        </p:nvSpPr>
        <p:spPr>
          <a:xfrm>
            <a:off x="11293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CustomShape 39"/>
          <p:cNvSpPr/>
          <p:nvPr/>
        </p:nvSpPr>
        <p:spPr>
          <a:xfrm>
            <a:off x="21790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CustomShape 40"/>
          <p:cNvSpPr/>
          <p:nvPr/>
        </p:nvSpPr>
        <p:spPr>
          <a:xfrm>
            <a:off x="322848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CustomShape 41"/>
          <p:cNvSpPr/>
          <p:nvPr/>
        </p:nvSpPr>
        <p:spPr>
          <a:xfrm>
            <a:off x="53287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CustomShape 42"/>
          <p:cNvSpPr/>
          <p:nvPr/>
        </p:nvSpPr>
        <p:spPr>
          <a:xfrm>
            <a:off x="637812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CustomShape 43"/>
          <p:cNvSpPr/>
          <p:nvPr/>
        </p:nvSpPr>
        <p:spPr>
          <a:xfrm>
            <a:off x="741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CustomShape 44"/>
          <p:cNvSpPr/>
          <p:nvPr/>
        </p:nvSpPr>
        <p:spPr>
          <a:xfrm>
            <a:off x="11293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CustomShape 45"/>
          <p:cNvSpPr/>
          <p:nvPr/>
        </p:nvSpPr>
        <p:spPr>
          <a:xfrm>
            <a:off x="21790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CustomShape 46"/>
          <p:cNvSpPr/>
          <p:nvPr/>
        </p:nvSpPr>
        <p:spPr>
          <a:xfrm>
            <a:off x="322848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CustomShape 47"/>
          <p:cNvSpPr/>
          <p:nvPr/>
        </p:nvSpPr>
        <p:spPr>
          <a:xfrm>
            <a:off x="53287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CustomShape 48"/>
          <p:cNvSpPr/>
          <p:nvPr/>
        </p:nvSpPr>
        <p:spPr>
          <a:xfrm>
            <a:off x="63781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CustomShape 49"/>
          <p:cNvSpPr/>
          <p:nvPr/>
        </p:nvSpPr>
        <p:spPr>
          <a:xfrm>
            <a:off x="741276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CustomShape 50"/>
          <p:cNvSpPr/>
          <p:nvPr/>
        </p:nvSpPr>
        <p:spPr>
          <a:xfrm>
            <a:off x="4262760" y="6447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CustomShape 51"/>
          <p:cNvSpPr/>
          <p:nvPr/>
        </p:nvSpPr>
        <p:spPr>
          <a:xfrm>
            <a:off x="112932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CustomShape 52"/>
          <p:cNvSpPr/>
          <p:nvPr/>
        </p:nvSpPr>
        <p:spPr>
          <a:xfrm>
            <a:off x="21790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CustomShape 53"/>
          <p:cNvSpPr/>
          <p:nvPr/>
        </p:nvSpPr>
        <p:spPr>
          <a:xfrm>
            <a:off x="322848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CustomShape 54"/>
          <p:cNvSpPr/>
          <p:nvPr/>
        </p:nvSpPr>
        <p:spPr>
          <a:xfrm>
            <a:off x="4262760" y="54763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CustomShape 55"/>
          <p:cNvSpPr/>
          <p:nvPr/>
        </p:nvSpPr>
        <p:spPr>
          <a:xfrm>
            <a:off x="112932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56"/>
          <p:cNvSpPr/>
          <p:nvPr/>
        </p:nvSpPr>
        <p:spPr>
          <a:xfrm>
            <a:off x="21790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CustomShape 57"/>
          <p:cNvSpPr/>
          <p:nvPr/>
        </p:nvSpPr>
        <p:spPr>
          <a:xfrm>
            <a:off x="322848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CustomShape 58"/>
          <p:cNvSpPr/>
          <p:nvPr/>
        </p:nvSpPr>
        <p:spPr>
          <a:xfrm>
            <a:off x="4262760" y="43851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CustomShape 59"/>
          <p:cNvSpPr/>
          <p:nvPr/>
        </p:nvSpPr>
        <p:spPr>
          <a:xfrm>
            <a:off x="112932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CustomShape 60"/>
          <p:cNvSpPr/>
          <p:nvPr/>
        </p:nvSpPr>
        <p:spPr>
          <a:xfrm>
            <a:off x="21790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CustomShape 61"/>
          <p:cNvSpPr/>
          <p:nvPr/>
        </p:nvSpPr>
        <p:spPr>
          <a:xfrm>
            <a:off x="322848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CustomShape 62"/>
          <p:cNvSpPr/>
          <p:nvPr/>
        </p:nvSpPr>
        <p:spPr>
          <a:xfrm>
            <a:off x="4262760" y="33066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CustomShape 63"/>
          <p:cNvSpPr/>
          <p:nvPr/>
        </p:nvSpPr>
        <p:spPr>
          <a:xfrm>
            <a:off x="53287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CustomShape 64"/>
          <p:cNvSpPr/>
          <p:nvPr/>
        </p:nvSpPr>
        <p:spPr>
          <a:xfrm>
            <a:off x="637812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CustomShape 65"/>
          <p:cNvSpPr/>
          <p:nvPr/>
        </p:nvSpPr>
        <p:spPr>
          <a:xfrm>
            <a:off x="7412760" y="54417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CustomShape 66"/>
          <p:cNvSpPr/>
          <p:nvPr/>
        </p:nvSpPr>
        <p:spPr>
          <a:xfrm>
            <a:off x="53287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CustomShape 67"/>
          <p:cNvSpPr/>
          <p:nvPr/>
        </p:nvSpPr>
        <p:spPr>
          <a:xfrm>
            <a:off x="637812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CustomShape 68"/>
          <p:cNvSpPr/>
          <p:nvPr/>
        </p:nvSpPr>
        <p:spPr>
          <a:xfrm>
            <a:off x="7412760" y="43628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CustomShape 69"/>
          <p:cNvSpPr/>
          <p:nvPr/>
        </p:nvSpPr>
        <p:spPr>
          <a:xfrm>
            <a:off x="53287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CustomShape 70"/>
          <p:cNvSpPr/>
          <p:nvPr/>
        </p:nvSpPr>
        <p:spPr>
          <a:xfrm>
            <a:off x="637812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71"/>
          <p:cNvSpPr/>
          <p:nvPr/>
        </p:nvSpPr>
        <p:spPr>
          <a:xfrm>
            <a:off x="7412760" y="33030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CustomShape 72"/>
          <p:cNvSpPr/>
          <p:nvPr/>
        </p:nvSpPr>
        <p:spPr>
          <a:xfrm>
            <a:off x="4250520" y="232092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CustomShape 73"/>
          <p:cNvSpPr/>
          <p:nvPr/>
        </p:nvSpPr>
        <p:spPr>
          <a:xfrm>
            <a:off x="11293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CustomShape 74"/>
          <p:cNvSpPr/>
          <p:nvPr/>
        </p:nvSpPr>
        <p:spPr>
          <a:xfrm>
            <a:off x="21790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CustomShape 75"/>
          <p:cNvSpPr/>
          <p:nvPr/>
        </p:nvSpPr>
        <p:spPr>
          <a:xfrm>
            <a:off x="322848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CustomShape 76"/>
          <p:cNvSpPr/>
          <p:nvPr/>
        </p:nvSpPr>
        <p:spPr>
          <a:xfrm>
            <a:off x="4250520" y="122256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CustomShape 77"/>
          <p:cNvSpPr/>
          <p:nvPr/>
        </p:nvSpPr>
        <p:spPr>
          <a:xfrm>
            <a:off x="11293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CustomShape 78"/>
          <p:cNvSpPr/>
          <p:nvPr/>
        </p:nvSpPr>
        <p:spPr>
          <a:xfrm>
            <a:off x="21790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CustomShape 79"/>
          <p:cNvSpPr/>
          <p:nvPr/>
        </p:nvSpPr>
        <p:spPr>
          <a:xfrm>
            <a:off x="322848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CustomShape 80"/>
          <p:cNvSpPr/>
          <p:nvPr/>
        </p:nvSpPr>
        <p:spPr>
          <a:xfrm>
            <a:off x="4250520" y="15408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CustomShape 81"/>
          <p:cNvSpPr/>
          <p:nvPr/>
        </p:nvSpPr>
        <p:spPr>
          <a:xfrm>
            <a:off x="53287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CustomShape 82"/>
          <p:cNvSpPr/>
          <p:nvPr/>
        </p:nvSpPr>
        <p:spPr>
          <a:xfrm>
            <a:off x="637812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CustomShape 83"/>
          <p:cNvSpPr/>
          <p:nvPr/>
        </p:nvSpPr>
        <p:spPr>
          <a:xfrm>
            <a:off x="7412760" y="124380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CustomShape 84"/>
          <p:cNvSpPr/>
          <p:nvPr/>
        </p:nvSpPr>
        <p:spPr>
          <a:xfrm>
            <a:off x="53287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CustomShape 85"/>
          <p:cNvSpPr/>
          <p:nvPr/>
        </p:nvSpPr>
        <p:spPr>
          <a:xfrm>
            <a:off x="637812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CustomShape 86"/>
          <p:cNvSpPr/>
          <p:nvPr/>
        </p:nvSpPr>
        <p:spPr>
          <a:xfrm>
            <a:off x="7412760" y="203040"/>
            <a:ext cx="239040" cy="239040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CustomShape 87"/>
          <p:cNvSpPr/>
          <p:nvPr/>
        </p:nvSpPr>
        <p:spPr>
          <a:xfrm>
            <a:off x="927720" y="8136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9" name="CustomShape 88"/>
          <p:cNvSpPr/>
          <p:nvPr/>
        </p:nvSpPr>
        <p:spPr>
          <a:xfrm>
            <a:off x="1949760" y="9432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0" name="CustomShape 89"/>
          <p:cNvSpPr/>
          <p:nvPr/>
        </p:nvSpPr>
        <p:spPr>
          <a:xfrm>
            <a:off x="5091120" y="96120"/>
            <a:ext cx="745200" cy="3952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1" name="CustomShape 90"/>
          <p:cNvSpPr/>
          <p:nvPr/>
        </p:nvSpPr>
        <p:spPr>
          <a:xfrm>
            <a:off x="6057000" y="96120"/>
            <a:ext cx="745200" cy="3952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2" name="CustomShape 91"/>
          <p:cNvSpPr/>
          <p:nvPr/>
        </p:nvSpPr>
        <p:spPr>
          <a:xfrm>
            <a:off x="2951280" y="96120"/>
            <a:ext cx="745200" cy="3952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3" name="CustomShape 92"/>
          <p:cNvSpPr/>
          <p:nvPr/>
        </p:nvSpPr>
        <p:spPr>
          <a:xfrm>
            <a:off x="4036320" y="96120"/>
            <a:ext cx="745200" cy="3952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4" name="CustomShape 93"/>
          <p:cNvSpPr/>
          <p:nvPr/>
        </p:nvSpPr>
        <p:spPr>
          <a:xfrm>
            <a:off x="7127640" y="1206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5" name="CustomShape 94"/>
          <p:cNvSpPr/>
          <p:nvPr/>
        </p:nvSpPr>
        <p:spPr>
          <a:xfrm>
            <a:off x="498924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6" name="CustomShape 95"/>
          <p:cNvSpPr/>
          <p:nvPr/>
        </p:nvSpPr>
        <p:spPr>
          <a:xfrm>
            <a:off x="595476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7" name="CustomShape 96"/>
          <p:cNvSpPr/>
          <p:nvPr/>
        </p:nvSpPr>
        <p:spPr>
          <a:xfrm>
            <a:off x="703980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8" name="CustomShape 97"/>
          <p:cNvSpPr/>
          <p:nvPr/>
        </p:nvSpPr>
        <p:spPr>
          <a:xfrm>
            <a:off x="892080" y="113472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9" name="CustomShape 98"/>
          <p:cNvSpPr/>
          <p:nvPr/>
        </p:nvSpPr>
        <p:spPr>
          <a:xfrm>
            <a:off x="188352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0" name="CustomShape 99"/>
          <p:cNvSpPr/>
          <p:nvPr/>
        </p:nvSpPr>
        <p:spPr>
          <a:xfrm>
            <a:off x="284940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1" name="CustomShape 100"/>
          <p:cNvSpPr/>
          <p:nvPr/>
        </p:nvSpPr>
        <p:spPr>
          <a:xfrm>
            <a:off x="3934440" y="1121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2" name="CustomShape 101"/>
          <p:cNvSpPr/>
          <p:nvPr/>
        </p:nvSpPr>
        <p:spPr>
          <a:xfrm>
            <a:off x="511308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CustomShape 102"/>
          <p:cNvSpPr/>
          <p:nvPr/>
        </p:nvSpPr>
        <p:spPr>
          <a:xfrm>
            <a:off x="607896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4" name="CustomShape 103"/>
          <p:cNvSpPr/>
          <p:nvPr/>
        </p:nvSpPr>
        <p:spPr>
          <a:xfrm>
            <a:off x="716400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5" name="CustomShape 104"/>
          <p:cNvSpPr/>
          <p:nvPr/>
        </p:nvSpPr>
        <p:spPr>
          <a:xfrm>
            <a:off x="95256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6" name="CustomShape 105"/>
          <p:cNvSpPr/>
          <p:nvPr/>
        </p:nvSpPr>
        <p:spPr>
          <a:xfrm>
            <a:off x="200772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7" name="CustomShape 106"/>
          <p:cNvSpPr/>
          <p:nvPr/>
        </p:nvSpPr>
        <p:spPr>
          <a:xfrm>
            <a:off x="297324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8" name="CustomShape 107"/>
          <p:cNvSpPr/>
          <p:nvPr/>
        </p:nvSpPr>
        <p:spPr>
          <a:xfrm>
            <a:off x="4058280" y="221004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9" name="CustomShape 108"/>
          <p:cNvSpPr/>
          <p:nvPr/>
        </p:nvSpPr>
        <p:spPr>
          <a:xfrm>
            <a:off x="92844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0" name="CustomShape 109"/>
          <p:cNvSpPr/>
          <p:nvPr/>
        </p:nvSpPr>
        <p:spPr>
          <a:xfrm>
            <a:off x="200448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1" name="CustomShape 110"/>
          <p:cNvSpPr/>
          <p:nvPr/>
        </p:nvSpPr>
        <p:spPr>
          <a:xfrm>
            <a:off x="297000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2" name="CustomShape 111"/>
          <p:cNvSpPr/>
          <p:nvPr/>
        </p:nvSpPr>
        <p:spPr>
          <a:xfrm>
            <a:off x="405504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3" name="CustomShape 112"/>
          <p:cNvSpPr/>
          <p:nvPr/>
        </p:nvSpPr>
        <p:spPr>
          <a:xfrm>
            <a:off x="508536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4" name="CustomShape 113"/>
          <p:cNvSpPr/>
          <p:nvPr/>
        </p:nvSpPr>
        <p:spPr>
          <a:xfrm>
            <a:off x="605088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5" name="CustomShape 114"/>
          <p:cNvSpPr/>
          <p:nvPr/>
        </p:nvSpPr>
        <p:spPr>
          <a:xfrm>
            <a:off x="7135920" y="3232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44.1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6" name="CustomShape 115"/>
          <p:cNvSpPr/>
          <p:nvPr/>
        </p:nvSpPr>
        <p:spPr>
          <a:xfrm>
            <a:off x="85536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7" name="CustomShape 116"/>
          <p:cNvSpPr/>
          <p:nvPr/>
        </p:nvSpPr>
        <p:spPr>
          <a:xfrm>
            <a:off x="200448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8" name="CustomShape 117"/>
          <p:cNvSpPr/>
          <p:nvPr/>
        </p:nvSpPr>
        <p:spPr>
          <a:xfrm>
            <a:off x="297000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9" name="CustomShape 118"/>
          <p:cNvSpPr/>
          <p:nvPr/>
        </p:nvSpPr>
        <p:spPr>
          <a:xfrm>
            <a:off x="405504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41.0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0" name="CustomShape 119"/>
          <p:cNvSpPr/>
          <p:nvPr/>
        </p:nvSpPr>
        <p:spPr>
          <a:xfrm>
            <a:off x="88596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1" name="CustomShape 120"/>
          <p:cNvSpPr/>
          <p:nvPr/>
        </p:nvSpPr>
        <p:spPr>
          <a:xfrm>
            <a:off x="200448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2" name="CustomShape 121"/>
          <p:cNvSpPr/>
          <p:nvPr/>
        </p:nvSpPr>
        <p:spPr>
          <a:xfrm>
            <a:off x="297000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3" name="CustomShape 122"/>
          <p:cNvSpPr/>
          <p:nvPr/>
        </p:nvSpPr>
        <p:spPr>
          <a:xfrm>
            <a:off x="405504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4" name="CustomShape 123"/>
          <p:cNvSpPr/>
          <p:nvPr/>
        </p:nvSpPr>
        <p:spPr>
          <a:xfrm>
            <a:off x="86724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5" name="CustomShape 124"/>
          <p:cNvSpPr/>
          <p:nvPr/>
        </p:nvSpPr>
        <p:spPr>
          <a:xfrm>
            <a:off x="200448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6" name="CustomShape 125"/>
          <p:cNvSpPr/>
          <p:nvPr/>
        </p:nvSpPr>
        <p:spPr>
          <a:xfrm>
            <a:off x="297000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7" name="CustomShape 126"/>
          <p:cNvSpPr/>
          <p:nvPr/>
        </p:nvSpPr>
        <p:spPr>
          <a:xfrm>
            <a:off x="405504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8" name="CustomShape 127"/>
          <p:cNvSpPr/>
          <p:nvPr/>
        </p:nvSpPr>
        <p:spPr>
          <a:xfrm>
            <a:off x="508536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9" name="CustomShape 128"/>
          <p:cNvSpPr/>
          <p:nvPr/>
        </p:nvSpPr>
        <p:spPr>
          <a:xfrm>
            <a:off x="605088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0" name="CustomShape 129"/>
          <p:cNvSpPr/>
          <p:nvPr/>
        </p:nvSpPr>
        <p:spPr>
          <a:xfrm>
            <a:off x="7135920" y="63136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41.1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1" name="CustomShape 130"/>
          <p:cNvSpPr/>
          <p:nvPr/>
        </p:nvSpPr>
        <p:spPr>
          <a:xfrm>
            <a:off x="508536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2" name="CustomShape 131"/>
          <p:cNvSpPr/>
          <p:nvPr/>
        </p:nvSpPr>
        <p:spPr>
          <a:xfrm>
            <a:off x="605088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3" name="CustomShape 132"/>
          <p:cNvSpPr/>
          <p:nvPr/>
        </p:nvSpPr>
        <p:spPr>
          <a:xfrm>
            <a:off x="7135920" y="540108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42.1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4" name="CustomShape 133"/>
          <p:cNvSpPr/>
          <p:nvPr/>
        </p:nvSpPr>
        <p:spPr>
          <a:xfrm>
            <a:off x="508536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5" name="CustomShape 134"/>
          <p:cNvSpPr/>
          <p:nvPr/>
        </p:nvSpPr>
        <p:spPr>
          <a:xfrm>
            <a:off x="605088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33.1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6" name="CustomShape 135"/>
          <p:cNvSpPr/>
          <p:nvPr/>
        </p:nvSpPr>
        <p:spPr>
          <a:xfrm>
            <a:off x="7135920" y="4300200"/>
            <a:ext cx="745200" cy="3952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43.1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Application>LibreOffice/6.4.7.2$Linux_X86_64 LibreOffice_project/40$Build-2</Application>
  <Words>1855</Words>
  <Paragraphs>1093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2020-06-17T15:39:10Z</dcterms:created>
  <dc:creator>Scott Runnels</dc:creator>
  <dc:description/>
  <dc:language>en-US</dc:language>
  <cp:lastModifiedBy/>
  <dcterms:modified xsi:type="dcterms:W3CDTF">2023-11-16T12:17:14Z</dcterms:modified>
  <cp:revision>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